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7772400" cy="10058400"/>
  <p:notesSz cx="6858000" cy="9144000"/>
  <p:embeddedFontLst>
    <p:embeddedFont>
      <p:font typeface="Calibri (MS)" panose="020B0604020202020204" charset="0"/>
      <p:regular r:id="rId3"/>
    </p:embeddedFont>
    <p:embeddedFont>
      <p:font typeface="Calibri (MS) Bold" panose="020B0604020202020204" charset="0"/>
      <p:regular r:id="rId4"/>
    </p:embeddedFont>
    <p:embeddedFont>
      <p:font typeface="Canva Student Font" panose="020B0604020202020204" charset="0"/>
      <p:regular r:id="rId5"/>
    </p:embeddedFont>
    <p:embeddedFont>
      <p:font typeface="Verdana" panose="020B0604030504040204" pitchFamily="34" charset="0"/>
      <p:regular r:id="rId6"/>
      <p:bold r:id="rId7"/>
      <p:italic r:id="rId8"/>
      <p:boldItalic r:id="rId9"/>
    </p:embeddedFont>
    <p:embeddedFont>
      <p:font typeface="Verdana Bold" panose="020B080403050404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5" d="100"/>
          <a:sy n="95" d="100"/>
        </p:scale>
        <p:origin x="23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sv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708507" y="766508"/>
            <a:ext cx="11409756" cy="3822800"/>
            <a:chOff x="0" y="0"/>
            <a:chExt cx="1043253" cy="349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3253" cy="352954"/>
            </a:xfrm>
            <a:custGeom>
              <a:avLst/>
              <a:gdLst/>
              <a:ahLst/>
              <a:cxnLst/>
              <a:rect l="l" t="t" r="r" b="b"/>
              <a:pathLst>
                <a:path w="1043253" h="352954">
                  <a:moveTo>
                    <a:pt x="1033383" y="0"/>
                  </a:moveTo>
                  <a:lnTo>
                    <a:pt x="9871" y="0"/>
                  </a:lnTo>
                  <a:cubicBezTo>
                    <a:pt x="4419" y="0"/>
                    <a:pt x="0" y="4419"/>
                    <a:pt x="0" y="9871"/>
                  </a:cubicBezTo>
                  <a:lnTo>
                    <a:pt x="0" y="313557"/>
                  </a:lnTo>
                  <a:cubicBezTo>
                    <a:pt x="55492" y="340709"/>
                    <a:pt x="233067" y="386652"/>
                    <a:pt x="499429" y="313557"/>
                  </a:cubicBezTo>
                  <a:cubicBezTo>
                    <a:pt x="765793" y="248390"/>
                    <a:pt x="972964" y="286404"/>
                    <a:pt x="1043253" y="313557"/>
                  </a:cubicBezTo>
                  <a:lnTo>
                    <a:pt x="1043253" y="9871"/>
                  </a:lnTo>
                  <a:cubicBezTo>
                    <a:pt x="1043253" y="4419"/>
                    <a:pt x="1038834" y="0"/>
                    <a:pt x="103338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7000"/>
                  </a:srgbClr>
                </a:gs>
                <a:gs pos="100000">
                  <a:srgbClr val="C2E9FF">
                    <a:alpha val="47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043253" cy="341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08000" y="2531417"/>
          <a:ext cx="7556400" cy="3226166"/>
        </p:xfrm>
        <a:graphic>
          <a:graphicData uri="http://schemas.openxmlformats.org/drawingml/2006/table">
            <a:tbl>
              <a:tblPr/>
              <a:tblGrid>
                <a:gridCol w="151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13083"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3083"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5697870" y="329756"/>
            <a:ext cx="1560095" cy="1625099"/>
            <a:chOff x="0" y="0"/>
            <a:chExt cx="609600" cy="635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9600" cy="635000"/>
            </a:xfrm>
            <a:custGeom>
              <a:avLst/>
              <a:gdLst/>
              <a:ahLst/>
              <a:cxnLst/>
              <a:rect l="l" t="t" r="r" b="b"/>
              <a:pathLst>
                <a:path w="609600" h="635000">
                  <a:moveTo>
                    <a:pt x="490404" y="7881"/>
                  </a:moveTo>
                  <a:cubicBezTo>
                    <a:pt x="397930" y="-22904"/>
                    <a:pt x="331498" y="44197"/>
                    <a:pt x="304789" y="76966"/>
                  </a:cubicBezTo>
                  <a:cubicBezTo>
                    <a:pt x="278074" y="44194"/>
                    <a:pt x="211651" y="-22902"/>
                    <a:pt x="119184" y="7881"/>
                  </a:cubicBezTo>
                  <a:cubicBezTo>
                    <a:pt x="21467" y="40412"/>
                    <a:pt x="-17861" y="140407"/>
                    <a:pt x="7510" y="263481"/>
                  </a:cubicBezTo>
                  <a:cubicBezTo>
                    <a:pt x="45646" y="448475"/>
                    <a:pt x="229635" y="596927"/>
                    <a:pt x="304789" y="635000"/>
                  </a:cubicBezTo>
                  <a:cubicBezTo>
                    <a:pt x="379933" y="596938"/>
                    <a:pt x="563954" y="448485"/>
                    <a:pt x="602092" y="263481"/>
                  </a:cubicBezTo>
                  <a:cubicBezTo>
                    <a:pt x="627463" y="140407"/>
                    <a:pt x="588123" y="40412"/>
                    <a:pt x="490404" y="7881"/>
                  </a:cubicBezTo>
                  <a:close/>
                </a:path>
              </a:pathLst>
            </a:custGeom>
            <a:solidFill>
              <a:srgbClr val="5021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22225"/>
              <a:ext cx="533400" cy="536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4227355">
            <a:off x="5133099" y="340550"/>
            <a:ext cx="786306" cy="414598"/>
          </a:xfrm>
          <a:custGeom>
            <a:avLst/>
            <a:gdLst/>
            <a:ahLst/>
            <a:cxnLst/>
            <a:rect l="l" t="t" r="r" b="b"/>
            <a:pathLst>
              <a:path w="786306" h="414598">
                <a:moveTo>
                  <a:pt x="0" y="0"/>
                </a:moveTo>
                <a:lnTo>
                  <a:pt x="786306" y="0"/>
                </a:lnTo>
                <a:lnTo>
                  <a:pt x="786306" y="414598"/>
                </a:lnTo>
                <a:lnTo>
                  <a:pt x="0" y="4145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983667" y="2690498"/>
            <a:ext cx="788204" cy="788204"/>
          </a:xfrm>
          <a:custGeom>
            <a:avLst/>
            <a:gdLst/>
            <a:ahLst/>
            <a:cxnLst/>
            <a:rect l="l" t="t" r="r" b="b"/>
            <a:pathLst>
              <a:path w="788204" h="788204">
                <a:moveTo>
                  <a:pt x="0" y="0"/>
                </a:moveTo>
                <a:lnTo>
                  <a:pt x="788205" y="0"/>
                </a:lnTo>
                <a:lnTo>
                  <a:pt x="788205" y="788204"/>
                </a:lnTo>
                <a:lnTo>
                  <a:pt x="0" y="7882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474881" y="2625886"/>
            <a:ext cx="838169" cy="838169"/>
          </a:xfrm>
          <a:custGeom>
            <a:avLst/>
            <a:gdLst/>
            <a:ahLst/>
            <a:cxnLst/>
            <a:rect l="l" t="t" r="r" b="b"/>
            <a:pathLst>
              <a:path w="838169" h="838169">
                <a:moveTo>
                  <a:pt x="0" y="0"/>
                </a:moveTo>
                <a:lnTo>
                  <a:pt x="838169" y="0"/>
                </a:lnTo>
                <a:lnTo>
                  <a:pt x="838169" y="838168"/>
                </a:lnTo>
                <a:lnTo>
                  <a:pt x="0" y="8381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026580" y="2653402"/>
            <a:ext cx="737612" cy="825300"/>
          </a:xfrm>
          <a:custGeom>
            <a:avLst/>
            <a:gdLst/>
            <a:ahLst/>
            <a:cxnLst/>
            <a:rect l="l" t="t" r="r" b="b"/>
            <a:pathLst>
              <a:path w="737612" h="825300">
                <a:moveTo>
                  <a:pt x="0" y="0"/>
                </a:moveTo>
                <a:lnTo>
                  <a:pt x="737612" y="0"/>
                </a:lnTo>
                <a:lnTo>
                  <a:pt x="737612" y="825300"/>
                </a:lnTo>
                <a:lnTo>
                  <a:pt x="0" y="825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467182" y="4239410"/>
            <a:ext cx="776468" cy="773233"/>
          </a:xfrm>
          <a:custGeom>
            <a:avLst/>
            <a:gdLst/>
            <a:ahLst/>
            <a:cxnLst/>
            <a:rect l="l" t="t" r="r" b="b"/>
            <a:pathLst>
              <a:path w="776468" h="773233">
                <a:moveTo>
                  <a:pt x="0" y="0"/>
                </a:moveTo>
                <a:lnTo>
                  <a:pt x="776468" y="0"/>
                </a:lnTo>
                <a:lnTo>
                  <a:pt x="776468" y="773233"/>
                </a:lnTo>
                <a:lnTo>
                  <a:pt x="0" y="773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72103" y="2705146"/>
            <a:ext cx="819334" cy="758908"/>
          </a:xfrm>
          <a:custGeom>
            <a:avLst/>
            <a:gdLst/>
            <a:ahLst/>
            <a:cxnLst/>
            <a:rect l="l" t="t" r="r" b="b"/>
            <a:pathLst>
              <a:path w="819334" h="758908">
                <a:moveTo>
                  <a:pt x="0" y="0"/>
                </a:moveTo>
                <a:lnTo>
                  <a:pt x="819334" y="0"/>
                </a:lnTo>
                <a:lnTo>
                  <a:pt x="819334" y="758908"/>
                </a:lnTo>
                <a:lnTo>
                  <a:pt x="0" y="758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08000" y="2154496"/>
            <a:ext cx="7556400" cy="376921"/>
            <a:chOff x="0" y="0"/>
            <a:chExt cx="2057843" cy="10264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57843" cy="102647"/>
            </a:xfrm>
            <a:custGeom>
              <a:avLst/>
              <a:gdLst/>
              <a:ahLst/>
              <a:cxnLst/>
              <a:rect l="l" t="t" r="r" b="b"/>
              <a:pathLst>
                <a:path w="2057843" h="102647">
                  <a:moveTo>
                    <a:pt x="0" y="0"/>
                  </a:moveTo>
                  <a:lnTo>
                    <a:pt x="2057843" y="0"/>
                  </a:lnTo>
                  <a:lnTo>
                    <a:pt x="2057843" y="102647"/>
                  </a:lnTo>
                  <a:lnTo>
                    <a:pt x="0" y="102647"/>
                  </a:lnTo>
                  <a:close/>
                </a:path>
              </a:pathLst>
            </a:custGeom>
            <a:solidFill>
              <a:srgbClr val="00356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2057843" cy="83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6423881" y="2829626"/>
            <a:ext cx="941932" cy="649077"/>
          </a:xfrm>
          <a:custGeom>
            <a:avLst/>
            <a:gdLst/>
            <a:ahLst/>
            <a:cxnLst/>
            <a:rect l="l" t="t" r="r" b="b"/>
            <a:pathLst>
              <a:path w="941932" h="649077">
                <a:moveTo>
                  <a:pt x="0" y="0"/>
                </a:moveTo>
                <a:lnTo>
                  <a:pt x="941932" y="0"/>
                </a:lnTo>
                <a:lnTo>
                  <a:pt x="941932" y="649076"/>
                </a:lnTo>
                <a:lnTo>
                  <a:pt x="0" y="6490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4996371" y="4229885"/>
            <a:ext cx="798030" cy="746073"/>
          </a:xfrm>
          <a:custGeom>
            <a:avLst/>
            <a:gdLst/>
            <a:ahLst/>
            <a:cxnLst/>
            <a:rect l="l" t="t" r="r" b="b"/>
            <a:pathLst>
              <a:path w="798030" h="746073">
                <a:moveTo>
                  <a:pt x="0" y="0"/>
                </a:moveTo>
                <a:lnTo>
                  <a:pt x="798030" y="0"/>
                </a:lnTo>
                <a:lnTo>
                  <a:pt x="798030" y="746074"/>
                </a:lnTo>
                <a:lnTo>
                  <a:pt x="0" y="7460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477918" y="4277510"/>
            <a:ext cx="833857" cy="784173"/>
          </a:xfrm>
          <a:custGeom>
            <a:avLst/>
            <a:gdLst/>
            <a:ahLst/>
            <a:cxnLst/>
            <a:rect l="l" t="t" r="r" b="b"/>
            <a:pathLst>
              <a:path w="833857" h="784173">
                <a:moveTo>
                  <a:pt x="0" y="0"/>
                </a:moveTo>
                <a:lnTo>
                  <a:pt x="833857" y="0"/>
                </a:lnTo>
                <a:lnTo>
                  <a:pt x="833857" y="784174"/>
                </a:lnTo>
                <a:lnTo>
                  <a:pt x="0" y="7841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85054" y="8825716"/>
            <a:ext cx="1933920" cy="608587"/>
          </a:xfrm>
          <a:custGeom>
            <a:avLst/>
            <a:gdLst/>
            <a:ahLst/>
            <a:cxnLst/>
            <a:rect l="l" t="t" r="r" b="b"/>
            <a:pathLst>
              <a:path w="1933920" h="608587">
                <a:moveTo>
                  <a:pt x="0" y="0"/>
                </a:moveTo>
                <a:lnTo>
                  <a:pt x="1933920" y="0"/>
                </a:lnTo>
                <a:lnTo>
                  <a:pt x="1933920" y="608587"/>
                </a:lnTo>
                <a:lnTo>
                  <a:pt x="0" y="6085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108000" y="5909983"/>
            <a:ext cx="2831874" cy="1615508"/>
            <a:chOff x="0" y="0"/>
            <a:chExt cx="987146" cy="5631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87146" cy="563140"/>
            </a:xfrm>
            <a:custGeom>
              <a:avLst/>
              <a:gdLst/>
              <a:ahLst/>
              <a:cxnLst/>
              <a:rect l="l" t="t" r="r" b="b"/>
              <a:pathLst>
                <a:path w="987146" h="563140">
                  <a:moveTo>
                    <a:pt x="30072" y="0"/>
                  </a:moveTo>
                  <a:lnTo>
                    <a:pt x="957073" y="0"/>
                  </a:lnTo>
                  <a:cubicBezTo>
                    <a:pt x="965049" y="0"/>
                    <a:pt x="972698" y="3168"/>
                    <a:pt x="978338" y="8808"/>
                  </a:cubicBezTo>
                  <a:cubicBezTo>
                    <a:pt x="983977" y="14448"/>
                    <a:pt x="987146" y="22097"/>
                    <a:pt x="987146" y="30072"/>
                  </a:cubicBezTo>
                  <a:lnTo>
                    <a:pt x="987146" y="533068"/>
                  </a:lnTo>
                  <a:cubicBezTo>
                    <a:pt x="987146" y="541043"/>
                    <a:pt x="983977" y="548692"/>
                    <a:pt x="978338" y="554332"/>
                  </a:cubicBezTo>
                  <a:cubicBezTo>
                    <a:pt x="972698" y="559972"/>
                    <a:pt x="965049" y="563140"/>
                    <a:pt x="957073" y="563140"/>
                  </a:cubicBezTo>
                  <a:lnTo>
                    <a:pt x="30072" y="563140"/>
                  </a:lnTo>
                  <a:cubicBezTo>
                    <a:pt x="22097" y="563140"/>
                    <a:pt x="14448" y="559972"/>
                    <a:pt x="8808" y="554332"/>
                  </a:cubicBezTo>
                  <a:cubicBezTo>
                    <a:pt x="3168" y="548692"/>
                    <a:pt x="0" y="541043"/>
                    <a:pt x="0" y="533068"/>
                  </a:cubicBezTo>
                  <a:lnTo>
                    <a:pt x="0" y="30072"/>
                  </a:lnTo>
                  <a:cubicBezTo>
                    <a:pt x="0" y="22097"/>
                    <a:pt x="3168" y="14448"/>
                    <a:pt x="8808" y="8808"/>
                  </a:cubicBezTo>
                  <a:cubicBezTo>
                    <a:pt x="14448" y="3168"/>
                    <a:pt x="22097" y="0"/>
                    <a:pt x="30072" y="0"/>
                  </a:cubicBezTo>
                  <a:close/>
                </a:path>
              </a:pathLst>
            </a:custGeom>
            <a:solidFill>
              <a:srgbClr val="ECF8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987146" cy="544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991358" y="5909983"/>
            <a:ext cx="1782767" cy="1634558"/>
            <a:chOff x="0" y="0"/>
            <a:chExt cx="621444" cy="5697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21444" cy="569780"/>
            </a:xfrm>
            <a:custGeom>
              <a:avLst/>
              <a:gdLst/>
              <a:ahLst/>
              <a:cxnLst/>
              <a:rect l="l" t="t" r="r" b="b"/>
              <a:pathLst>
                <a:path w="621444" h="569780">
                  <a:moveTo>
                    <a:pt x="47769" y="0"/>
                  </a:moveTo>
                  <a:lnTo>
                    <a:pt x="573675" y="0"/>
                  </a:lnTo>
                  <a:cubicBezTo>
                    <a:pt x="586344" y="0"/>
                    <a:pt x="598494" y="5033"/>
                    <a:pt x="607453" y="13991"/>
                  </a:cubicBezTo>
                  <a:cubicBezTo>
                    <a:pt x="616411" y="22950"/>
                    <a:pt x="621444" y="35100"/>
                    <a:pt x="621444" y="47769"/>
                  </a:cubicBezTo>
                  <a:lnTo>
                    <a:pt x="621444" y="522011"/>
                  </a:lnTo>
                  <a:cubicBezTo>
                    <a:pt x="621444" y="534680"/>
                    <a:pt x="616411" y="546831"/>
                    <a:pt x="607453" y="555789"/>
                  </a:cubicBezTo>
                  <a:cubicBezTo>
                    <a:pt x="598494" y="564748"/>
                    <a:pt x="586344" y="569780"/>
                    <a:pt x="573675" y="569780"/>
                  </a:cubicBezTo>
                  <a:lnTo>
                    <a:pt x="47769" y="569780"/>
                  </a:lnTo>
                  <a:cubicBezTo>
                    <a:pt x="35100" y="569780"/>
                    <a:pt x="22950" y="564748"/>
                    <a:pt x="13991" y="555789"/>
                  </a:cubicBezTo>
                  <a:cubicBezTo>
                    <a:pt x="5033" y="546831"/>
                    <a:pt x="0" y="534680"/>
                    <a:pt x="0" y="522011"/>
                  </a:cubicBezTo>
                  <a:lnTo>
                    <a:pt x="0" y="47769"/>
                  </a:lnTo>
                  <a:cubicBezTo>
                    <a:pt x="0" y="35100"/>
                    <a:pt x="5033" y="22950"/>
                    <a:pt x="13991" y="13991"/>
                  </a:cubicBezTo>
                  <a:cubicBezTo>
                    <a:pt x="22950" y="5033"/>
                    <a:pt x="35100" y="0"/>
                    <a:pt x="47769" y="0"/>
                  </a:cubicBezTo>
                  <a:close/>
                </a:path>
              </a:pathLst>
            </a:custGeom>
            <a:solidFill>
              <a:srgbClr val="ECF8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621444" cy="550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358491" y="7942049"/>
            <a:ext cx="2993851" cy="1543025"/>
            <a:chOff x="0" y="0"/>
            <a:chExt cx="1043608" cy="5378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43608" cy="537874"/>
            </a:xfrm>
            <a:custGeom>
              <a:avLst/>
              <a:gdLst/>
              <a:ahLst/>
              <a:cxnLst/>
              <a:rect l="l" t="t" r="r" b="b"/>
              <a:pathLst>
                <a:path w="1043608" h="537874">
                  <a:moveTo>
                    <a:pt x="28445" y="0"/>
                  </a:moveTo>
                  <a:lnTo>
                    <a:pt x="1015163" y="0"/>
                  </a:lnTo>
                  <a:cubicBezTo>
                    <a:pt x="1022707" y="0"/>
                    <a:pt x="1029942" y="2997"/>
                    <a:pt x="1035277" y="8331"/>
                  </a:cubicBezTo>
                  <a:cubicBezTo>
                    <a:pt x="1040611" y="13666"/>
                    <a:pt x="1043608" y="20901"/>
                    <a:pt x="1043608" y="28445"/>
                  </a:cubicBezTo>
                  <a:lnTo>
                    <a:pt x="1043608" y="509428"/>
                  </a:lnTo>
                  <a:cubicBezTo>
                    <a:pt x="1043608" y="525138"/>
                    <a:pt x="1030873" y="537874"/>
                    <a:pt x="1015163" y="537874"/>
                  </a:cubicBezTo>
                  <a:lnTo>
                    <a:pt x="28445" y="537874"/>
                  </a:lnTo>
                  <a:cubicBezTo>
                    <a:pt x="20901" y="537874"/>
                    <a:pt x="13666" y="534877"/>
                    <a:pt x="8331" y="529542"/>
                  </a:cubicBezTo>
                  <a:cubicBezTo>
                    <a:pt x="2997" y="524208"/>
                    <a:pt x="0" y="516973"/>
                    <a:pt x="0" y="509428"/>
                  </a:cubicBezTo>
                  <a:lnTo>
                    <a:pt x="0" y="28445"/>
                  </a:lnTo>
                  <a:cubicBezTo>
                    <a:pt x="0" y="20901"/>
                    <a:pt x="2997" y="13666"/>
                    <a:pt x="8331" y="8331"/>
                  </a:cubicBezTo>
                  <a:cubicBezTo>
                    <a:pt x="13666" y="2997"/>
                    <a:pt x="20901" y="0"/>
                    <a:pt x="28445" y="0"/>
                  </a:cubicBezTo>
                  <a:close/>
                </a:path>
              </a:pathLst>
            </a:custGeom>
            <a:ln w="28575" cap="sq">
              <a:solidFill>
                <a:srgbClr val="50217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9050"/>
              <a:ext cx="1043608" cy="518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3535567" y="6867196"/>
            <a:ext cx="680022" cy="591619"/>
          </a:xfrm>
          <a:custGeom>
            <a:avLst/>
            <a:gdLst/>
            <a:ahLst/>
            <a:cxnLst/>
            <a:rect l="l" t="t" r="r" b="b"/>
            <a:pathLst>
              <a:path w="680022" h="591619">
                <a:moveTo>
                  <a:pt x="0" y="0"/>
                </a:moveTo>
                <a:lnTo>
                  <a:pt x="680022" y="0"/>
                </a:lnTo>
                <a:lnTo>
                  <a:pt x="680022" y="591619"/>
                </a:lnTo>
                <a:lnTo>
                  <a:pt x="0" y="591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4821302" y="5909983"/>
            <a:ext cx="2831874" cy="1634558"/>
            <a:chOff x="0" y="0"/>
            <a:chExt cx="987146" cy="5697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87146" cy="569780"/>
            </a:xfrm>
            <a:custGeom>
              <a:avLst/>
              <a:gdLst/>
              <a:ahLst/>
              <a:cxnLst/>
              <a:rect l="l" t="t" r="r" b="b"/>
              <a:pathLst>
                <a:path w="987146" h="569780">
                  <a:moveTo>
                    <a:pt x="30072" y="0"/>
                  </a:moveTo>
                  <a:lnTo>
                    <a:pt x="957073" y="0"/>
                  </a:lnTo>
                  <a:cubicBezTo>
                    <a:pt x="965049" y="0"/>
                    <a:pt x="972698" y="3168"/>
                    <a:pt x="978338" y="8808"/>
                  </a:cubicBezTo>
                  <a:cubicBezTo>
                    <a:pt x="983977" y="14448"/>
                    <a:pt x="987146" y="22097"/>
                    <a:pt x="987146" y="30072"/>
                  </a:cubicBezTo>
                  <a:lnTo>
                    <a:pt x="987146" y="539708"/>
                  </a:lnTo>
                  <a:cubicBezTo>
                    <a:pt x="987146" y="547684"/>
                    <a:pt x="983977" y="555333"/>
                    <a:pt x="978338" y="560972"/>
                  </a:cubicBezTo>
                  <a:cubicBezTo>
                    <a:pt x="972698" y="566612"/>
                    <a:pt x="965049" y="569780"/>
                    <a:pt x="957073" y="569780"/>
                  </a:cubicBezTo>
                  <a:lnTo>
                    <a:pt x="30072" y="569780"/>
                  </a:lnTo>
                  <a:cubicBezTo>
                    <a:pt x="22097" y="569780"/>
                    <a:pt x="14448" y="566612"/>
                    <a:pt x="8808" y="560972"/>
                  </a:cubicBezTo>
                  <a:cubicBezTo>
                    <a:pt x="3168" y="555333"/>
                    <a:pt x="0" y="547684"/>
                    <a:pt x="0" y="539708"/>
                  </a:cubicBezTo>
                  <a:lnTo>
                    <a:pt x="0" y="30072"/>
                  </a:lnTo>
                  <a:cubicBezTo>
                    <a:pt x="0" y="22097"/>
                    <a:pt x="3168" y="14448"/>
                    <a:pt x="8808" y="8808"/>
                  </a:cubicBezTo>
                  <a:cubicBezTo>
                    <a:pt x="14448" y="3168"/>
                    <a:pt x="22097" y="0"/>
                    <a:pt x="30072" y="0"/>
                  </a:cubicBezTo>
                  <a:close/>
                </a:path>
              </a:pathLst>
            </a:custGeom>
            <a:solidFill>
              <a:srgbClr val="ECF8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9050"/>
              <a:ext cx="987146" cy="550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313057" y="6005233"/>
            <a:ext cx="464183" cy="464183"/>
          </a:xfrm>
          <a:custGeom>
            <a:avLst/>
            <a:gdLst/>
            <a:ahLst/>
            <a:cxnLst/>
            <a:rect l="l" t="t" r="r" b="b"/>
            <a:pathLst>
              <a:path w="464183" h="464183">
                <a:moveTo>
                  <a:pt x="0" y="0"/>
                </a:moveTo>
                <a:lnTo>
                  <a:pt x="464183" y="0"/>
                </a:lnTo>
                <a:lnTo>
                  <a:pt x="464183" y="464183"/>
                </a:lnTo>
                <a:lnTo>
                  <a:pt x="0" y="4641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4878900" y="6001839"/>
            <a:ext cx="447480" cy="447480"/>
          </a:xfrm>
          <a:custGeom>
            <a:avLst/>
            <a:gdLst/>
            <a:ahLst/>
            <a:cxnLst/>
            <a:rect l="l" t="t" r="r" b="b"/>
            <a:pathLst>
              <a:path w="447480" h="447480">
                <a:moveTo>
                  <a:pt x="0" y="0"/>
                </a:moveTo>
                <a:lnTo>
                  <a:pt x="447480" y="0"/>
                </a:lnTo>
                <a:lnTo>
                  <a:pt x="447480" y="447479"/>
                </a:lnTo>
                <a:lnTo>
                  <a:pt x="0" y="44747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7002643" y="6500794"/>
            <a:ext cx="579998" cy="781142"/>
          </a:xfrm>
          <a:custGeom>
            <a:avLst/>
            <a:gdLst/>
            <a:ahLst/>
            <a:cxnLst/>
            <a:rect l="l" t="t" r="r" b="b"/>
            <a:pathLst>
              <a:path w="579998" h="781142">
                <a:moveTo>
                  <a:pt x="0" y="0"/>
                </a:moveTo>
                <a:lnTo>
                  <a:pt x="579998" y="0"/>
                </a:lnTo>
                <a:lnTo>
                  <a:pt x="579998" y="781143"/>
                </a:lnTo>
                <a:lnTo>
                  <a:pt x="0" y="78114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313057" y="4423212"/>
            <a:ext cx="1036499" cy="555823"/>
          </a:xfrm>
          <a:custGeom>
            <a:avLst/>
            <a:gdLst/>
            <a:ahLst/>
            <a:cxnLst/>
            <a:rect l="l" t="t" r="r" b="b"/>
            <a:pathLst>
              <a:path w="1036499" h="555823">
                <a:moveTo>
                  <a:pt x="0" y="0"/>
                </a:moveTo>
                <a:lnTo>
                  <a:pt x="1036499" y="0"/>
                </a:lnTo>
                <a:lnTo>
                  <a:pt x="1036499" y="555823"/>
                </a:lnTo>
                <a:lnTo>
                  <a:pt x="0" y="55582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69068" y="-2385"/>
            <a:ext cx="2423932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 dirty="0">
                <a:solidFill>
                  <a:srgbClr val="00356C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Medicare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1116" y="735271"/>
            <a:ext cx="4905464" cy="52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1" spc="-170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PREVENTIVE SERVICES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74435" y="3654554"/>
            <a:ext cx="1414670" cy="373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2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Yearly Wellness Visit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69313" y="3707084"/>
            <a:ext cx="957470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Flu Shot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770563" y="5265583"/>
            <a:ext cx="1180535" cy="35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Cancer Screenings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303698" y="5265583"/>
            <a:ext cx="1180535" cy="35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Diabetes Screenings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314047" y="3681551"/>
            <a:ext cx="1144306" cy="359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COVID-19</a:t>
            </a:r>
          </a:p>
          <a:p>
            <a:pPr algn="ctr">
              <a:lnSpc>
                <a:spcPts val="1400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Vaccines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820864" y="3654554"/>
            <a:ext cx="1144306" cy="359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Pneumonia</a:t>
            </a:r>
          </a:p>
          <a:p>
            <a:pPr algn="ctr">
              <a:lnSpc>
                <a:spcPts val="1400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Vaccines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72378" y="5265583"/>
            <a:ext cx="1144306" cy="359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Glaucoma Screening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52014" y="2167563"/>
            <a:ext cx="5409605" cy="30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Examples of Medicare Preventive Services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327120" y="3670048"/>
            <a:ext cx="1180535" cy="35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Hepatitis B</a:t>
            </a:r>
          </a:p>
          <a:p>
            <a:pPr algn="ctr">
              <a:lnSpc>
                <a:spcPts val="1414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Vaccine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628109" y="5265583"/>
            <a:ext cx="1529816" cy="35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Heart disease Screenings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248463" y="5265583"/>
            <a:ext cx="1308925" cy="35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Depression Screenings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764192" y="747798"/>
            <a:ext cx="1402584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Stay Healthy. Stay Strong.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9893" y="1666181"/>
            <a:ext cx="5817738" cy="43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Medicare covers many preventive services at no cost to you when you use a doctor or other health care provider that accepts Medicare.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04978" y="9625273"/>
            <a:ext cx="7374874" cy="325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"/>
              </a:lnSpc>
              <a:spcBef>
                <a:spcPct val="0"/>
              </a:spcBef>
            </a:pPr>
            <a:r>
              <a:rPr lang="en-US" sz="800" b="1">
                <a:solidFill>
                  <a:srgbClr val="4D4D4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This flyer was supported by the Administration for Community Living (ACL), U.S. Department of Health and Human Services (HHS) as part of a financial assistance award totaling $1,061,673 with 100 percent funding by ACL/HHS. The contents are those of the author(s) and do not necessarily represent the official views of, nor an endorsement, by ACL/HHS, or the U.S. Government.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04541" y="6081433"/>
            <a:ext cx="1647563" cy="254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 dirty="0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Don’t Forget!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8000" y="6557082"/>
            <a:ext cx="2905544" cy="90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8048" lvl="1" indent="-169024" algn="l">
              <a:lnSpc>
                <a:spcPts val="1753"/>
              </a:lnSpc>
              <a:buFont typeface="Arial"/>
              <a:buChar char="•"/>
            </a:pPr>
            <a:r>
              <a:rPr lang="en-US" sz="156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Preventive care can help you stay healthy</a:t>
            </a:r>
          </a:p>
          <a:p>
            <a:pPr marL="338048" lvl="1" indent="-169024" algn="l">
              <a:lnSpc>
                <a:spcPts val="1753"/>
              </a:lnSpc>
              <a:buFont typeface="Arial"/>
              <a:buChar char="•"/>
            </a:pPr>
            <a:r>
              <a:rPr lang="en-US" sz="156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Helps find problems early, when they are easier to treat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114282" y="5973699"/>
            <a:ext cx="1556268" cy="741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"/>
              </a:lnSpc>
            </a:pPr>
            <a:r>
              <a:rPr lang="en-US" sz="1427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Vaccines protect you, your loved ones, and your community.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395386" y="6052858"/>
            <a:ext cx="2288045" cy="412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1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Talk to Your Health Care Provider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869699" y="6611243"/>
            <a:ext cx="2081161" cy="88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5"/>
              </a:lnSpc>
            </a:pPr>
            <a:r>
              <a:rPr lang="en-US" sz="156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Ask what vaccines and screenings you need.</a:t>
            </a:r>
          </a:p>
          <a:p>
            <a:pPr algn="l">
              <a:lnSpc>
                <a:spcPts val="782"/>
              </a:lnSpc>
            </a:pPr>
            <a:endParaRPr lang="en-US" sz="1565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1565"/>
              </a:lnSpc>
            </a:pPr>
            <a:r>
              <a:rPr lang="en-US" sz="156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can help you make a plan that is right for you!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446853" y="8039840"/>
            <a:ext cx="2204738" cy="6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400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Questions about Medicare preventive services?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616381" y="8835241"/>
            <a:ext cx="1865682" cy="398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We’re here to help!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410830" y="7604288"/>
            <a:ext cx="2831874" cy="26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 free, unbiased help contact: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768640" y="8407886"/>
            <a:ext cx="2213876" cy="54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>
                <a:solidFill>
                  <a:srgbClr val="FF3131"/>
                </a:solidFill>
                <a:latin typeface="Verdana Bold"/>
                <a:ea typeface="Verdana Bold"/>
                <a:cs typeface="Verdana Bold"/>
                <a:sym typeface="Verdana Bold"/>
              </a:rPr>
              <a:t>&lt;Insert contact information here&gt;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27500" y="7913474"/>
            <a:ext cx="1529655" cy="2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FF313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&lt;Insert logo here&gt;</a:t>
            </a:r>
          </a:p>
        </p:txBody>
      </p:sp>
      <p:sp>
        <p:nvSpPr>
          <p:cNvPr id="65" name="Freeform 65"/>
          <p:cNvSpPr/>
          <p:nvPr/>
        </p:nvSpPr>
        <p:spPr>
          <a:xfrm>
            <a:off x="2025989" y="4266289"/>
            <a:ext cx="644118" cy="789745"/>
          </a:xfrm>
          <a:custGeom>
            <a:avLst/>
            <a:gdLst/>
            <a:ahLst/>
            <a:cxnLst/>
            <a:rect l="l" t="t" r="r" b="b"/>
            <a:pathLst>
              <a:path w="644118" h="789745">
                <a:moveTo>
                  <a:pt x="0" y="0"/>
                </a:moveTo>
                <a:lnTo>
                  <a:pt x="644118" y="0"/>
                </a:lnTo>
                <a:lnTo>
                  <a:pt x="644118" y="789744"/>
                </a:lnTo>
                <a:lnTo>
                  <a:pt x="0" y="78974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232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 (MS)</vt:lpstr>
      <vt:lpstr>Calibri</vt:lpstr>
      <vt:lpstr>Verdana</vt:lpstr>
      <vt:lpstr>Verdana Bold</vt:lpstr>
      <vt:lpstr>Calibri (MS) Bold</vt:lpstr>
      <vt:lpstr>Canva Student Font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Medicare Preventive Services  - Infographics Flyer</dc:title>
  <dc:creator>Stephanie Haas</dc:creator>
  <cp:lastModifiedBy>Stephanie Haas</cp:lastModifiedBy>
  <cp:revision>2</cp:revision>
  <dcterms:created xsi:type="dcterms:W3CDTF">2006-08-16T00:00:00Z</dcterms:created>
  <dcterms:modified xsi:type="dcterms:W3CDTF">2026-07-08T14:58:19Z</dcterms:modified>
  <dc:identifier>DAHOuA_w518</dc:identifier>
</cp:coreProperties>
</file>