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3" r:id="rId3"/>
    <p:sldId id="257" r:id="rId4"/>
    <p:sldId id="274" r:id="rId5"/>
    <p:sldId id="275" r:id="rId6"/>
    <p:sldId id="276" r:id="rId7"/>
    <p:sldId id="277" r:id="rId8"/>
    <p:sldId id="278" r:id="rId9"/>
    <p:sldId id="279" r:id="rId10"/>
    <p:sldId id="280" r:id="rId11"/>
    <p:sldId id="258" r:id="rId12"/>
    <p:sldId id="259" r:id="rId13"/>
    <p:sldId id="267" r:id="rId14"/>
    <p:sldId id="260" r:id="rId15"/>
    <p:sldId id="261" r:id="rId16"/>
    <p:sldId id="262" r:id="rId17"/>
    <p:sldId id="266" r:id="rId18"/>
    <p:sldId id="264" r:id="rId19"/>
    <p:sldId id="268" r:id="rId20"/>
    <p:sldId id="269" r:id="rId21"/>
    <p:sldId id="272" r:id="rId22"/>
    <p:sldId id="271"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B16"/>
    <a:srgbClr val="065290"/>
    <a:srgbClr val="56AFF8"/>
    <a:srgbClr val="F18C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41FA0-B567-43D3-86DB-45C0808878C6}" v="1" dt="2026-05-13T15:07:2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361" autoAdjust="0"/>
  </p:normalViewPr>
  <p:slideViewPr>
    <p:cSldViewPr snapToGrid="0">
      <p:cViewPr varScale="1">
        <p:scale>
          <a:sx n="82" d="100"/>
          <a:sy n="82" d="100"/>
        </p:scale>
        <p:origin x="1632" y="84"/>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Haas" userId="b3f34c97-64d7-4cc1-8823-3c1e56c39997" providerId="ADAL" clId="{132A0E9A-5F57-4EC6-BAB8-8EB2B559E9C6}"/>
    <pc:docChg chg="modSld">
      <pc:chgData name="Stephanie Haas" userId="b3f34c97-64d7-4cc1-8823-3c1e56c39997" providerId="ADAL" clId="{132A0E9A-5F57-4EC6-BAB8-8EB2B559E9C6}" dt="2026-05-13T15:07:25.208" v="0"/>
      <pc:docMkLst>
        <pc:docMk/>
      </pc:docMkLst>
      <pc:sldChg chg="delSp modTransition modAnim">
        <pc:chgData name="Stephanie Haas" userId="b3f34c97-64d7-4cc1-8823-3c1e56c39997" providerId="ADAL" clId="{132A0E9A-5F57-4EC6-BAB8-8EB2B559E9C6}" dt="2026-05-13T15:07:25.208" v="0"/>
        <pc:sldMkLst>
          <pc:docMk/>
          <pc:sldMk cId="2445320268" sldId="256"/>
        </pc:sldMkLst>
        <pc:picChg chg="del">
          <ac:chgData name="Stephanie Haas" userId="b3f34c97-64d7-4cc1-8823-3c1e56c39997" providerId="ADAL" clId="{132A0E9A-5F57-4EC6-BAB8-8EB2B559E9C6}" dt="2026-05-13T15:07:25.208" v="0"/>
          <ac:picMkLst>
            <pc:docMk/>
            <pc:sldMk cId="2445320268" sldId="256"/>
            <ac:picMk id="21" creationId="{729C88A9-C92D-BA4A-49BA-171C0916C580}"/>
          </ac:picMkLst>
        </pc:picChg>
      </pc:sldChg>
      <pc:sldChg chg="delSp modTransition modAnim">
        <pc:chgData name="Stephanie Haas" userId="b3f34c97-64d7-4cc1-8823-3c1e56c39997" providerId="ADAL" clId="{132A0E9A-5F57-4EC6-BAB8-8EB2B559E9C6}" dt="2026-05-13T15:07:25.208" v="0"/>
        <pc:sldMkLst>
          <pc:docMk/>
          <pc:sldMk cId="3402009989" sldId="257"/>
        </pc:sldMkLst>
        <pc:picChg chg="del">
          <ac:chgData name="Stephanie Haas" userId="b3f34c97-64d7-4cc1-8823-3c1e56c39997" providerId="ADAL" clId="{132A0E9A-5F57-4EC6-BAB8-8EB2B559E9C6}" dt="2026-05-13T15:07:25.208" v="0"/>
          <ac:picMkLst>
            <pc:docMk/>
            <pc:sldMk cId="3402009989" sldId="257"/>
            <ac:picMk id="142" creationId="{0E9630DB-464D-1ED4-7985-24F4803DD6F9}"/>
          </ac:picMkLst>
        </pc:picChg>
      </pc:sldChg>
      <pc:sldChg chg="delSp modTransition modAnim">
        <pc:chgData name="Stephanie Haas" userId="b3f34c97-64d7-4cc1-8823-3c1e56c39997" providerId="ADAL" clId="{132A0E9A-5F57-4EC6-BAB8-8EB2B559E9C6}" dt="2026-05-13T15:07:25.208" v="0"/>
        <pc:sldMkLst>
          <pc:docMk/>
          <pc:sldMk cId="2029454756" sldId="258"/>
        </pc:sldMkLst>
        <pc:picChg chg="del">
          <ac:chgData name="Stephanie Haas" userId="b3f34c97-64d7-4cc1-8823-3c1e56c39997" providerId="ADAL" clId="{132A0E9A-5F57-4EC6-BAB8-8EB2B559E9C6}" dt="2026-05-13T15:07:25.208" v="0"/>
          <ac:picMkLst>
            <pc:docMk/>
            <pc:sldMk cId="2029454756" sldId="258"/>
            <ac:picMk id="26" creationId="{3CAE1164-1AF3-AC1E-4AE4-A00A2DF4DF6C}"/>
          </ac:picMkLst>
        </pc:picChg>
      </pc:sldChg>
      <pc:sldChg chg="delSp modTransition modAnim">
        <pc:chgData name="Stephanie Haas" userId="b3f34c97-64d7-4cc1-8823-3c1e56c39997" providerId="ADAL" clId="{132A0E9A-5F57-4EC6-BAB8-8EB2B559E9C6}" dt="2026-05-13T15:07:25.208" v="0"/>
        <pc:sldMkLst>
          <pc:docMk/>
          <pc:sldMk cId="1384815936" sldId="259"/>
        </pc:sldMkLst>
        <pc:picChg chg="del">
          <ac:chgData name="Stephanie Haas" userId="b3f34c97-64d7-4cc1-8823-3c1e56c39997" providerId="ADAL" clId="{132A0E9A-5F57-4EC6-BAB8-8EB2B559E9C6}" dt="2026-05-13T15:07:25.208" v="0"/>
          <ac:picMkLst>
            <pc:docMk/>
            <pc:sldMk cId="1384815936" sldId="259"/>
            <ac:picMk id="37" creationId="{047E4259-C996-29E7-88C4-5FC409BD7DB1}"/>
          </ac:picMkLst>
        </pc:picChg>
      </pc:sldChg>
      <pc:sldChg chg="delSp modTransition modAnim">
        <pc:chgData name="Stephanie Haas" userId="b3f34c97-64d7-4cc1-8823-3c1e56c39997" providerId="ADAL" clId="{132A0E9A-5F57-4EC6-BAB8-8EB2B559E9C6}" dt="2026-05-13T15:07:25.208" v="0"/>
        <pc:sldMkLst>
          <pc:docMk/>
          <pc:sldMk cId="3330151686" sldId="260"/>
        </pc:sldMkLst>
        <pc:picChg chg="del">
          <ac:chgData name="Stephanie Haas" userId="b3f34c97-64d7-4cc1-8823-3c1e56c39997" providerId="ADAL" clId="{132A0E9A-5F57-4EC6-BAB8-8EB2B559E9C6}" dt="2026-05-13T15:07:25.208" v="0"/>
          <ac:picMkLst>
            <pc:docMk/>
            <pc:sldMk cId="3330151686" sldId="260"/>
            <ac:picMk id="26" creationId="{3E8D6798-5616-4421-81BE-AF478BE044CC}"/>
          </ac:picMkLst>
        </pc:picChg>
      </pc:sldChg>
      <pc:sldChg chg="delSp modTransition modAnim">
        <pc:chgData name="Stephanie Haas" userId="b3f34c97-64d7-4cc1-8823-3c1e56c39997" providerId="ADAL" clId="{132A0E9A-5F57-4EC6-BAB8-8EB2B559E9C6}" dt="2026-05-13T15:07:25.208" v="0"/>
        <pc:sldMkLst>
          <pc:docMk/>
          <pc:sldMk cId="1730618090" sldId="261"/>
        </pc:sldMkLst>
        <pc:picChg chg="del">
          <ac:chgData name="Stephanie Haas" userId="b3f34c97-64d7-4cc1-8823-3c1e56c39997" providerId="ADAL" clId="{132A0E9A-5F57-4EC6-BAB8-8EB2B559E9C6}" dt="2026-05-13T15:07:25.208" v="0"/>
          <ac:picMkLst>
            <pc:docMk/>
            <pc:sldMk cId="1730618090" sldId="261"/>
            <ac:picMk id="19" creationId="{3FD66CC9-33DC-9DED-535A-457469F3BCA6}"/>
          </ac:picMkLst>
        </pc:picChg>
      </pc:sldChg>
      <pc:sldChg chg="delSp modTransition modAnim">
        <pc:chgData name="Stephanie Haas" userId="b3f34c97-64d7-4cc1-8823-3c1e56c39997" providerId="ADAL" clId="{132A0E9A-5F57-4EC6-BAB8-8EB2B559E9C6}" dt="2026-05-13T15:07:25.208" v="0"/>
        <pc:sldMkLst>
          <pc:docMk/>
          <pc:sldMk cId="1190749138" sldId="262"/>
        </pc:sldMkLst>
        <pc:picChg chg="del">
          <ac:chgData name="Stephanie Haas" userId="b3f34c97-64d7-4cc1-8823-3c1e56c39997" providerId="ADAL" clId="{132A0E9A-5F57-4EC6-BAB8-8EB2B559E9C6}" dt="2026-05-13T15:07:25.208" v="0"/>
          <ac:picMkLst>
            <pc:docMk/>
            <pc:sldMk cId="1190749138" sldId="262"/>
            <ac:picMk id="31" creationId="{9EC792A8-FD3A-286C-B714-F404708E68DA}"/>
          </ac:picMkLst>
        </pc:picChg>
      </pc:sldChg>
      <pc:sldChg chg="delSp modTransition modAnim">
        <pc:chgData name="Stephanie Haas" userId="b3f34c97-64d7-4cc1-8823-3c1e56c39997" providerId="ADAL" clId="{132A0E9A-5F57-4EC6-BAB8-8EB2B559E9C6}" dt="2026-05-13T15:07:25.208" v="0"/>
        <pc:sldMkLst>
          <pc:docMk/>
          <pc:sldMk cId="3818634552" sldId="264"/>
        </pc:sldMkLst>
        <pc:picChg chg="del">
          <ac:chgData name="Stephanie Haas" userId="b3f34c97-64d7-4cc1-8823-3c1e56c39997" providerId="ADAL" clId="{132A0E9A-5F57-4EC6-BAB8-8EB2B559E9C6}" dt="2026-05-13T15:07:25.208" v="0"/>
          <ac:picMkLst>
            <pc:docMk/>
            <pc:sldMk cId="3818634552" sldId="264"/>
            <ac:picMk id="35" creationId="{A4632449-29D7-DD07-D707-4F445869E20C}"/>
          </ac:picMkLst>
        </pc:picChg>
      </pc:sldChg>
      <pc:sldChg chg="delSp modTransition modAnim">
        <pc:chgData name="Stephanie Haas" userId="b3f34c97-64d7-4cc1-8823-3c1e56c39997" providerId="ADAL" clId="{132A0E9A-5F57-4EC6-BAB8-8EB2B559E9C6}" dt="2026-05-13T15:07:25.208" v="0"/>
        <pc:sldMkLst>
          <pc:docMk/>
          <pc:sldMk cId="2486781419" sldId="266"/>
        </pc:sldMkLst>
        <pc:picChg chg="del">
          <ac:chgData name="Stephanie Haas" userId="b3f34c97-64d7-4cc1-8823-3c1e56c39997" providerId="ADAL" clId="{132A0E9A-5F57-4EC6-BAB8-8EB2B559E9C6}" dt="2026-05-13T15:07:25.208" v="0"/>
          <ac:picMkLst>
            <pc:docMk/>
            <pc:sldMk cId="2486781419" sldId="266"/>
            <ac:picMk id="55" creationId="{A32643BE-3760-B1CF-8546-147D69BFDFCD}"/>
          </ac:picMkLst>
        </pc:picChg>
      </pc:sldChg>
      <pc:sldChg chg="delSp modTransition modAnim">
        <pc:chgData name="Stephanie Haas" userId="b3f34c97-64d7-4cc1-8823-3c1e56c39997" providerId="ADAL" clId="{132A0E9A-5F57-4EC6-BAB8-8EB2B559E9C6}" dt="2026-05-13T15:07:25.208" v="0"/>
        <pc:sldMkLst>
          <pc:docMk/>
          <pc:sldMk cId="790162490" sldId="267"/>
        </pc:sldMkLst>
        <pc:picChg chg="del">
          <ac:chgData name="Stephanie Haas" userId="b3f34c97-64d7-4cc1-8823-3c1e56c39997" providerId="ADAL" clId="{132A0E9A-5F57-4EC6-BAB8-8EB2B559E9C6}" dt="2026-05-13T15:07:25.208" v="0"/>
          <ac:picMkLst>
            <pc:docMk/>
            <pc:sldMk cId="790162490" sldId="267"/>
            <ac:picMk id="16" creationId="{224B339D-9471-258C-7054-9A88B786A0EB}"/>
          </ac:picMkLst>
        </pc:picChg>
      </pc:sldChg>
      <pc:sldChg chg="delSp modTransition modAnim">
        <pc:chgData name="Stephanie Haas" userId="b3f34c97-64d7-4cc1-8823-3c1e56c39997" providerId="ADAL" clId="{132A0E9A-5F57-4EC6-BAB8-8EB2B559E9C6}" dt="2026-05-13T15:07:25.208" v="0"/>
        <pc:sldMkLst>
          <pc:docMk/>
          <pc:sldMk cId="145984083" sldId="268"/>
        </pc:sldMkLst>
        <pc:picChg chg="del">
          <ac:chgData name="Stephanie Haas" userId="b3f34c97-64d7-4cc1-8823-3c1e56c39997" providerId="ADAL" clId="{132A0E9A-5F57-4EC6-BAB8-8EB2B559E9C6}" dt="2026-05-13T15:07:25.208" v="0"/>
          <ac:picMkLst>
            <pc:docMk/>
            <pc:sldMk cId="145984083" sldId="268"/>
            <ac:picMk id="68" creationId="{F5201B06-4843-642E-50FC-AE36956E0BA6}"/>
          </ac:picMkLst>
        </pc:picChg>
      </pc:sldChg>
      <pc:sldChg chg="delSp modTransition modAnim">
        <pc:chgData name="Stephanie Haas" userId="b3f34c97-64d7-4cc1-8823-3c1e56c39997" providerId="ADAL" clId="{132A0E9A-5F57-4EC6-BAB8-8EB2B559E9C6}" dt="2026-05-13T15:07:25.208" v="0"/>
        <pc:sldMkLst>
          <pc:docMk/>
          <pc:sldMk cId="1766990020" sldId="269"/>
        </pc:sldMkLst>
        <pc:picChg chg="del">
          <ac:chgData name="Stephanie Haas" userId="b3f34c97-64d7-4cc1-8823-3c1e56c39997" providerId="ADAL" clId="{132A0E9A-5F57-4EC6-BAB8-8EB2B559E9C6}" dt="2026-05-13T15:07:25.208" v="0"/>
          <ac:picMkLst>
            <pc:docMk/>
            <pc:sldMk cId="1766990020" sldId="269"/>
            <ac:picMk id="42" creationId="{6573FFE8-CE89-596E-D628-E10833596ED4}"/>
          </ac:picMkLst>
        </pc:picChg>
      </pc:sldChg>
      <pc:sldChg chg="delSp modTransition modAnim">
        <pc:chgData name="Stephanie Haas" userId="b3f34c97-64d7-4cc1-8823-3c1e56c39997" providerId="ADAL" clId="{132A0E9A-5F57-4EC6-BAB8-8EB2B559E9C6}" dt="2026-05-13T15:07:25.208" v="0"/>
        <pc:sldMkLst>
          <pc:docMk/>
          <pc:sldMk cId="3830376233" sldId="270"/>
        </pc:sldMkLst>
        <pc:picChg chg="del">
          <ac:chgData name="Stephanie Haas" userId="b3f34c97-64d7-4cc1-8823-3c1e56c39997" providerId="ADAL" clId="{132A0E9A-5F57-4EC6-BAB8-8EB2B559E9C6}" dt="2026-05-13T15:07:25.208" v="0"/>
          <ac:picMkLst>
            <pc:docMk/>
            <pc:sldMk cId="3830376233" sldId="270"/>
            <ac:picMk id="25" creationId="{F3545D7F-F6F6-299A-A9F7-02CF0B392179}"/>
          </ac:picMkLst>
        </pc:picChg>
      </pc:sldChg>
      <pc:sldChg chg="delSp modTransition modAnim">
        <pc:chgData name="Stephanie Haas" userId="b3f34c97-64d7-4cc1-8823-3c1e56c39997" providerId="ADAL" clId="{132A0E9A-5F57-4EC6-BAB8-8EB2B559E9C6}" dt="2026-05-13T15:07:25.208" v="0"/>
        <pc:sldMkLst>
          <pc:docMk/>
          <pc:sldMk cId="1706386891" sldId="271"/>
        </pc:sldMkLst>
        <pc:picChg chg="del">
          <ac:chgData name="Stephanie Haas" userId="b3f34c97-64d7-4cc1-8823-3c1e56c39997" providerId="ADAL" clId="{132A0E9A-5F57-4EC6-BAB8-8EB2B559E9C6}" dt="2026-05-13T15:07:25.208" v="0"/>
          <ac:picMkLst>
            <pc:docMk/>
            <pc:sldMk cId="1706386891" sldId="271"/>
            <ac:picMk id="16" creationId="{501A79EE-8F3E-08A6-E9DB-CE434BAD24A6}"/>
          </ac:picMkLst>
        </pc:picChg>
      </pc:sldChg>
      <pc:sldChg chg="delSp modTransition modAnim">
        <pc:chgData name="Stephanie Haas" userId="b3f34c97-64d7-4cc1-8823-3c1e56c39997" providerId="ADAL" clId="{132A0E9A-5F57-4EC6-BAB8-8EB2B559E9C6}" dt="2026-05-13T15:07:25.208" v="0"/>
        <pc:sldMkLst>
          <pc:docMk/>
          <pc:sldMk cId="2321921575" sldId="272"/>
        </pc:sldMkLst>
        <pc:picChg chg="del">
          <ac:chgData name="Stephanie Haas" userId="b3f34c97-64d7-4cc1-8823-3c1e56c39997" providerId="ADAL" clId="{132A0E9A-5F57-4EC6-BAB8-8EB2B559E9C6}" dt="2026-05-13T15:07:25.208" v="0"/>
          <ac:picMkLst>
            <pc:docMk/>
            <pc:sldMk cId="2321921575" sldId="272"/>
            <ac:picMk id="37" creationId="{A09014D1-3B2B-2950-FB9B-5B96C59CB020}"/>
          </ac:picMkLst>
        </pc:picChg>
      </pc:sldChg>
      <pc:sldChg chg="delSp modTransition modAnim">
        <pc:chgData name="Stephanie Haas" userId="b3f34c97-64d7-4cc1-8823-3c1e56c39997" providerId="ADAL" clId="{132A0E9A-5F57-4EC6-BAB8-8EB2B559E9C6}" dt="2026-05-13T15:07:25.208" v="0"/>
        <pc:sldMkLst>
          <pc:docMk/>
          <pc:sldMk cId="3147494170" sldId="273"/>
        </pc:sldMkLst>
        <pc:picChg chg="del">
          <ac:chgData name="Stephanie Haas" userId="b3f34c97-64d7-4cc1-8823-3c1e56c39997" providerId="ADAL" clId="{132A0E9A-5F57-4EC6-BAB8-8EB2B559E9C6}" dt="2026-05-13T15:07:25.208" v="0"/>
          <ac:picMkLst>
            <pc:docMk/>
            <pc:sldMk cId="3147494170" sldId="273"/>
            <ac:picMk id="48" creationId="{397AFCBE-DBD0-1A43-E7E0-576B724D5789}"/>
          </ac:picMkLst>
        </pc:picChg>
      </pc:sldChg>
      <pc:sldChg chg="delSp modTransition modAnim">
        <pc:chgData name="Stephanie Haas" userId="b3f34c97-64d7-4cc1-8823-3c1e56c39997" providerId="ADAL" clId="{132A0E9A-5F57-4EC6-BAB8-8EB2B559E9C6}" dt="2026-05-13T15:07:25.208" v="0"/>
        <pc:sldMkLst>
          <pc:docMk/>
          <pc:sldMk cId="4161678745" sldId="274"/>
        </pc:sldMkLst>
        <pc:picChg chg="del">
          <ac:chgData name="Stephanie Haas" userId="b3f34c97-64d7-4cc1-8823-3c1e56c39997" providerId="ADAL" clId="{132A0E9A-5F57-4EC6-BAB8-8EB2B559E9C6}" dt="2026-05-13T15:07:25.208" v="0"/>
          <ac:picMkLst>
            <pc:docMk/>
            <pc:sldMk cId="4161678745" sldId="274"/>
            <ac:picMk id="112" creationId="{9C007268-7801-DE72-A7F9-C601A19E120D}"/>
          </ac:picMkLst>
        </pc:picChg>
      </pc:sldChg>
      <pc:sldChg chg="delSp modTransition modAnim">
        <pc:chgData name="Stephanie Haas" userId="b3f34c97-64d7-4cc1-8823-3c1e56c39997" providerId="ADAL" clId="{132A0E9A-5F57-4EC6-BAB8-8EB2B559E9C6}" dt="2026-05-13T15:07:25.208" v="0"/>
        <pc:sldMkLst>
          <pc:docMk/>
          <pc:sldMk cId="1584892853" sldId="275"/>
        </pc:sldMkLst>
        <pc:picChg chg="del">
          <ac:chgData name="Stephanie Haas" userId="b3f34c97-64d7-4cc1-8823-3c1e56c39997" providerId="ADAL" clId="{132A0E9A-5F57-4EC6-BAB8-8EB2B559E9C6}" dt="2026-05-13T15:07:25.208" v="0"/>
          <ac:picMkLst>
            <pc:docMk/>
            <pc:sldMk cId="1584892853" sldId="275"/>
            <ac:picMk id="90" creationId="{48F32016-BBEA-D010-7244-5B2C172C087F}"/>
          </ac:picMkLst>
        </pc:picChg>
      </pc:sldChg>
      <pc:sldChg chg="delSp modTransition modAnim">
        <pc:chgData name="Stephanie Haas" userId="b3f34c97-64d7-4cc1-8823-3c1e56c39997" providerId="ADAL" clId="{132A0E9A-5F57-4EC6-BAB8-8EB2B559E9C6}" dt="2026-05-13T15:07:25.208" v="0"/>
        <pc:sldMkLst>
          <pc:docMk/>
          <pc:sldMk cId="625495510" sldId="276"/>
        </pc:sldMkLst>
        <pc:picChg chg="del">
          <ac:chgData name="Stephanie Haas" userId="b3f34c97-64d7-4cc1-8823-3c1e56c39997" providerId="ADAL" clId="{132A0E9A-5F57-4EC6-BAB8-8EB2B559E9C6}" dt="2026-05-13T15:07:25.208" v="0"/>
          <ac:picMkLst>
            <pc:docMk/>
            <pc:sldMk cId="625495510" sldId="276"/>
            <ac:picMk id="93" creationId="{CB2CF55E-7FD9-F741-B71F-99C48990FB79}"/>
          </ac:picMkLst>
        </pc:picChg>
      </pc:sldChg>
      <pc:sldChg chg="delSp modTransition modAnim">
        <pc:chgData name="Stephanie Haas" userId="b3f34c97-64d7-4cc1-8823-3c1e56c39997" providerId="ADAL" clId="{132A0E9A-5F57-4EC6-BAB8-8EB2B559E9C6}" dt="2026-05-13T15:07:25.208" v="0"/>
        <pc:sldMkLst>
          <pc:docMk/>
          <pc:sldMk cId="1348465704" sldId="277"/>
        </pc:sldMkLst>
        <pc:picChg chg="del">
          <ac:chgData name="Stephanie Haas" userId="b3f34c97-64d7-4cc1-8823-3c1e56c39997" providerId="ADAL" clId="{132A0E9A-5F57-4EC6-BAB8-8EB2B559E9C6}" dt="2026-05-13T15:07:25.208" v="0"/>
          <ac:picMkLst>
            <pc:docMk/>
            <pc:sldMk cId="1348465704" sldId="277"/>
            <ac:picMk id="59" creationId="{601FA275-845A-31EC-D586-58D4A5D903FA}"/>
          </ac:picMkLst>
        </pc:picChg>
      </pc:sldChg>
      <pc:sldChg chg="delSp modTransition modAnim">
        <pc:chgData name="Stephanie Haas" userId="b3f34c97-64d7-4cc1-8823-3c1e56c39997" providerId="ADAL" clId="{132A0E9A-5F57-4EC6-BAB8-8EB2B559E9C6}" dt="2026-05-13T15:07:25.208" v="0"/>
        <pc:sldMkLst>
          <pc:docMk/>
          <pc:sldMk cId="1696399162" sldId="278"/>
        </pc:sldMkLst>
        <pc:picChg chg="del">
          <ac:chgData name="Stephanie Haas" userId="b3f34c97-64d7-4cc1-8823-3c1e56c39997" providerId="ADAL" clId="{132A0E9A-5F57-4EC6-BAB8-8EB2B559E9C6}" dt="2026-05-13T15:07:25.208" v="0"/>
          <ac:picMkLst>
            <pc:docMk/>
            <pc:sldMk cId="1696399162" sldId="278"/>
            <ac:picMk id="100" creationId="{7E2731E2-C56B-8EC0-6959-F010FEFBD24F}"/>
          </ac:picMkLst>
        </pc:picChg>
      </pc:sldChg>
      <pc:sldChg chg="delSp modTransition modAnim">
        <pc:chgData name="Stephanie Haas" userId="b3f34c97-64d7-4cc1-8823-3c1e56c39997" providerId="ADAL" clId="{132A0E9A-5F57-4EC6-BAB8-8EB2B559E9C6}" dt="2026-05-13T15:07:25.208" v="0"/>
        <pc:sldMkLst>
          <pc:docMk/>
          <pc:sldMk cId="2815939159" sldId="279"/>
        </pc:sldMkLst>
        <pc:picChg chg="del">
          <ac:chgData name="Stephanie Haas" userId="b3f34c97-64d7-4cc1-8823-3c1e56c39997" providerId="ADAL" clId="{132A0E9A-5F57-4EC6-BAB8-8EB2B559E9C6}" dt="2026-05-13T15:07:25.208" v="0"/>
          <ac:picMkLst>
            <pc:docMk/>
            <pc:sldMk cId="2815939159" sldId="279"/>
            <ac:picMk id="73" creationId="{153D9EF7-01E2-803D-E976-9428EF6CC421}"/>
          </ac:picMkLst>
        </pc:picChg>
      </pc:sldChg>
      <pc:sldChg chg="delSp modTransition modAnim">
        <pc:chgData name="Stephanie Haas" userId="b3f34c97-64d7-4cc1-8823-3c1e56c39997" providerId="ADAL" clId="{132A0E9A-5F57-4EC6-BAB8-8EB2B559E9C6}" dt="2026-05-13T15:07:25.208" v="0"/>
        <pc:sldMkLst>
          <pc:docMk/>
          <pc:sldMk cId="928156923" sldId="280"/>
        </pc:sldMkLst>
        <pc:picChg chg="del">
          <ac:chgData name="Stephanie Haas" userId="b3f34c97-64d7-4cc1-8823-3c1e56c39997" providerId="ADAL" clId="{132A0E9A-5F57-4EC6-BAB8-8EB2B559E9C6}" dt="2026-05-13T15:07:25.208" v="0"/>
          <ac:picMkLst>
            <pc:docMk/>
            <pc:sldMk cId="928156923" sldId="280"/>
            <ac:picMk id="21" creationId="{00179ADB-3ED9-BE83-3950-E571B855D258}"/>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5-12T15:53:33.923"/>
    </inkml:context>
    <inkml:brush xml:id="br0">
      <inkml:brushProperty name="width" value="0.35" units="cm"/>
      <inkml:brushProperty name="height" value="0.35" units="cm"/>
      <inkml:brushProperty name="color" value="#FFFFFF"/>
    </inkml:brush>
  </inkml:definitions>
  <inkml:trace contextRef="#ctx0" brushRef="#br0">0 0 24565,'0'176'0,"1317"-176"0,-1317-176 0,-1317 176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9AB96-2A0C-413A-8915-835A637B9BB5}"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87FC6-3CB0-4DB4-BE6C-9CF1C5E2EC74}" type="slidenum">
              <a:rPr lang="en-US" smtClean="0"/>
              <a:t>‹#›</a:t>
            </a:fld>
            <a:endParaRPr lang="en-US"/>
          </a:p>
        </p:txBody>
      </p:sp>
    </p:spTree>
    <p:extLst>
      <p:ext uri="{BB962C8B-B14F-4D97-AF65-F5344CB8AC3E}">
        <p14:creationId xmlns:p14="http://schemas.microsoft.com/office/powerpoint/2010/main" val="367924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video is brought to you by the WI State Health Insurance Assistance Program, or SHIP – a local public service for people with Medicare. In this video you will learn how to create a Medicare account with 4 different login options.</a:t>
            </a:r>
          </a:p>
          <a:p>
            <a:r>
              <a:rPr lang="en-US" sz="1200" b="1" kern="1200" dirty="0">
                <a:solidFill>
                  <a:schemeClr val="tx1"/>
                </a:solidFill>
                <a:effectLst/>
                <a:latin typeface="+mn-lt"/>
                <a:ea typeface="+mn-ea"/>
                <a:cs typeface="+mn-cs"/>
              </a:rPr>
              <a:t>A Medicare.gov account will allow you to see your current coverage and view your Medicare claims. </a:t>
            </a:r>
            <a:r>
              <a:rPr lang="en-US" sz="1200" b="1" kern="1200">
                <a:solidFill>
                  <a:schemeClr val="tx1"/>
                </a:solidFill>
                <a:effectLst/>
                <a:latin typeface="+mn-lt"/>
                <a:ea typeface="+mn-ea"/>
                <a:cs typeface="+mn-cs"/>
              </a:rPr>
              <a:t>It will also make it easier to compare drug plans by pulling up a list of recently filled prescriptions.</a:t>
            </a:r>
            <a:endParaRPr lang="en-US" sz="12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1</a:t>
            </a:fld>
            <a:endParaRPr lang="en-US"/>
          </a:p>
        </p:txBody>
      </p:sp>
    </p:spTree>
    <p:extLst>
      <p:ext uri="{BB962C8B-B14F-4D97-AF65-F5344CB8AC3E}">
        <p14:creationId xmlns:p14="http://schemas.microsoft.com/office/powerpoint/2010/main" val="1223039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an email from LOGIN.gov to confirm your email address. You will need to Follow the link in the email to continue creating  your account. </a:t>
            </a:r>
          </a:p>
          <a:p>
            <a:endParaRPr lang="en-US" dirty="0"/>
          </a:p>
          <a:p>
            <a:r>
              <a:rPr lang="en-US" dirty="0"/>
              <a:t>You will need to follow any additional steps that are required. </a:t>
            </a:r>
          </a:p>
        </p:txBody>
      </p:sp>
      <p:sp>
        <p:nvSpPr>
          <p:cNvPr id="4" name="Slide Number Placeholder 3"/>
          <p:cNvSpPr>
            <a:spLocks noGrp="1"/>
          </p:cNvSpPr>
          <p:nvPr>
            <p:ph type="sldNum" sz="quarter" idx="5"/>
          </p:nvPr>
        </p:nvSpPr>
        <p:spPr/>
        <p:txBody>
          <a:bodyPr/>
          <a:lstStyle/>
          <a:p>
            <a:fld id="{1B387FC6-3CB0-4DB4-BE6C-9CF1C5E2EC74}" type="slidenum">
              <a:rPr lang="en-US" smtClean="0"/>
              <a:t>10</a:t>
            </a:fld>
            <a:endParaRPr lang="en-US"/>
          </a:p>
        </p:txBody>
      </p:sp>
    </p:spTree>
    <p:extLst>
      <p:ext uri="{BB962C8B-B14F-4D97-AF65-F5344CB8AC3E}">
        <p14:creationId xmlns:p14="http://schemas.microsoft.com/office/powerpoint/2010/main" val="424750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To create an account with Medicare, click create account with Medicare.gov</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11</a:t>
            </a:fld>
            <a:endParaRPr lang="en-US"/>
          </a:p>
        </p:txBody>
      </p:sp>
    </p:spTree>
    <p:extLst>
      <p:ext uri="{BB962C8B-B14F-4D97-AF65-F5344CB8AC3E}">
        <p14:creationId xmlns:p14="http://schemas.microsoft.com/office/powerpoint/2010/main" val="315063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For this step you will want your red, white and blue Medicare card. You will enter your Medicare Number and then enter your Part A coverage start date. Click “Next” when complete.</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12</a:t>
            </a:fld>
            <a:endParaRPr lang="en-US"/>
          </a:p>
        </p:txBody>
      </p:sp>
    </p:spTree>
    <p:extLst>
      <p:ext uri="{BB962C8B-B14F-4D97-AF65-F5344CB8AC3E}">
        <p14:creationId xmlns:p14="http://schemas.microsoft.com/office/powerpoint/2010/main" val="214606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06D66-DBE7-CF2B-9F8D-F878F59C1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53572-9F28-BFC4-7C72-0914E8FB56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AC160-3E27-FE03-D63B-A18B6E42D63A}"/>
              </a:ext>
            </a:extLst>
          </p:cNvPr>
          <p:cNvSpPr>
            <a:spLocks noGrp="1"/>
          </p:cNvSpPr>
          <p:nvPr>
            <p:ph type="body" idx="1"/>
          </p:nvPr>
        </p:nvSpPr>
        <p:spPr/>
        <p:txBody>
          <a:bodyPr/>
          <a:lstStyle/>
          <a:p>
            <a:r>
              <a:rPr lang="en-US" dirty="0"/>
              <a:t>Here is an expanded explanation of the Security Notice that you will need to look over before continuing. Click OK once you have read this notice. </a:t>
            </a:r>
          </a:p>
        </p:txBody>
      </p:sp>
      <p:sp>
        <p:nvSpPr>
          <p:cNvPr id="4" name="Slide Number Placeholder 3">
            <a:extLst>
              <a:ext uri="{FF2B5EF4-FFF2-40B4-BE49-F238E27FC236}">
                <a16:creationId xmlns:a16="http://schemas.microsoft.com/office/drawing/2014/main" id="{5C71D2D6-76E7-F8CD-3ADD-9DEE949E8E8C}"/>
              </a:ext>
            </a:extLst>
          </p:cNvPr>
          <p:cNvSpPr>
            <a:spLocks noGrp="1"/>
          </p:cNvSpPr>
          <p:nvPr>
            <p:ph type="sldNum" sz="quarter" idx="5"/>
          </p:nvPr>
        </p:nvSpPr>
        <p:spPr/>
        <p:txBody>
          <a:bodyPr/>
          <a:lstStyle/>
          <a:p>
            <a:fld id="{1B387FC6-3CB0-4DB4-BE6C-9CF1C5E2EC74}" type="slidenum">
              <a:rPr lang="en-US" smtClean="0"/>
              <a:t>13</a:t>
            </a:fld>
            <a:endParaRPr lang="en-US"/>
          </a:p>
        </p:txBody>
      </p:sp>
    </p:spTree>
    <p:extLst>
      <p:ext uri="{BB962C8B-B14F-4D97-AF65-F5344CB8AC3E}">
        <p14:creationId xmlns:p14="http://schemas.microsoft.com/office/powerpoint/2010/main" val="82093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step you will need to enter your Last name, including any suffix like </a:t>
            </a:r>
            <a:r>
              <a:rPr lang="en-US" dirty="0" err="1"/>
              <a:t>jr</a:t>
            </a:r>
            <a:r>
              <a:rPr lang="en-US" dirty="0"/>
              <a:t>, Date of Birth, zip code or city and an email address. </a:t>
            </a:r>
          </a:p>
          <a:p>
            <a:r>
              <a:rPr lang="en-US" dirty="0"/>
              <a:t>It is important to note that an email address is now required to create a Medicare account.</a:t>
            </a:r>
          </a:p>
          <a:p>
            <a:r>
              <a:rPr lang="en-US" dirty="0"/>
              <a:t>You will then need to read and check the box agreeing to the statement below. </a:t>
            </a:r>
          </a:p>
          <a:p>
            <a:r>
              <a:rPr lang="en-US" dirty="0"/>
              <a:t>Click Next when complete.</a:t>
            </a:r>
          </a:p>
        </p:txBody>
      </p:sp>
      <p:sp>
        <p:nvSpPr>
          <p:cNvPr id="4" name="Slide Number Placeholder 3"/>
          <p:cNvSpPr>
            <a:spLocks noGrp="1"/>
          </p:cNvSpPr>
          <p:nvPr>
            <p:ph type="sldNum" sz="quarter" idx="5"/>
          </p:nvPr>
        </p:nvSpPr>
        <p:spPr/>
        <p:txBody>
          <a:bodyPr/>
          <a:lstStyle/>
          <a:p>
            <a:fld id="{1B387FC6-3CB0-4DB4-BE6C-9CF1C5E2EC74}" type="slidenum">
              <a:rPr lang="en-US" smtClean="0"/>
              <a:t>14</a:t>
            </a:fld>
            <a:endParaRPr lang="en-US"/>
          </a:p>
        </p:txBody>
      </p:sp>
    </p:spTree>
    <p:extLst>
      <p:ext uri="{BB962C8B-B14F-4D97-AF65-F5344CB8AC3E}">
        <p14:creationId xmlns:p14="http://schemas.microsoft.com/office/powerpoint/2010/main" val="81363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Next you will be asked to create a username and password following the specific rules shown here. It will be important to keep your username and password in a safe place. </a:t>
            </a:r>
          </a:p>
        </p:txBody>
      </p:sp>
      <p:sp>
        <p:nvSpPr>
          <p:cNvPr id="4" name="Slide Number Placeholder 3"/>
          <p:cNvSpPr>
            <a:spLocks noGrp="1"/>
          </p:cNvSpPr>
          <p:nvPr>
            <p:ph type="sldNum" sz="quarter" idx="5"/>
          </p:nvPr>
        </p:nvSpPr>
        <p:spPr/>
        <p:txBody>
          <a:bodyPr/>
          <a:lstStyle/>
          <a:p>
            <a:fld id="{1B387FC6-3CB0-4DB4-BE6C-9CF1C5E2EC74}" type="slidenum">
              <a:rPr lang="en-US" smtClean="0"/>
              <a:t>15</a:t>
            </a:fld>
            <a:endParaRPr lang="en-US"/>
          </a:p>
        </p:txBody>
      </p:sp>
    </p:spTree>
    <p:extLst>
      <p:ext uri="{BB962C8B-B14F-4D97-AF65-F5344CB8AC3E}">
        <p14:creationId xmlns:p14="http://schemas.microsoft.com/office/powerpoint/2010/main" val="54887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you will enter the username and password that you’ve chosen following the rules on the previous slide.</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16</a:t>
            </a:fld>
            <a:endParaRPr lang="en-US"/>
          </a:p>
        </p:txBody>
      </p:sp>
    </p:spTree>
    <p:extLst>
      <p:ext uri="{BB962C8B-B14F-4D97-AF65-F5344CB8AC3E}">
        <p14:creationId xmlns:p14="http://schemas.microsoft.com/office/powerpoint/2010/main" val="1580543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continuing from the previous slide you will need to select a secret question. click the arrow on the secret question box to make your selection. You can choose from several questions such as “What is your favorite vacation spot?” Then enter your answer. This would be used if you forget your username and password, so make sure it is an answer you’ll remember. Then click create account. </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17</a:t>
            </a:fld>
            <a:endParaRPr lang="en-US"/>
          </a:p>
        </p:txBody>
      </p:sp>
    </p:spTree>
    <p:extLst>
      <p:ext uri="{BB962C8B-B14F-4D97-AF65-F5344CB8AC3E}">
        <p14:creationId xmlns:p14="http://schemas.microsoft.com/office/powerpoint/2010/main" val="199248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your username and password are accepted, you will be taken back to the login page where you will see a message that your account has been created and you can now login.</a:t>
            </a:r>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18</a:t>
            </a:fld>
            <a:endParaRPr lang="en-US"/>
          </a:p>
        </p:txBody>
      </p:sp>
    </p:spTree>
    <p:extLst>
      <p:ext uri="{BB962C8B-B14F-4D97-AF65-F5344CB8AC3E}">
        <p14:creationId xmlns:p14="http://schemas.microsoft.com/office/powerpoint/2010/main" val="347513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log in to your Medicare account</a:t>
            </a:r>
          </a:p>
          <a:p>
            <a:r>
              <a:rPr lang="en-US" dirty="0"/>
              <a:t>First enter your username and then click continue.</a:t>
            </a:r>
          </a:p>
          <a:p>
            <a:r>
              <a:rPr lang="en-US" dirty="0"/>
              <a:t>Then you will enter your password and click Log in.</a:t>
            </a:r>
          </a:p>
        </p:txBody>
      </p:sp>
      <p:sp>
        <p:nvSpPr>
          <p:cNvPr id="4" name="Slide Number Placeholder 3"/>
          <p:cNvSpPr>
            <a:spLocks noGrp="1"/>
          </p:cNvSpPr>
          <p:nvPr>
            <p:ph type="sldNum" sz="quarter" idx="5"/>
          </p:nvPr>
        </p:nvSpPr>
        <p:spPr/>
        <p:txBody>
          <a:bodyPr/>
          <a:lstStyle/>
          <a:p>
            <a:fld id="{1B387FC6-3CB0-4DB4-BE6C-9CF1C5E2EC74}" type="slidenum">
              <a:rPr lang="en-US" smtClean="0"/>
              <a:t>19</a:t>
            </a:fld>
            <a:endParaRPr lang="en-US"/>
          </a:p>
        </p:txBody>
      </p:sp>
    </p:spTree>
    <p:extLst>
      <p:ext uri="{BB962C8B-B14F-4D97-AF65-F5344CB8AC3E}">
        <p14:creationId xmlns:p14="http://schemas.microsoft.com/office/powerpoint/2010/main" val="231465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75BB6-CE17-DCFE-DB1F-9483CE04C9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A6DF0-1203-A935-1D7F-36A30BF76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0BD19-539D-9939-79EF-09BBCBC4FD3F}"/>
              </a:ext>
            </a:extLst>
          </p:cNvPr>
          <p:cNvSpPr>
            <a:spLocks noGrp="1"/>
          </p:cNvSpPr>
          <p:nvPr>
            <p:ph type="body" idx="1"/>
          </p:nvPr>
        </p:nvSpPr>
        <p:spPr/>
        <p:txBody>
          <a:bodyPr/>
          <a:lstStyle/>
          <a:p>
            <a:r>
              <a:rPr lang="en-US" dirty="0"/>
              <a:t>This presentation was supported by the Administration for Community Living. </a:t>
            </a:r>
          </a:p>
        </p:txBody>
      </p:sp>
      <p:sp>
        <p:nvSpPr>
          <p:cNvPr id="4" name="Slide Number Placeholder 3">
            <a:extLst>
              <a:ext uri="{FF2B5EF4-FFF2-40B4-BE49-F238E27FC236}">
                <a16:creationId xmlns:a16="http://schemas.microsoft.com/office/drawing/2014/main" id="{036AE567-EF86-66CC-D108-EBC733A5612B}"/>
              </a:ext>
            </a:extLst>
          </p:cNvPr>
          <p:cNvSpPr>
            <a:spLocks noGrp="1"/>
          </p:cNvSpPr>
          <p:nvPr>
            <p:ph type="sldNum" sz="quarter" idx="5"/>
          </p:nvPr>
        </p:nvSpPr>
        <p:spPr/>
        <p:txBody>
          <a:bodyPr/>
          <a:lstStyle/>
          <a:p>
            <a:fld id="{1B387FC6-3CB0-4DB4-BE6C-9CF1C5E2EC74}" type="slidenum">
              <a:rPr lang="en-US" smtClean="0"/>
              <a:t>2</a:t>
            </a:fld>
            <a:endParaRPr lang="en-US"/>
          </a:p>
        </p:txBody>
      </p:sp>
    </p:spTree>
    <p:extLst>
      <p:ext uri="{BB962C8B-B14F-4D97-AF65-F5344CB8AC3E}">
        <p14:creationId xmlns:p14="http://schemas.microsoft.com/office/powerpoint/2010/main" val="308602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set up 2-step verification. </a:t>
            </a:r>
          </a:p>
          <a:p>
            <a:r>
              <a:rPr lang="en-US" dirty="0"/>
              <a:t>With a 2-step verification you will get a unique security code each time you log into your account. This makes it harder for someone to get into your account, even if they get your password.</a:t>
            </a:r>
          </a:p>
          <a:p>
            <a:endParaRPr lang="en-US" dirty="0"/>
          </a:p>
          <a:p>
            <a:r>
              <a:rPr lang="en-US" dirty="0"/>
              <a:t>First you will need to select how you want to receive your security code; You can choose from text message, email address or Phone call. Once you chose how you want to receive your security code, you will be prompted to enter either a phone number or your email address click continue. </a:t>
            </a:r>
          </a:p>
          <a:p>
            <a:endParaRPr lang="en-US" dirty="0"/>
          </a:p>
          <a:p>
            <a:r>
              <a:rPr lang="en-US" dirty="0"/>
              <a:t>The boxes on the right hand of your screen will be similar to what you see when going through this process. </a:t>
            </a:r>
          </a:p>
        </p:txBody>
      </p:sp>
      <p:sp>
        <p:nvSpPr>
          <p:cNvPr id="4" name="Slide Number Placeholder 3"/>
          <p:cNvSpPr>
            <a:spLocks noGrp="1"/>
          </p:cNvSpPr>
          <p:nvPr>
            <p:ph type="sldNum" sz="quarter" idx="5"/>
          </p:nvPr>
        </p:nvSpPr>
        <p:spPr/>
        <p:txBody>
          <a:bodyPr/>
          <a:lstStyle/>
          <a:p>
            <a:fld id="{1B387FC6-3CB0-4DB4-BE6C-9CF1C5E2EC74}" type="slidenum">
              <a:rPr lang="en-US" smtClean="0"/>
              <a:t>20</a:t>
            </a:fld>
            <a:endParaRPr lang="en-US"/>
          </a:p>
        </p:txBody>
      </p:sp>
    </p:spTree>
    <p:extLst>
      <p:ext uri="{BB962C8B-B14F-4D97-AF65-F5344CB8AC3E}">
        <p14:creationId xmlns:p14="http://schemas.microsoft.com/office/powerpoint/2010/main" val="3900086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receive a security code by text, email or phone call, depending on what you chose in the step before. </a:t>
            </a:r>
          </a:p>
          <a:p>
            <a:endParaRPr lang="en-US" dirty="0"/>
          </a:p>
          <a:p>
            <a:r>
              <a:rPr lang="en-US" dirty="0"/>
              <a:t>Enter the code in the box that says Security Code and click confirm.</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21</a:t>
            </a:fld>
            <a:endParaRPr lang="en-US"/>
          </a:p>
        </p:txBody>
      </p:sp>
    </p:spTree>
    <p:extLst>
      <p:ext uri="{BB962C8B-B14F-4D97-AF65-F5344CB8AC3E}">
        <p14:creationId xmlns:p14="http://schemas.microsoft.com/office/powerpoint/2010/main" val="3710138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setting up your 2-step verification, you will be directed back to the log in page. You are now all set to you use your Medicare account.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22</a:t>
            </a:fld>
            <a:endParaRPr lang="en-US"/>
          </a:p>
        </p:txBody>
      </p:sp>
    </p:spTree>
    <p:extLst>
      <p:ext uri="{BB962C8B-B14F-4D97-AF65-F5344CB8AC3E}">
        <p14:creationId xmlns:p14="http://schemas.microsoft.com/office/powerpoint/2010/main" val="3637110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you can call Medicare or visit the medicare.gov website. You can also call one of the Wisconsin SHIP Resources or talk with your local SHIP counselor at your local Aging and Disability Resource Center. Click on the link to the Wisconsin Department of Health Services webpage to find the Aging and Disability Resource Center in your county.</a:t>
            </a:r>
          </a:p>
        </p:txBody>
      </p:sp>
      <p:sp>
        <p:nvSpPr>
          <p:cNvPr id="4" name="Slide Number Placeholder 3"/>
          <p:cNvSpPr>
            <a:spLocks noGrp="1"/>
          </p:cNvSpPr>
          <p:nvPr>
            <p:ph type="sldNum" sz="quarter" idx="5"/>
          </p:nvPr>
        </p:nvSpPr>
        <p:spPr/>
        <p:txBody>
          <a:bodyPr/>
          <a:lstStyle/>
          <a:p>
            <a:fld id="{1B387FC6-3CB0-4DB4-BE6C-9CF1C5E2EC74}" type="slidenum">
              <a:rPr lang="en-US" smtClean="0"/>
              <a:t>23</a:t>
            </a:fld>
            <a:endParaRPr lang="en-US"/>
          </a:p>
        </p:txBody>
      </p:sp>
    </p:spTree>
    <p:extLst>
      <p:ext uri="{BB962C8B-B14F-4D97-AF65-F5344CB8AC3E}">
        <p14:creationId xmlns:p14="http://schemas.microsoft.com/office/powerpoint/2010/main" val="2698792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first step is to type Medicare.gov into your web browser, which will take you to the Medicare home page. The home page should look similar to what you see on this slide, although the pictures and buttons may be updated frequently. Find and click the button that says  Log in/Create account. </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3</a:t>
            </a:fld>
            <a:endParaRPr lang="en-US"/>
          </a:p>
        </p:txBody>
      </p:sp>
    </p:spTree>
    <p:extLst>
      <p:ext uri="{BB962C8B-B14F-4D97-AF65-F5344CB8AC3E}">
        <p14:creationId xmlns:p14="http://schemas.microsoft.com/office/powerpoint/2010/main" val="254776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now see the different login options. These are free and secure identity verification services to log in to or create your Medicare account.</a:t>
            </a:r>
          </a:p>
          <a:p>
            <a:r>
              <a:rPr lang="en-US" dirty="0"/>
              <a:t>The options include</a:t>
            </a:r>
          </a:p>
          <a:p>
            <a:r>
              <a:rPr lang="en-US" dirty="0"/>
              <a:t>ID.me</a:t>
            </a:r>
          </a:p>
          <a:p>
            <a:r>
              <a:rPr lang="en-US" dirty="0"/>
              <a:t>Clear</a:t>
            </a:r>
          </a:p>
          <a:p>
            <a:r>
              <a:rPr lang="en-US" dirty="0"/>
              <a:t>Login.gov</a:t>
            </a:r>
          </a:p>
          <a:p>
            <a:r>
              <a:rPr lang="en-US" dirty="0"/>
              <a:t>Or </a:t>
            </a:r>
          </a:p>
          <a:p>
            <a:r>
              <a:rPr lang="en-US" dirty="0"/>
              <a:t>Medicare.gov</a:t>
            </a:r>
          </a:p>
          <a:p>
            <a:endParaRPr lang="en-US" dirty="0"/>
          </a:p>
          <a:p>
            <a:r>
              <a:rPr lang="en-US" dirty="0"/>
              <a:t>If you click on ID.me, Clear or Login.gov this box will pop up stating that you are leaving Medicare to create a new Medicare account (or connect your existing Medicare account). You will want to read thru the information and then click continue. </a:t>
            </a:r>
          </a:p>
          <a:p>
            <a:endParaRPr lang="en-US" dirty="0"/>
          </a:p>
          <a:p>
            <a:r>
              <a:rPr lang="en-US" dirty="0"/>
              <a:t>We will now go over the different login options in more detail. </a:t>
            </a:r>
          </a:p>
        </p:txBody>
      </p:sp>
      <p:sp>
        <p:nvSpPr>
          <p:cNvPr id="4" name="Slide Number Placeholder 3"/>
          <p:cNvSpPr>
            <a:spLocks noGrp="1"/>
          </p:cNvSpPr>
          <p:nvPr>
            <p:ph type="sldNum" sz="quarter" idx="5"/>
          </p:nvPr>
        </p:nvSpPr>
        <p:spPr/>
        <p:txBody>
          <a:bodyPr/>
          <a:lstStyle/>
          <a:p>
            <a:fld id="{1B387FC6-3CB0-4DB4-BE6C-9CF1C5E2EC74}" type="slidenum">
              <a:rPr lang="en-US" smtClean="0"/>
              <a:t>4</a:t>
            </a:fld>
            <a:endParaRPr lang="en-US"/>
          </a:p>
        </p:txBody>
      </p:sp>
    </p:spTree>
    <p:extLst>
      <p:ext uri="{BB962C8B-B14F-4D97-AF65-F5344CB8AC3E}">
        <p14:creationId xmlns:p14="http://schemas.microsoft.com/office/powerpoint/2010/main" val="60729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an account with ID.me click on create a wallet. </a:t>
            </a:r>
          </a:p>
        </p:txBody>
      </p:sp>
      <p:sp>
        <p:nvSpPr>
          <p:cNvPr id="4" name="Slide Number Placeholder 3"/>
          <p:cNvSpPr>
            <a:spLocks noGrp="1"/>
          </p:cNvSpPr>
          <p:nvPr>
            <p:ph type="sldNum" sz="quarter" idx="5"/>
          </p:nvPr>
        </p:nvSpPr>
        <p:spPr/>
        <p:txBody>
          <a:bodyPr/>
          <a:lstStyle/>
          <a:p>
            <a:fld id="{1B387FC6-3CB0-4DB4-BE6C-9CF1C5E2EC74}" type="slidenum">
              <a:rPr lang="en-US" smtClean="0"/>
              <a:t>5</a:t>
            </a:fld>
            <a:endParaRPr lang="en-US"/>
          </a:p>
        </p:txBody>
      </p:sp>
    </p:spTree>
    <p:extLst>
      <p:ext uri="{BB962C8B-B14F-4D97-AF65-F5344CB8AC3E}">
        <p14:creationId xmlns:p14="http://schemas.microsoft.com/office/powerpoint/2010/main" val="53584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enter your personal email address</a:t>
            </a:r>
          </a:p>
          <a:p>
            <a:endParaRPr lang="en-US" dirty="0"/>
          </a:p>
          <a:p>
            <a:r>
              <a:rPr lang="en-US" dirty="0"/>
              <a:t>Enter the password you create</a:t>
            </a:r>
          </a:p>
          <a:p>
            <a:r>
              <a:rPr lang="en-US" dirty="0"/>
              <a:t>Reenter the password</a:t>
            </a:r>
          </a:p>
          <a:p>
            <a:endParaRPr lang="en-US" dirty="0"/>
          </a:p>
          <a:p>
            <a:r>
              <a:rPr lang="en-US" dirty="0"/>
              <a:t>You can click the Remember me box but for your security, on select this on your personal device (not on a public device or someone else’s device)</a:t>
            </a:r>
          </a:p>
          <a:p>
            <a:endParaRPr lang="en-US" dirty="0"/>
          </a:p>
          <a:p>
            <a:r>
              <a:rPr lang="en-US" dirty="0"/>
              <a:t>To accept the ID.me Terms of Service and Privacy Policy click here. You can read the terms of service and Privacy policy by clicking the blue links. </a:t>
            </a:r>
          </a:p>
          <a:p>
            <a:endParaRPr lang="en-US" dirty="0"/>
          </a:p>
          <a:p>
            <a:r>
              <a:rPr lang="en-US" dirty="0"/>
              <a:t>Click Create Wallet</a:t>
            </a:r>
          </a:p>
          <a:p>
            <a:endParaRPr lang="en-US" dirty="0"/>
          </a:p>
          <a:p>
            <a:r>
              <a:rPr lang="en-US" dirty="0"/>
              <a:t>Once you click Create Wallet – you will need to follow any additional steps that are required.</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6</a:t>
            </a:fld>
            <a:endParaRPr lang="en-US"/>
          </a:p>
        </p:txBody>
      </p:sp>
    </p:spTree>
    <p:extLst>
      <p:ext uri="{BB962C8B-B14F-4D97-AF65-F5344CB8AC3E}">
        <p14:creationId xmlns:p14="http://schemas.microsoft.com/office/powerpoint/2010/main" val="215127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account with CLEAR,</a:t>
            </a:r>
          </a:p>
          <a:p>
            <a:r>
              <a:rPr lang="en-US" dirty="0"/>
              <a:t>Enter you cell phone number</a:t>
            </a:r>
          </a:p>
          <a:p>
            <a:r>
              <a:rPr lang="en-US" dirty="0"/>
              <a:t>Then click continue</a:t>
            </a:r>
          </a:p>
        </p:txBody>
      </p:sp>
      <p:sp>
        <p:nvSpPr>
          <p:cNvPr id="4" name="Slide Number Placeholder 3"/>
          <p:cNvSpPr>
            <a:spLocks noGrp="1"/>
          </p:cNvSpPr>
          <p:nvPr>
            <p:ph type="sldNum" sz="quarter" idx="5"/>
          </p:nvPr>
        </p:nvSpPr>
        <p:spPr/>
        <p:txBody>
          <a:bodyPr/>
          <a:lstStyle/>
          <a:p>
            <a:fld id="{1B387FC6-3CB0-4DB4-BE6C-9CF1C5E2EC74}" type="slidenum">
              <a:rPr lang="en-US" smtClean="0"/>
              <a:t>7</a:t>
            </a:fld>
            <a:endParaRPr lang="en-US"/>
          </a:p>
        </p:txBody>
      </p:sp>
    </p:spTree>
    <p:extLst>
      <p:ext uri="{BB962C8B-B14F-4D97-AF65-F5344CB8AC3E}">
        <p14:creationId xmlns:p14="http://schemas.microsoft.com/office/powerpoint/2010/main" val="200475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Medicare.gov requires CLEAR to securely collect and share: Basic Information, Government ID and Verification Results. </a:t>
            </a:r>
          </a:p>
          <a:p>
            <a:endParaRPr lang="en-US" dirty="0"/>
          </a:p>
          <a:p>
            <a:r>
              <a:rPr lang="en-US" dirty="0"/>
              <a:t>Click Agree and Continue</a:t>
            </a:r>
          </a:p>
          <a:p>
            <a:endParaRPr lang="en-US" dirty="0"/>
          </a:p>
          <a:p>
            <a:r>
              <a:rPr lang="en-US" dirty="0"/>
              <a:t>You will then enter your email address associated with your Medicare.gov account.</a:t>
            </a:r>
          </a:p>
          <a:p>
            <a:r>
              <a:rPr lang="en-US" dirty="0"/>
              <a:t>Click I agree to CLEAR’s Terms and creation of a free CLEAR account</a:t>
            </a:r>
          </a:p>
          <a:p>
            <a:r>
              <a:rPr lang="en-US" dirty="0"/>
              <a:t>Click Accept and Continue</a:t>
            </a:r>
          </a:p>
          <a:p>
            <a:endParaRPr lang="en-US" dirty="0"/>
          </a:p>
          <a:p>
            <a:r>
              <a:rPr lang="en-US" dirty="0"/>
              <a:t>You will then need to follow any additional steps that are required. </a:t>
            </a:r>
          </a:p>
          <a:p>
            <a:endParaRPr lang="en-US" dirty="0"/>
          </a:p>
        </p:txBody>
      </p:sp>
      <p:sp>
        <p:nvSpPr>
          <p:cNvPr id="4" name="Slide Number Placeholder 3"/>
          <p:cNvSpPr>
            <a:spLocks noGrp="1"/>
          </p:cNvSpPr>
          <p:nvPr>
            <p:ph type="sldNum" sz="quarter" idx="5"/>
          </p:nvPr>
        </p:nvSpPr>
        <p:spPr/>
        <p:txBody>
          <a:bodyPr/>
          <a:lstStyle/>
          <a:p>
            <a:fld id="{1B387FC6-3CB0-4DB4-BE6C-9CF1C5E2EC74}" type="slidenum">
              <a:rPr lang="en-US" smtClean="0"/>
              <a:t>8</a:t>
            </a:fld>
            <a:endParaRPr lang="en-US"/>
          </a:p>
        </p:txBody>
      </p:sp>
    </p:spTree>
    <p:extLst>
      <p:ext uri="{BB962C8B-B14F-4D97-AF65-F5344CB8AC3E}">
        <p14:creationId xmlns:p14="http://schemas.microsoft.com/office/powerpoint/2010/main" val="276666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an account on LOGIN.gov</a:t>
            </a:r>
          </a:p>
          <a:p>
            <a:endParaRPr lang="en-US" dirty="0"/>
          </a:p>
          <a:p>
            <a:pPr marL="228600" indent="-228600">
              <a:buFont typeface="+mj-lt"/>
              <a:buAutoNum type="arabicPeriod"/>
            </a:pPr>
            <a:r>
              <a:rPr lang="en-US" dirty="0"/>
              <a:t>Enter your email address</a:t>
            </a:r>
          </a:p>
          <a:p>
            <a:pPr marL="228600" indent="-228600">
              <a:buFont typeface="+mj-lt"/>
              <a:buAutoNum type="arabicPeriod"/>
            </a:pPr>
            <a:r>
              <a:rPr lang="en-US" dirty="0"/>
              <a:t>Select your email language preference</a:t>
            </a:r>
          </a:p>
          <a:p>
            <a:pPr marL="228600" indent="-228600">
              <a:buFont typeface="+mj-lt"/>
              <a:buAutoNum type="arabicPeriod"/>
            </a:pPr>
            <a:r>
              <a:rPr lang="en-US" dirty="0"/>
              <a:t>Accept </a:t>
            </a:r>
            <a:r>
              <a:rPr lang="en-US" dirty="0" err="1"/>
              <a:t>Login.govs</a:t>
            </a:r>
            <a:r>
              <a:rPr lang="en-US" dirty="0"/>
              <a:t> Rules of use by clicking the box. You can read the RULES of USE by clicking the blue link</a:t>
            </a:r>
          </a:p>
          <a:p>
            <a:pPr marL="228600" indent="-228600">
              <a:buFont typeface="+mj-lt"/>
              <a:buAutoNum type="arabicPeriod"/>
            </a:pPr>
            <a:r>
              <a:rPr lang="en-US" dirty="0"/>
              <a:t>Click Submit</a:t>
            </a:r>
          </a:p>
        </p:txBody>
      </p:sp>
      <p:sp>
        <p:nvSpPr>
          <p:cNvPr id="4" name="Slide Number Placeholder 3"/>
          <p:cNvSpPr>
            <a:spLocks noGrp="1"/>
          </p:cNvSpPr>
          <p:nvPr>
            <p:ph type="sldNum" sz="quarter" idx="5"/>
          </p:nvPr>
        </p:nvSpPr>
        <p:spPr/>
        <p:txBody>
          <a:bodyPr/>
          <a:lstStyle/>
          <a:p>
            <a:fld id="{1B387FC6-3CB0-4DB4-BE6C-9CF1C5E2EC74}" type="slidenum">
              <a:rPr lang="en-US" smtClean="0"/>
              <a:t>9</a:t>
            </a:fld>
            <a:endParaRPr lang="en-US"/>
          </a:p>
        </p:txBody>
      </p:sp>
    </p:spTree>
    <p:extLst>
      <p:ext uri="{BB962C8B-B14F-4D97-AF65-F5344CB8AC3E}">
        <p14:creationId xmlns:p14="http://schemas.microsoft.com/office/powerpoint/2010/main" val="217648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E74F-489E-C268-92A4-05EDCB775A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B1DB61-83C9-B4DC-1539-C6055B6952F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CB5711-E122-F4AE-86A7-D14EF8849F1C}"/>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5" name="Footer Placeholder 4">
            <a:extLst>
              <a:ext uri="{FF2B5EF4-FFF2-40B4-BE49-F238E27FC236}">
                <a16:creationId xmlns:a16="http://schemas.microsoft.com/office/drawing/2014/main" id="{C451A556-5936-C010-CA6E-B48E62645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93D21-7E5A-6FBA-D4FE-C6003F0F6F49}"/>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3111085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0C13-7B57-A55B-8F55-08F7F9242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53E469-06A2-1FB4-3508-F854F20537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AC678-D485-B830-78C0-FA5976362057}"/>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5" name="Footer Placeholder 4">
            <a:extLst>
              <a:ext uri="{FF2B5EF4-FFF2-40B4-BE49-F238E27FC236}">
                <a16:creationId xmlns:a16="http://schemas.microsoft.com/office/drawing/2014/main" id="{00F11F85-35FE-259A-EFD5-2BD5733E0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6D7CF-B464-A5E2-1191-755A32BF1F27}"/>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87856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74E6F0-D74D-E84D-AEB4-ABDAA4FF0C4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12F7D3-2CEF-CE47-EF7C-F6844B9CDB9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F0550-1B80-8023-3BBD-EA8EA9299B40}"/>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5" name="Footer Placeholder 4">
            <a:extLst>
              <a:ext uri="{FF2B5EF4-FFF2-40B4-BE49-F238E27FC236}">
                <a16:creationId xmlns:a16="http://schemas.microsoft.com/office/drawing/2014/main" id="{170B23E6-F938-D19C-ADB3-DB4503E9B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F3EAB-C781-2656-B5C9-0E0D2FB5BB52}"/>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235352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FE48-C1D7-6D79-B4F6-0C40DB83F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788C1-8674-8BF0-5457-DB0D62C7AC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331B7-8C82-9C38-3471-9A5C32371B04}"/>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5" name="Footer Placeholder 4">
            <a:extLst>
              <a:ext uri="{FF2B5EF4-FFF2-40B4-BE49-F238E27FC236}">
                <a16:creationId xmlns:a16="http://schemas.microsoft.com/office/drawing/2014/main" id="{BF98D483-8F01-10CA-398F-7220E0108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B0AB3-FDDC-AC18-4D34-0D58E1B66506}"/>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132252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C980-5973-51BF-F16E-BFE26D7E0D0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B93DDD-B8F8-0C58-98C4-A6C3EC38DECE}"/>
              </a:ext>
            </a:extLst>
          </p:cNvPr>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7A153-027E-4E99-A26C-D29B0ABA912D}"/>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5" name="Footer Placeholder 4">
            <a:extLst>
              <a:ext uri="{FF2B5EF4-FFF2-40B4-BE49-F238E27FC236}">
                <a16:creationId xmlns:a16="http://schemas.microsoft.com/office/drawing/2014/main" id="{DDF69E15-F9E2-017E-50E3-34BA8B64A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7A339-EAD3-5993-8951-2156EE33330D}"/>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295696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ED7A-F94D-F7ED-868D-1D66993509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A652D-9C87-1C01-616B-3912452694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E8C064-8236-4924-CCBF-AB49BD04D6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D2DDB-1039-0CEA-0B1D-78243C589D55}"/>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6" name="Footer Placeholder 5">
            <a:extLst>
              <a:ext uri="{FF2B5EF4-FFF2-40B4-BE49-F238E27FC236}">
                <a16:creationId xmlns:a16="http://schemas.microsoft.com/office/drawing/2014/main" id="{66F1F83F-740B-2346-46F4-C0C2930D64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C7D78-26BC-52CC-685E-66C2F5A5F834}"/>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329832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862E-D96B-389C-98D5-49C0D445C6D4}"/>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335709-2170-FDB8-DF01-695DDDAFAEF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D198D0-CC04-1BB6-9F97-FF8EBB6AEC6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95747-3400-372C-1F79-51B952DA1CA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23BD28-5AB0-2CAA-BCA3-B654D9DD1FAB}"/>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8C098B-1211-BB9F-1642-E987F0D16A7B}"/>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8" name="Footer Placeholder 7">
            <a:extLst>
              <a:ext uri="{FF2B5EF4-FFF2-40B4-BE49-F238E27FC236}">
                <a16:creationId xmlns:a16="http://schemas.microsoft.com/office/drawing/2014/main" id="{A9CFEA7E-CA33-48FE-B4F2-3581773D09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C7FBD-5FD1-B51F-6BB1-F6320E67674F}"/>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201934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2B5F-DD8E-3B99-C7E2-EEECD53E2C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75CA2-CD1F-794F-D02C-D808A05B19F4}"/>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4" name="Footer Placeholder 3">
            <a:extLst>
              <a:ext uri="{FF2B5EF4-FFF2-40B4-BE49-F238E27FC236}">
                <a16:creationId xmlns:a16="http://schemas.microsoft.com/office/drawing/2014/main" id="{47D8996D-308C-E06C-926C-60D79F3E92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828BED-B85A-CD86-6203-4A232AEF4A72}"/>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2643748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6BE60-24B5-DF58-4EDA-68B1CFAC9F77}"/>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3" name="Footer Placeholder 2">
            <a:extLst>
              <a:ext uri="{FF2B5EF4-FFF2-40B4-BE49-F238E27FC236}">
                <a16:creationId xmlns:a16="http://schemas.microsoft.com/office/drawing/2014/main" id="{332CBF9D-4F43-FF04-CD85-E9436768F2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4C18EC-E4DC-77AF-0299-8348DF236188}"/>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422759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CDB9-B88F-CC53-26CD-5F2D326F9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F57B15-F03C-AF9D-B245-DEEBFEC31A3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805FA-6E75-0421-0454-469DDE9DE99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9CCC2-E636-FD72-2284-3206A3357754}"/>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6" name="Footer Placeholder 5">
            <a:extLst>
              <a:ext uri="{FF2B5EF4-FFF2-40B4-BE49-F238E27FC236}">
                <a16:creationId xmlns:a16="http://schemas.microsoft.com/office/drawing/2014/main" id="{A1E6176A-9519-DDC2-60ED-786C890E2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E7190-5D7C-59AF-03B0-39FA7413FE8F}"/>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411345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2BF6-D1AA-8AA7-9D2C-A434ED77D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32630A-F348-69A7-FA95-BC88C4BC9EB6}"/>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041D14E-F6F1-F6C6-C00D-1AC98B76C22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03ADE-D473-4304-C8E9-E3BA7DB2043E}"/>
              </a:ext>
            </a:extLst>
          </p:cNvPr>
          <p:cNvSpPr>
            <a:spLocks noGrp="1"/>
          </p:cNvSpPr>
          <p:nvPr>
            <p:ph type="dt" sz="half" idx="10"/>
          </p:nvPr>
        </p:nvSpPr>
        <p:spPr/>
        <p:txBody>
          <a:bodyPr/>
          <a:lstStyle/>
          <a:p>
            <a:fld id="{B884B30A-9087-4322-A7C5-C33AA58423CD}" type="datetimeFigureOut">
              <a:rPr lang="en-US" smtClean="0"/>
              <a:t>5/13/2026</a:t>
            </a:fld>
            <a:endParaRPr lang="en-US"/>
          </a:p>
        </p:txBody>
      </p:sp>
      <p:sp>
        <p:nvSpPr>
          <p:cNvPr id="6" name="Footer Placeholder 5">
            <a:extLst>
              <a:ext uri="{FF2B5EF4-FFF2-40B4-BE49-F238E27FC236}">
                <a16:creationId xmlns:a16="http://schemas.microsoft.com/office/drawing/2014/main" id="{0BAD49C6-7F7A-D967-11C5-FAB41B043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249FD-AAD0-59A4-3D56-B8A80F1D670A}"/>
              </a:ext>
            </a:extLst>
          </p:cNvPr>
          <p:cNvSpPr>
            <a:spLocks noGrp="1"/>
          </p:cNvSpPr>
          <p:nvPr>
            <p:ph type="sldNum" sz="quarter" idx="12"/>
          </p:nvPr>
        </p:nvSpPr>
        <p:spPr/>
        <p:txBody>
          <a:bodyPr/>
          <a:lstStyle/>
          <a:p>
            <a:fld id="{FB840807-BBD2-40D7-8254-DD269130EF11}" type="slidenum">
              <a:rPr lang="en-US" smtClean="0"/>
              <a:t>‹#›</a:t>
            </a:fld>
            <a:endParaRPr lang="en-US"/>
          </a:p>
        </p:txBody>
      </p:sp>
    </p:spTree>
    <p:extLst>
      <p:ext uri="{BB962C8B-B14F-4D97-AF65-F5344CB8AC3E}">
        <p14:creationId xmlns:p14="http://schemas.microsoft.com/office/powerpoint/2010/main" val="146395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8588E-A5F0-C049-328F-DBB82F10477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23372F-C943-4ED3-2B16-17F660732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E3AA3-F8C6-AAD7-283F-7585AE80FA1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84B30A-9087-4322-A7C5-C33AA58423CD}" type="datetimeFigureOut">
              <a:rPr lang="en-US" smtClean="0"/>
              <a:t>5/13/2026</a:t>
            </a:fld>
            <a:endParaRPr lang="en-US"/>
          </a:p>
        </p:txBody>
      </p:sp>
      <p:sp>
        <p:nvSpPr>
          <p:cNvPr id="5" name="Footer Placeholder 4">
            <a:extLst>
              <a:ext uri="{FF2B5EF4-FFF2-40B4-BE49-F238E27FC236}">
                <a16:creationId xmlns:a16="http://schemas.microsoft.com/office/drawing/2014/main" id="{A55135DC-F413-1D6D-DB7D-352B7317452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FA8D536-AC42-3214-CD22-459252B2AAC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840807-BBD2-40D7-8254-DD269130EF11}" type="slidenum">
              <a:rPr lang="en-US" smtClean="0"/>
              <a:t>‹#›</a:t>
            </a:fld>
            <a:endParaRPr lang="en-US"/>
          </a:p>
        </p:txBody>
      </p:sp>
    </p:spTree>
    <p:extLst>
      <p:ext uri="{BB962C8B-B14F-4D97-AF65-F5344CB8AC3E}">
        <p14:creationId xmlns:p14="http://schemas.microsoft.com/office/powerpoint/2010/main" val="1845769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notesSlide" Target="../notesSlides/notesSlide19.xml"/><Relationship Id="rId7" Type="http://schemas.openxmlformats.org/officeDocument/2006/relationships/image" Target="../media/image33.sv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2.sv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jp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hyperlink" Target="https://dhs.wisconsin.gov/adrc/consumer/index.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customXml" Target="../ink/ink1.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FC95-0314-2D9A-375D-21FFFAF3A91C}"/>
              </a:ext>
            </a:extLst>
          </p:cNvPr>
          <p:cNvSpPr>
            <a:spLocks noGrp="1"/>
          </p:cNvSpPr>
          <p:nvPr>
            <p:ph type="ctrTitle"/>
          </p:nvPr>
        </p:nvSpPr>
        <p:spPr>
          <a:xfrm>
            <a:off x="2217420" y="1789650"/>
            <a:ext cx="7757160" cy="1072197"/>
          </a:xfrm>
        </p:spPr>
        <p:txBody>
          <a:bodyPr>
            <a:normAutofit/>
          </a:bodyPr>
          <a:lstStyle/>
          <a:p>
            <a:r>
              <a:rPr lang="en-US" sz="4000" b="1" dirty="0">
                <a:latin typeface="Arial" panose="020B0604020202020204" pitchFamily="34" charset="0"/>
                <a:cs typeface="Arial" panose="020B0604020202020204" pitchFamily="34" charset="0"/>
              </a:rPr>
              <a:t>Creating a Medicare Account</a:t>
            </a:r>
          </a:p>
        </p:txBody>
      </p:sp>
      <p:sp>
        <p:nvSpPr>
          <p:cNvPr id="3" name="Subtitle 2">
            <a:extLst>
              <a:ext uri="{FF2B5EF4-FFF2-40B4-BE49-F238E27FC236}">
                <a16:creationId xmlns:a16="http://schemas.microsoft.com/office/drawing/2014/main" id="{329F8A7D-E285-482E-6A63-FC559A5D5CF5}"/>
              </a:ext>
            </a:extLst>
          </p:cNvPr>
          <p:cNvSpPr>
            <a:spLocks noGrp="1"/>
          </p:cNvSpPr>
          <p:nvPr>
            <p:ph type="subTitle" idx="1"/>
          </p:nvPr>
        </p:nvSpPr>
        <p:spPr>
          <a:xfrm>
            <a:off x="4541591" y="2807247"/>
            <a:ext cx="3108818" cy="668211"/>
          </a:xfrm>
        </p:spPr>
        <p:txBody>
          <a:bodyPr>
            <a:normAutofit/>
          </a:bodyPr>
          <a:lstStyle/>
          <a:p>
            <a:r>
              <a:rPr lang="en-US" sz="3200" b="1" dirty="0"/>
              <a:t>at Medicare.gov</a:t>
            </a:r>
          </a:p>
        </p:txBody>
      </p:sp>
      <p:sp>
        <p:nvSpPr>
          <p:cNvPr id="4" name="Rectangle 3">
            <a:extLst>
              <a:ext uri="{FF2B5EF4-FFF2-40B4-BE49-F238E27FC236}">
                <a16:creationId xmlns:a16="http://schemas.microsoft.com/office/drawing/2014/main" id="{8C1CEC7F-4594-2E82-EB87-4E7E9FDCA636}"/>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ue text on a white background&#10;&#10;AI-generated content may be incorrect.">
            <a:extLst>
              <a:ext uri="{FF2B5EF4-FFF2-40B4-BE49-F238E27FC236}">
                <a16:creationId xmlns:a16="http://schemas.microsoft.com/office/drawing/2014/main" id="{3B67CE36-4ACC-512F-27F0-F2C17492E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5052" y="4318356"/>
            <a:ext cx="3651788" cy="1149096"/>
          </a:xfrm>
          <a:prstGeom prst="rect">
            <a:avLst/>
          </a:prstGeom>
        </p:spPr>
      </p:pic>
      <p:sp>
        <p:nvSpPr>
          <p:cNvPr id="13" name="Rectangle 12">
            <a:extLst>
              <a:ext uri="{FF2B5EF4-FFF2-40B4-BE49-F238E27FC236}">
                <a16:creationId xmlns:a16="http://schemas.microsoft.com/office/drawing/2014/main" id="{E36A0A9C-0C81-093C-3486-5D829D56DC2A}"/>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42B33E-3715-28E4-F54B-C86FF9881123}"/>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532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79349-C406-AF38-1D44-2AE1126D564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69B6F1-A071-3257-CD91-737D2F7B1BA9}"/>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8072E1E-8F8D-8A3E-B235-E348E9753B00}"/>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5E96508-3796-44CB-F260-ACBD8ECB3AA6}"/>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5AC471-B794-D6FA-12EC-D1292851D06C}"/>
              </a:ext>
            </a:extLst>
          </p:cNvPr>
          <p:cNvPicPr>
            <a:picLocks noChangeAspect="1"/>
          </p:cNvPicPr>
          <p:nvPr/>
        </p:nvPicPr>
        <p:blipFill>
          <a:blip r:embed="rId3"/>
          <a:stretch>
            <a:fillRect/>
          </a:stretch>
        </p:blipFill>
        <p:spPr>
          <a:xfrm>
            <a:off x="5595548" y="1024385"/>
            <a:ext cx="5572903" cy="5220429"/>
          </a:xfrm>
          <a:prstGeom prst="rect">
            <a:avLst/>
          </a:prstGeom>
        </p:spPr>
      </p:pic>
      <p:pic>
        <p:nvPicPr>
          <p:cNvPr id="8" name="Picture 7">
            <a:extLst>
              <a:ext uri="{FF2B5EF4-FFF2-40B4-BE49-F238E27FC236}">
                <a16:creationId xmlns:a16="http://schemas.microsoft.com/office/drawing/2014/main" id="{71EC15CA-6308-42D4-6096-92B01DA9744E}"/>
              </a:ext>
            </a:extLst>
          </p:cNvPr>
          <p:cNvPicPr>
            <a:picLocks noChangeAspect="1"/>
          </p:cNvPicPr>
          <p:nvPr/>
        </p:nvPicPr>
        <p:blipFill>
          <a:blip r:embed="rId4"/>
          <a:stretch>
            <a:fillRect/>
          </a:stretch>
        </p:blipFill>
        <p:spPr>
          <a:xfrm>
            <a:off x="631718" y="1265906"/>
            <a:ext cx="4078577" cy="573074"/>
          </a:xfrm>
          <a:prstGeom prst="rect">
            <a:avLst/>
          </a:prstGeom>
        </p:spPr>
      </p:pic>
      <p:sp>
        <p:nvSpPr>
          <p:cNvPr id="9" name="TextBox 8">
            <a:extLst>
              <a:ext uri="{FF2B5EF4-FFF2-40B4-BE49-F238E27FC236}">
                <a16:creationId xmlns:a16="http://schemas.microsoft.com/office/drawing/2014/main" id="{1751BC15-7F5E-09DE-FACC-225E8008D656}"/>
              </a:ext>
            </a:extLst>
          </p:cNvPr>
          <p:cNvSpPr txBox="1"/>
          <p:nvPr/>
        </p:nvSpPr>
        <p:spPr>
          <a:xfrm>
            <a:off x="1023549" y="2679134"/>
            <a:ext cx="3296653" cy="1015663"/>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Follow the link in the email from Login.gov to continue creating your account.</a:t>
            </a:r>
          </a:p>
        </p:txBody>
      </p:sp>
      <p:cxnSp>
        <p:nvCxnSpPr>
          <p:cNvPr id="11" name="Straight Arrow Connector 10">
            <a:extLst>
              <a:ext uri="{FF2B5EF4-FFF2-40B4-BE49-F238E27FC236}">
                <a16:creationId xmlns:a16="http://schemas.microsoft.com/office/drawing/2014/main" id="{3A0C676A-55D7-E28C-CA11-35653D687A26}"/>
              </a:ext>
            </a:extLst>
          </p:cNvPr>
          <p:cNvCxnSpPr>
            <a:stCxn id="9" idx="3"/>
          </p:cNvCxnSpPr>
          <p:nvPr/>
        </p:nvCxnSpPr>
        <p:spPr>
          <a:xfrm flipV="1">
            <a:off x="4320202" y="3176337"/>
            <a:ext cx="1683556" cy="10629"/>
          </a:xfrm>
          <a:prstGeom prst="straightConnector1">
            <a:avLst/>
          </a:prstGeom>
          <a:ln w="762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15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02372-E678-7F52-E124-0DDD314763C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D104AC-4C31-3ACF-3A79-C85A3EA878F3}"/>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282E056-EB66-DF61-E57F-BF11F35A9608}"/>
              </a:ext>
            </a:extLst>
          </p:cNvPr>
          <p:cNvPicPr>
            <a:picLocks noChangeAspect="1"/>
          </p:cNvPicPr>
          <p:nvPr/>
        </p:nvPicPr>
        <p:blipFill>
          <a:blip r:embed="rId3"/>
          <a:srcRect l="3739" t="1753" r="2043" b="2669"/>
          <a:stretch>
            <a:fillRect/>
          </a:stretch>
        </p:blipFill>
        <p:spPr>
          <a:xfrm>
            <a:off x="275763" y="1061971"/>
            <a:ext cx="7684689" cy="4813913"/>
          </a:xfrm>
          <a:prstGeom prst="rect">
            <a:avLst/>
          </a:prstGeom>
        </p:spPr>
      </p:pic>
      <p:sp>
        <p:nvSpPr>
          <p:cNvPr id="6" name="Rectangle 5">
            <a:extLst>
              <a:ext uri="{FF2B5EF4-FFF2-40B4-BE49-F238E27FC236}">
                <a16:creationId xmlns:a16="http://schemas.microsoft.com/office/drawing/2014/main" id="{DADADDED-F751-11B8-8144-7506DEAB15E8}"/>
              </a:ext>
            </a:extLst>
          </p:cNvPr>
          <p:cNvSpPr/>
          <p:nvPr/>
        </p:nvSpPr>
        <p:spPr>
          <a:xfrm>
            <a:off x="8106878" y="2396690"/>
            <a:ext cx="3264408" cy="61264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Click “Create Account with Medicare.gov”</a:t>
            </a:r>
          </a:p>
        </p:txBody>
      </p:sp>
      <p:cxnSp>
        <p:nvCxnSpPr>
          <p:cNvPr id="7" name="Straight Arrow Connector 6">
            <a:extLst>
              <a:ext uri="{FF2B5EF4-FFF2-40B4-BE49-F238E27FC236}">
                <a16:creationId xmlns:a16="http://schemas.microsoft.com/office/drawing/2014/main" id="{840C0E39-2553-DA47-3210-214693BD55B2}"/>
              </a:ext>
            </a:extLst>
          </p:cNvPr>
          <p:cNvCxnSpPr>
            <a:cxnSpLocks/>
            <a:stCxn id="6" idx="2"/>
            <a:endCxn id="10" idx="6"/>
          </p:cNvCxnSpPr>
          <p:nvPr/>
        </p:nvCxnSpPr>
        <p:spPr>
          <a:xfrm flipH="1">
            <a:off x="7709916" y="3009338"/>
            <a:ext cx="2029166" cy="1862333"/>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9A0C157-292B-5183-D726-ADF7739E7CDA}"/>
              </a:ext>
            </a:extLst>
          </p:cNvPr>
          <p:cNvSpPr/>
          <p:nvPr/>
        </p:nvSpPr>
        <p:spPr>
          <a:xfrm>
            <a:off x="4482084" y="4535724"/>
            <a:ext cx="3227832" cy="67189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2218682-12B4-06D2-5067-3959284E6681}"/>
              </a:ext>
            </a:extLst>
          </p:cNvPr>
          <p:cNvSpPr txBox="1"/>
          <p:nvPr/>
        </p:nvSpPr>
        <p:spPr>
          <a:xfrm>
            <a:off x="3777996" y="66563"/>
            <a:ext cx="4636008" cy="769441"/>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MyMedicare.gov</a:t>
            </a:r>
          </a:p>
        </p:txBody>
      </p:sp>
      <p:sp>
        <p:nvSpPr>
          <p:cNvPr id="5" name="Rectangle 4">
            <a:extLst>
              <a:ext uri="{FF2B5EF4-FFF2-40B4-BE49-F238E27FC236}">
                <a16:creationId xmlns:a16="http://schemas.microsoft.com/office/drawing/2014/main" id="{20A2D919-684B-D288-60A8-C8823F894BA9}"/>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93A2D3-6952-48B0-D523-3909A0D94285}"/>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45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23002-1EDC-C0C1-7207-135785FE3C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E34497-255A-0FC3-21C0-99841D6BFB66}"/>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76C88EF-6A25-D08D-CB8C-927B50C1F111}"/>
              </a:ext>
            </a:extLst>
          </p:cNvPr>
          <p:cNvPicPr>
            <a:picLocks noChangeAspect="1"/>
          </p:cNvPicPr>
          <p:nvPr/>
        </p:nvPicPr>
        <p:blipFill>
          <a:blip r:embed="rId4"/>
          <a:stretch>
            <a:fillRect/>
          </a:stretch>
        </p:blipFill>
        <p:spPr>
          <a:xfrm>
            <a:off x="4053571" y="983494"/>
            <a:ext cx="3507548" cy="5261320"/>
          </a:xfrm>
          <a:prstGeom prst="rect">
            <a:avLst/>
          </a:prstGeom>
          <a:ln>
            <a:solidFill>
              <a:schemeClr val="tx1"/>
            </a:solidFill>
          </a:ln>
        </p:spPr>
      </p:pic>
      <p:sp>
        <p:nvSpPr>
          <p:cNvPr id="6" name="TextBox 5">
            <a:extLst>
              <a:ext uri="{FF2B5EF4-FFF2-40B4-BE49-F238E27FC236}">
                <a16:creationId xmlns:a16="http://schemas.microsoft.com/office/drawing/2014/main" id="{15E692B1-990F-6535-9DDA-5745EED0635A}"/>
              </a:ext>
            </a:extLst>
          </p:cNvPr>
          <p:cNvSpPr txBox="1"/>
          <p:nvPr/>
        </p:nvSpPr>
        <p:spPr>
          <a:xfrm>
            <a:off x="4645152" y="149451"/>
            <a:ext cx="1892808" cy="769441"/>
          </a:xfrm>
          <a:prstGeom prst="rect">
            <a:avLst/>
          </a:prstGeom>
          <a:noFill/>
          <a:ln>
            <a:noFill/>
          </a:ln>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Step 1</a:t>
            </a:r>
          </a:p>
        </p:txBody>
      </p:sp>
      <p:sp>
        <p:nvSpPr>
          <p:cNvPr id="7" name="Rectangle 6">
            <a:extLst>
              <a:ext uri="{FF2B5EF4-FFF2-40B4-BE49-F238E27FC236}">
                <a16:creationId xmlns:a16="http://schemas.microsoft.com/office/drawing/2014/main" id="{87863F96-097B-58E7-8877-7984862071DE}"/>
              </a:ext>
            </a:extLst>
          </p:cNvPr>
          <p:cNvSpPr/>
          <p:nvPr/>
        </p:nvSpPr>
        <p:spPr>
          <a:xfrm>
            <a:off x="614934" y="2648507"/>
            <a:ext cx="2109216" cy="61264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Enter your Medicare Number</a:t>
            </a:r>
          </a:p>
        </p:txBody>
      </p:sp>
      <p:cxnSp>
        <p:nvCxnSpPr>
          <p:cNvPr id="9" name="Straight Arrow Connector 8">
            <a:extLst>
              <a:ext uri="{FF2B5EF4-FFF2-40B4-BE49-F238E27FC236}">
                <a16:creationId xmlns:a16="http://schemas.microsoft.com/office/drawing/2014/main" id="{9FB9ACD2-178F-57C1-B922-749BF28E8395}"/>
              </a:ext>
            </a:extLst>
          </p:cNvPr>
          <p:cNvCxnSpPr>
            <a:cxnSpLocks/>
            <a:stCxn id="7" idx="3"/>
            <a:endCxn id="17" idx="1"/>
          </p:cNvCxnSpPr>
          <p:nvPr/>
        </p:nvCxnSpPr>
        <p:spPr>
          <a:xfrm>
            <a:off x="2724150" y="2954831"/>
            <a:ext cx="1329421" cy="996988"/>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6E41F8AE-1D6E-2657-AA04-05F5E1FAF89A}"/>
              </a:ext>
            </a:extLst>
          </p:cNvPr>
          <p:cNvSpPr/>
          <p:nvPr/>
        </p:nvSpPr>
        <p:spPr>
          <a:xfrm>
            <a:off x="7848041" y="3887163"/>
            <a:ext cx="2569542" cy="61264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Enter Part A Coverage Start Date</a:t>
            </a:r>
          </a:p>
        </p:txBody>
      </p:sp>
      <p:cxnSp>
        <p:nvCxnSpPr>
          <p:cNvPr id="12" name="Straight Arrow Connector 11">
            <a:extLst>
              <a:ext uri="{FF2B5EF4-FFF2-40B4-BE49-F238E27FC236}">
                <a16:creationId xmlns:a16="http://schemas.microsoft.com/office/drawing/2014/main" id="{2E82BB1E-1C59-D2C5-E33A-028D87B5A4FB}"/>
              </a:ext>
            </a:extLst>
          </p:cNvPr>
          <p:cNvCxnSpPr>
            <a:cxnSpLocks/>
            <a:stCxn id="11" idx="1"/>
            <a:endCxn id="21" idx="3"/>
          </p:cNvCxnSpPr>
          <p:nvPr/>
        </p:nvCxnSpPr>
        <p:spPr>
          <a:xfrm flipH="1">
            <a:off x="5305925" y="4193487"/>
            <a:ext cx="2542116" cy="550050"/>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E5DA6E3D-20EE-CDAD-6422-9027EB6070F5}"/>
              </a:ext>
            </a:extLst>
          </p:cNvPr>
          <p:cNvSpPr/>
          <p:nvPr/>
        </p:nvSpPr>
        <p:spPr>
          <a:xfrm>
            <a:off x="614934" y="5153464"/>
            <a:ext cx="2109216" cy="61264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Click </a:t>
            </a:r>
            <a:r>
              <a:rPr lang="en-US" u="sng" dirty="0">
                <a:solidFill>
                  <a:schemeClr val="tx1"/>
                </a:solidFill>
                <a:latin typeface="Arial" panose="020B0604020202020204" pitchFamily="34" charset="0"/>
                <a:cs typeface="Arial" panose="020B0604020202020204" pitchFamily="34" charset="0"/>
              </a:rPr>
              <a:t>Next</a:t>
            </a:r>
            <a:r>
              <a:rPr lang="en-US" dirty="0">
                <a:solidFill>
                  <a:schemeClr val="tx1"/>
                </a:solidFill>
                <a:latin typeface="Arial" panose="020B0604020202020204" pitchFamily="34" charset="0"/>
                <a:cs typeface="Arial" panose="020B0604020202020204" pitchFamily="34" charset="0"/>
              </a:rPr>
              <a:t> when Complete</a:t>
            </a:r>
          </a:p>
        </p:txBody>
      </p:sp>
      <p:cxnSp>
        <p:nvCxnSpPr>
          <p:cNvPr id="20" name="Straight Arrow Connector 19">
            <a:extLst>
              <a:ext uri="{FF2B5EF4-FFF2-40B4-BE49-F238E27FC236}">
                <a16:creationId xmlns:a16="http://schemas.microsoft.com/office/drawing/2014/main" id="{F6CF5DF4-686F-66F0-09D8-1106EE7FC2ED}"/>
              </a:ext>
            </a:extLst>
          </p:cNvPr>
          <p:cNvCxnSpPr>
            <a:cxnSpLocks/>
            <a:stCxn id="19" idx="3"/>
            <a:endCxn id="22" idx="2"/>
          </p:cNvCxnSpPr>
          <p:nvPr/>
        </p:nvCxnSpPr>
        <p:spPr>
          <a:xfrm>
            <a:off x="2724150" y="5459788"/>
            <a:ext cx="1824748" cy="527595"/>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5496D3C5-294E-65AA-9AF0-028F03472449}"/>
              </a:ext>
            </a:extLst>
          </p:cNvPr>
          <p:cNvSpPr/>
          <p:nvPr/>
        </p:nvSpPr>
        <p:spPr>
          <a:xfrm>
            <a:off x="4548898" y="5770373"/>
            <a:ext cx="757027" cy="4340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B31372-36A4-A387-65D5-6B573DE2C606}"/>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CA3DFD-7C0E-3A51-7610-309470C64BE5}"/>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23A06B-C949-E889-511E-62F682E07060}"/>
              </a:ext>
            </a:extLst>
          </p:cNvPr>
          <p:cNvSpPr/>
          <p:nvPr/>
        </p:nvSpPr>
        <p:spPr>
          <a:xfrm>
            <a:off x="4053571" y="3657600"/>
            <a:ext cx="1250711" cy="588437"/>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02D825-558A-ABD1-5717-5A538CC59C74}"/>
              </a:ext>
            </a:extLst>
          </p:cNvPr>
          <p:cNvSpPr/>
          <p:nvPr/>
        </p:nvSpPr>
        <p:spPr>
          <a:xfrm>
            <a:off x="4053571" y="4499811"/>
            <a:ext cx="1252354" cy="487451"/>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848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9" grpId="0" animBg="1"/>
      <p:bldP spid="22" grpId="0" animBg="1"/>
      <p:bldP spid="17"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1F0AB-1D5C-A632-259C-413B0D99C58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37E32D-9C0D-4843-942E-F934FAAE157D}"/>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2EFE9E-BD7F-5A32-CBEB-F75B42D33FF3}"/>
              </a:ext>
            </a:extLst>
          </p:cNvPr>
          <p:cNvSpPr txBox="1"/>
          <p:nvPr/>
        </p:nvSpPr>
        <p:spPr>
          <a:xfrm>
            <a:off x="3680639" y="160161"/>
            <a:ext cx="4380514" cy="769441"/>
          </a:xfrm>
          <a:prstGeom prst="rect">
            <a:avLst/>
          </a:prstGeom>
          <a:noFill/>
          <a:ln>
            <a:noFill/>
          </a:ln>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Security Notice</a:t>
            </a:r>
          </a:p>
        </p:txBody>
      </p:sp>
      <p:sp>
        <p:nvSpPr>
          <p:cNvPr id="5" name="Rectangle 4">
            <a:extLst>
              <a:ext uri="{FF2B5EF4-FFF2-40B4-BE49-F238E27FC236}">
                <a16:creationId xmlns:a16="http://schemas.microsoft.com/office/drawing/2014/main" id="{064F6C91-1C41-17E6-41DA-A7040895539C}"/>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3829AE-3385-02F8-6984-E0698B553C7B}"/>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security notice&#10;&#10;AI-generated content may be incorrect.">
            <a:extLst>
              <a:ext uri="{FF2B5EF4-FFF2-40B4-BE49-F238E27FC236}">
                <a16:creationId xmlns:a16="http://schemas.microsoft.com/office/drawing/2014/main" id="{7977A42E-E561-76ED-C153-84ECAE800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447" y="1496267"/>
            <a:ext cx="4249061" cy="3865465"/>
          </a:xfrm>
          <a:prstGeom prst="rect">
            <a:avLst/>
          </a:prstGeom>
        </p:spPr>
      </p:pic>
      <p:cxnSp>
        <p:nvCxnSpPr>
          <p:cNvPr id="20" name="Straight Arrow Connector 19">
            <a:extLst>
              <a:ext uri="{FF2B5EF4-FFF2-40B4-BE49-F238E27FC236}">
                <a16:creationId xmlns:a16="http://schemas.microsoft.com/office/drawing/2014/main" id="{7CDCBEA5-8907-4284-D7D5-3395B775BB56}"/>
              </a:ext>
            </a:extLst>
          </p:cNvPr>
          <p:cNvCxnSpPr>
            <a:cxnSpLocks/>
            <a:stCxn id="19" idx="3"/>
            <a:endCxn id="14" idx="2"/>
          </p:cNvCxnSpPr>
          <p:nvPr/>
        </p:nvCxnSpPr>
        <p:spPr>
          <a:xfrm>
            <a:off x="3744647" y="3412104"/>
            <a:ext cx="2351353" cy="1432633"/>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CC9456EF-43BB-32A5-AD57-28429271DF8B}"/>
              </a:ext>
            </a:extLst>
          </p:cNvPr>
          <p:cNvSpPr/>
          <p:nvPr/>
        </p:nvSpPr>
        <p:spPr>
          <a:xfrm>
            <a:off x="6096000" y="4600282"/>
            <a:ext cx="968188" cy="488909"/>
          </a:xfrm>
          <a:prstGeom prst="ellipse">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39DC1-AD2B-887F-10D6-7A56D8854307}"/>
              </a:ext>
            </a:extLst>
          </p:cNvPr>
          <p:cNvSpPr/>
          <p:nvPr/>
        </p:nvSpPr>
        <p:spPr>
          <a:xfrm>
            <a:off x="1329286" y="2502172"/>
            <a:ext cx="2415361" cy="1819863"/>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Read the </a:t>
            </a:r>
          </a:p>
          <a:p>
            <a:pPr algn="ctr"/>
            <a:r>
              <a:rPr lang="en-US" sz="2000" b="1" dirty="0">
                <a:solidFill>
                  <a:schemeClr val="tx1"/>
                </a:solidFill>
                <a:latin typeface="Arial" panose="020B0604020202020204" pitchFamily="34" charset="0"/>
                <a:cs typeface="Arial" panose="020B0604020202020204" pitchFamily="34" charset="0"/>
              </a:rPr>
              <a:t>Security Notice and </a:t>
            </a:r>
          </a:p>
          <a:p>
            <a:pPr algn="ctr"/>
            <a:r>
              <a:rPr lang="en-US" sz="2000" b="1" dirty="0">
                <a:solidFill>
                  <a:schemeClr val="tx1"/>
                </a:solidFill>
                <a:latin typeface="Arial" panose="020B0604020202020204" pitchFamily="34" charset="0"/>
                <a:cs typeface="Arial" panose="020B0604020202020204" pitchFamily="34" charset="0"/>
              </a:rPr>
              <a:t>click </a:t>
            </a:r>
            <a:r>
              <a:rPr lang="en-US" sz="2000" b="1" u="sng" dirty="0">
                <a:solidFill>
                  <a:schemeClr val="tx1"/>
                </a:solidFill>
                <a:latin typeface="Arial" panose="020B0604020202020204" pitchFamily="34" charset="0"/>
                <a:cs typeface="Arial" panose="020B0604020202020204" pitchFamily="34" charset="0"/>
              </a:rPr>
              <a:t>OK</a:t>
            </a:r>
            <a:r>
              <a:rPr lang="en-US" sz="2000" b="1" dirty="0">
                <a:solidFill>
                  <a:schemeClr val="tx1"/>
                </a:solidFill>
                <a:latin typeface="Arial" panose="020B0604020202020204" pitchFamily="34" charset="0"/>
                <a:cs typeface="Arial" panose="020B0604020202020204" pitchFamily="34" charset="0"/>
              </a:rPr>
              <a:t> to continue.</a:t>
            </a:r>
          </a:p>
        </p:txBody>
      </p:sp>
    </p:spTree>
    <p:extLst>
      <p:ext uri="{BB962C8B-B14F-4D97-AF65-F5344CB8AC3E}">
        <p14:creationId xmlns:p14="http://schemas.microsoft.com/office/powerpoint/2010/main" val="790162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C86B-D9EB-1708-2E25-E660DB8EF7A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BBC5CCA-DA12-E8ED-576B-B504ED1E7275}"/>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86AAE76-C2EE-387D-873A-90DDB7BF2732}"/>
              </a:ext>
            </a:extLst>
          </p:cNvPr>
          <p:cNvPicPr>
            <a:picLocks noChangeAspect="1"/>
          </p:cNvPicPr>
          <p:nvPr/>
        </p:nvPicPr>
        <p:blipFill>
          <a:blip r:embed="rId4"/>
          <a:stretch>
            <a:fillRect/>
          </a:stretch>
        </p:blipFill>
        <p:spPr>
          <a:xfrm>
            <a:off x="4708244" y="991832"/>
            <a:ext cx="3185608" cy="5217208"/>
          </a:xfrm>
          <a:prstGeom prst="rect">
            <a:avLst/>
          </a:prstGeom>
          <a:ln>
            <a:solidFill>
              <a:schemeClr val="tx1"/>
            </a:solidFill>
          </a:ln>
        </p:spPr>
      </p:pic>
      <p:sp>
        <p:nvSpPr>
          <p:cNvPr id="9" name="TextBox 8">
            <a:extLst>
              <a:ext uri="{FF2B5EF4-FFF2-40B4-BE49-F238E27FC236}">
                <a16:creationId xmlns:a16="http://schemas.microsoft.com/office/drawing/2014/main" id="{B2AB09E7-34CA-171E-7E04-6AE5F73C7F28}"/>
              </a:ext>
            </a:extLst>
          </p:cNvPr>
          <p:cNvSpPr txBox="1"/>
          <p:nvPr/>
        </p:nvSpPr>
        <p:spPr>
          <a:xfrm>
            <a:off x="4537712" y="120081"/>
            <a:ext cx="1892808" cy="769441"/>
          </a:xfrm>
          <a:prstGeom prst="rect">
            <a:avLst/>
          </a:prstGeom>
          <a:noFill/>
          <a:ln>
            <a:noFill/>
          </a:ln>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Step 2</a:t>
            </a:r>
          </a:p>
        </p:txBody>
      </p:sp>
      <p:sp>
        <p:nvSpPr>
          <p:cNvPr id="10" name="TextBox 9">
            <a:extLst>
              <a:ext uri="{FF2B5EF4-FFF2-40B4-BE49-F238E27FC236}">
                <a16:creationId xmlns:a16="http://schemas.microsoft.com/office/drawing/2014/main" id="{6F7408E1-945E-BED4-FC61-8E44DB796006}"/>
              </a:ext>
            </a:extLst>
          </p:cNvPr>
          <p:cNvSpPr txBox="1"/>
          <p:nvPr/>
        </p:nvSpPr>
        <p:spPr>
          <a:xfrm>
            <a:off x="676840" y="1893696"/>
            <a:ext cx="2965267"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Enter the information requested</a:t>
            </a:r>
          </a:p>
        </p:txBody>
      </p:sp>
      <p:sp>
        <p:nvSpPr>
          <p:cNvPr id="18" name="TextBox 17">
            <a:extLst>
              <a:ext uri="{FF2B5EF4-FFF2-40B4-BE49-F238E27FC236}">
                <a16:creationId xmlns:a16="http://schemas.microsoft.com/office/drawing/2014/main" id="{3DF45A9C-E414-2FE0-1766-68543BE0D795}"/>
              </a:ext>
            </a:extLst>
          </p:cNvPr>
          <p:cNvSpPr txBox="1"/>
          <p:nvPr/>
        </p:nvSpPr>
        <p:spPr>
          <a:xfrm>
            <a:off x="9077330" y="2256415"/>
            <a:ext cx="2548770" cy="830997"/>
          </a:xfrm>
          <a:prstGeom prst="rect">
            <a:avLst/>
          </a:prstGeom>
          <a:noFill/>
        </p:spPr>
        <p:txBody>
          <a:bodyPr wrap="square" rtlCol="0">
            <a:spAutoFit/>
          </a:bodyPr>
          <a:lstStyle/>
          <a:p>
            <a:pPr algn="ctr"/>
            <a:r>
              <a:rPr lang="en-US" sz="2400" b="1" dirty="0">
                <a:solidFill>
                  <a:srgbClr val="EE1B16"/>
                </a:solidFill>
                <a:latin typeface="Arial" panose="020B0604020202020204" pitchFamily="34" charset="0"/>
                <a:cs typeface="Arial" panose="020B0604020202020204" pitchFamily="34" charset="0"/>
              </a:rPr>
              <a:t>Email address is now required!</a:t>
            </a:r>
          </a:p>
        </p:txBody>
      </p:sp>
      <p:sp>
        <p:nvSpPr>
          <p:cNvPr id="38" name="Rectangle 37">
            <a:extLst>
              <a:ext uri="{FF2B5EF4-FFF2-40B4-BE49-F238E27FC236}">
                <a16:creationId xmlns:a16="http://schemas.microsoft.com/office/drawing/2014/main" id="{FDA8CDCE-2988-DC15-2616-4D87D78FF621}"/>
              </a:ext>
            </a:extLst>
          </p:cNvPr>
          <p:cNvSpPr/>
          <p:nvPr/>
        </p:nvSpPr>
        <p:spPr>
          <a:xfrm>
            <a:off x="1684421" y="4400862"/>
            <a:ext cx="1507149" cy="61264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Check box </a:t>
            </a:r>
          </a:p>
        </p:txBody>
      </p:sp>
      <p:cxnSp>
        <p:nvCxnSpPr>
          <p:cNvPr id="40" name="Straight Arrow Connector 39">
            <a:extLst>
              <a:ext uri="{FF2B5EF4-FFF2-40B4-BE49-F238E27FC236}">
                <a16:creationId xmlns:a16="http://schemas.microsoft.com/office/drawing/2014/main" id="{846F2587-57C1-7EA3-4A98-A3964FDD500F}"/>
              </a:ext>
            </a:extLst>
          </p:cNvPr>
          <p:cNvCxnSpPr>
            <a:cxnSpLocks/>
            <a:stCxn id="38" idx="3"/>
          </p:cNvCxnSpPr>
          <p:nvPr/>
        </p:nvCxnSpPr>
        <p:spPr>
          <a:xfrm>
            <a:off x="3191570" y="4707186"/>
            <a:ext cx="1575817" cy="880201"/>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BD33927D-EA09-F336-AEF5-FEA2C9481D08}"/>
              </a:ext>
            </a:extLst>
          </p:cNvPr>
          <p:cNvSpPr/>
          <p:nvPr/>
        </p:nvSpPr>
        <p:spPr>
          <a:xfrm>
            <a:off x="591576" y="5412474"/>
            <a:ext cx="3185608" cy="61264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Click </a:t>
            </a:r>
            <a:r>
              <a:rPr lang="en-US" sz="2000" u="sng" dirty="0">
                <a:solidFill>
                  <a:schemeClr val="tx1"/>
                </a:solidFill>
                <a:latin typeface="Arial" panose="020B0604020202020204" pitchFamily="34" charset="0"/>
                <a:cs typeface="Arial" panose="020B0604020202020204" pitchFamily="34" charset="0"/>
              </a:rPr>
              <a:t>Next</a:t>
            </a:r>
            <a:r>
              <a:rPr lang="en-US" sz="2000" dirty="0">
                <a:solidFill>
                  <a:schemeClr val="tx1"/>
                </a:solidFill>
                <a:latin typeface="Arial" panose="020B0604020202020204" pitchFamily="34" charset="0"/>
                <a:cs typeface="Arial" panose="020B0604020202020204" pitchFamily="34" charset="0"/>
              </a:rPr>
              <a:t> when complete</a:t>
            </a:r>
          </a:p>
        </p:txBody>
      </p:sp>
      <p:cxnSp>
        <p:nvCxnSpPr>
          <p:cNvPr id="45" name="Straight Arrow Connector 44">
            <a:extLst>
              <a:ext uri="{FF2B5EF4-FFF2-40B4-BE49-F238E27FC236}">
                <a16:creationId xmlns:a16="http://schemas.microsoft.com/office/drawing/2014/main" id="{C6CA69DD-1266-5E08-6E7E-A59FD709441B}"/>
              </a:ext>
            </a:extLst>
          </p:cNvPr>
          <p:cNvCxnSpPr>
            <a:cxnSpLocks/>
            <a:stCxn id="44" idx="3"/>
            <a:endCxn id="47" idx="2"/>
          </p:cNvCxnSpPr>
          <p:nvPr/>
        </p:nvCxnSpPr>
        <p:spPr>
          <a:xfrm>
            <a:off x="3777184" y="5718798"/>
            <a:ext cx="1274343" cy="290006"/>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817F5ADD-141E-07D1-EF81-B3AEA210DDFE}"/>
              </a:ext>
            </a:extLst>
          </p:cNvPr>
          <p:cNvSpPr/>
          <p:nvPr/>
        </p:nvSpPr>
        <p:spPr>
          <a:xfrm>
            <a:off x="5051527" y="5821108"/>
            <a:ext cx="865179" cy="375391"/>
          </a:xfrm>
          <a:prstGeom prst="ellipse">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71DC3F2A-632B-DB82-BDFC-6AA008367AF6}"/>
              </a:ext>
            </a:extLst>
          </p:cNvPr>
          <p:cNvCxnSpPr>
            <a:cxnSpLocks/>
          </p:cNvCxnSpPr>
          <p:nvPr/>
        </p:nvCxnSpPr>
        <p:spPr>
          <a:xfrm flipV="1">
            <a:off x="8696325" y="2457422"/>
            <a:ext cx="175343" cy="1619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287051E-D4A2-120A-362D-079259A33E0F}"/>
              </a:ext>
            </a:extLst>
          </p:cNvPr>
          <p:cNvCxnSpPr>
            <a:cxnSpLocks/>
          </p:cNvCxnSpPr>
          <p:nvPr/>
        </p:nvCxnSpPr>
        <p:spPr>
          <a:xfrm flipV="1">
            <a:off x="8769011" y="2751243"/>
            <a:ext cx="205315" cy="82171"/>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FBE92A51-8130-F6A0-0A4F-B4C32AEEB67A}"/>
              </a:ext>
            </a:extLst>
          </p:cNvPr>
          <p:cNvCxnSpPr>
            <a:cxnSpLocks/>
          </p:cNvCxnSpPr>
          <p:nvPr/>
        </p:nvCxnSpPr>
        <p:spPr>
          <a:xfrm>
            <a:off x="8824912" y="3045727"/>
            <a:ext cx="252418"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descr="Megaphone">
            <a:extLst>
              <a:ext uri="{FF2B5EF4-FFF2-40B4-BE49-F238E27FC236}">
                <a16:creationId xmlns:a16="http://schemas.microsoft.com/office/drawing/2014/main" id="{C639C664-6E2F-C71F-8687-A8A5A4849065}"/>
              </a:ext>
            </a:extLst>
          </p:cNvPr>
          <p:cNvPicPr>
            <a:picLocks noChangeAspect="1"/>
          </p:cNvPicPr>
          <p:nvPr/>
        </p:nvPicPr>
        <p:blipFill>
          <a:blip r:embed="rId5">
            <a:extLst>
              <a:ext uri="{28A0092B-C50C-407E-A947-70E740481C1C}">
                <a14:useLocalDpi xmlns:a14="http://schemas.microsoft.com/office/drawing/2010/main" val="0"/>
              </a:ext>
            </a:extLst>
          </a:blip>
          <a:srcRect t="13188" r="1209" b="7287"/>
          <a:stretch>
            <a:fillRect/>
          </a:stretch>
        </p:blipFill>
        <p:spPr>
          <a:xfrm rot="20411500">
            <a:off x="7357628" y="2642585"/>
            <a:ext cx="1553747" cy="1250734"/>
          </a:xfrm>
          <a:prstGeom prst="rect">
            <a:avLst/>
          </a:prstGeom>
        </p:spPr>
      </p:pic>
      <p:sp>
        <p:nvSpPr>
          <p:cNvPr id="12" name="Rectangle 11">
            <a:extLst>
              <a:ext uri="{FF2B5EF4-FFF2-40B4-BE49-F238E27FC236}">
                <a16:creationId xmlns:a16="http://schemas.microsoft.com/office/drawing/2014/main" id="{474EAC06-59BE-AFBC-9200-4FD09DFE4A7C}"/>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41F027-3EE9-0F7F-CCD6-BDAEDC4FE9F8}"/>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1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8" grpId="0" animBg="1"/>
      <p:bldP spid="44"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4828-6F8C-C995-1A8E-F655D9F829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7D5CAC-03EF-E5E2-CE24-39693A8D68FB}"/>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EDC90FC-D4B9-F283-22DA-8799FFDA12AF}"/>
              </a:ext>
            </a:extLst>
          </p:cNvPr>
          <p:cNvSpPr txBox="1"/>
          <p:nvPr/>
        </p:nvSpPr>
        <p:spPr>
          <a:xfrm>
            <a:off x="515112" y="1380062"/>
            <a:ext cx="5242559" cy="4272965"/>
          </a:xfrm>
          <a:prstGeom prst="rect">
            <a:avLst/>
          </a:prstGeom>
          <a:noFill/>
        </p:spPr>
        <p:txBody>
          <a:bodyPr wrap="square" rtlCol="0">
            <a:spAutoFit/>
          </a:bodyPr>
          <a:lstStyle/>
          <a:p>
            <a:pPr>
              <a:spcAft>
                <a:spcPts val="50"/>
              </a:spcAft>
            </a:pPr>
            <a:r>
              <a:rPr lang="en-US" b="1" dirty="0">
                <a:latin typeface="Arial" panose="020B0604020202020204" pitchFamily="34" charset="0"/>
                <a:cs typeface="Arial" panose="020B0604020202020204" pitchFamily="34" charset="0"/>
              </a:rPr>
              <a:t>Username Guidelines</a:t>
            </a:r>
          </a:p>
          <a:p>
            <a:pPr>
              <a:spcAft>
                <a:spcPts val="50"/>
              </a:spcAft>
            </a:pPr>
            <a:endParaRPr lang="en-US" dirty="0"/>
          </a:p>
          <a:p>
            <a:r>
              <a:rPr lang="en-US" u="sng" dirty="0">
                <a:latin typeface="Arial" panose="020B0604020202020204" pitchFamily="34" charset="0"/>
                <a:cs typeface="Arial" panose="020B0604020202020204" pitchFamily="34" charset="0"/>
              </a:rPr>
              <a:t>Do’s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be 8 – 30 characters long with no spaces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 have letters, numbers, and these special characters: @ ! . - _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have at least 4 letters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 be your email address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Don’ts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Can’t include your Medicare Number or Social Security number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Can’t be the same as your password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Can’t have a special character as the first or last character</a:t>
            </a:r>
          </a:p>
        </p:txBody>
      </p:sp>
      <p:sp>
        <p:nvSpPr>
          <p:cNvPr id="10" name="TextBox 9">
            <a:extLst>
              <a:ext uri="{FF2B5EF4-FFF2-40B4-BE49-F238E27FC236}">
                <a16:creationId xmlns:a16="http://schemas.microsoft.com/office/drawing/2014/main" id="{B2BDCA3A-E9FD-C869-77B6-8889717B4A3A}"/>
              </a:ext>
            </a:extLst>
          </p:cNvPr>
          <p:cNvSpPr txBox="1"/>
          <p:nvPr/>
        </p:nvSpPr>
        <p:spPr>
          <a:xfrm>
            <a:off x="6434331" y="1380062"/>
            <a:ext cx="5020056" cy="397031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Password Guidelines</a:t>
            </a:r>
          </a:p>
          <a:p>
            <a:endParaRPr lang="en-US"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Do’s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be 8 – 16 characters long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have at least 1 letter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have at least 1 number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have 1 or more of only these special characters: @ ! $ % “ * (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Must be different from your last 6 passwords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u="sng" dirty="0">
                <a:latin typeface="Arial" panose="020B0604020202020204" pitchFamily="34" charset="0"/>
                <a:cs typeface="Arial" panose="020B0604020202020204" pitchFamily="34" charset="0"/>
              </a:rPr>
              <a:t>Don’ts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Can’t contain your username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Can’t include your Medicare Number or Social Security Number</a:t>
            </a:r>
          </a:p>
        </p:txBody>
      </p:sp>
      <p:sp>
        <p:nvSpPr>
          <p:cNvPr id="11" name="TextBox 10">
            <a:extLst>
              <a:ext uri="{FF2B5EF4-FFF2-40B4-BE49-F238E27FC236}">
                <a16:creationId xmlns:a16="http://schemas.microsoft.com/office/drawing/2014/main" id="{814F1785-9F11-6E7F-804D-5B006288CB42}"/>
              </a:ext>
            </a:extLst>
          </p:cNvPr>
          <p:cNvSpPr txBox="1"/>
          <p:nvPr/>
        </p:nvSpPr>
        <p:spPr>
          <a:xfrm>
            <a:off x="1345244" y="156490"/>
            <a:ext cx="989380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Rules for Creating Username and Password</a:t>
            </a:r>
          </a:p>
        </p:txBody>
      </p:sp>
      <p:sp>
        <p:nvSpPr>
          <p:cNvPr id="3" name="Rectangle 2">
            <a:extLst>
              <a:ext uri="{FF2B5EF4-FFF2-40B4-BE49-F238E27FC236}">
                <a16:creationId xmlns:a16="http://schemas.microsoft.com/office/drawing/2014/main" id="{526949C9-16EA-D892-5FE9-23BAFFD9CDE9}"/>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515B6CA-A786-D142-B5F7-8333381B3DC2}"/>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61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F66FD-C881-85A5-8DC5-A59F5FCA538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89F1D5-F284-CCC1-E808-696001EFEC31}"/>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2EE17D-F5CD-91AA-4DBF-E108539B58EF}"/>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screenshot of a login page&#10;&#10;AI-generated content may be incorrect.">
            <a:extLst>
              <a:ext uri="{FF2B5EF4-FFF2-40B4-BE49-F238E27FC236}">
                <a16:creationId xmlns:a16="http://schemas.microsoft.com/office/drawing/2014/main" id="{A24EEFE0-5544-CB29-8D40-6649D187CEB6}"/>
              </a:ext>
            </a:extLst>
          </p:cNvPr>
          <p:cNvPicPr>
            <a:picLocks noChangeAspect="1"/>
          </p:cNvPicPr>
          <p:nvPr/>
        </p:nvPicPr>
        <p:blipFill>
          <a:blip r:embed="rId4">
            <a:extLst>
              <a:ext uri="{28A0092B-C50C-407E-A947-70E740481C1C}">
                <a14:useLocalDpi xmlns:a14="http://schemas.microsoft.com/office/drawing/2010/main" val="0"/>
              </a:ext>
            </a:extLst>
          </a:blip>
          <a:srcRect r="9241" b="3449"/>
          <a:stretch>
            <a:fillRect/>
          </a:stretch>
        </p:blipFill>
        <p:spPr>
          <a:xfrm>
            <a:off x="5929436" y="996070"/>
            <a:ext cx="3535163" cy="5211987"/>
          </a:xfrm>
          <a:prstGeom prst="rect">
            <a:avLst/>
          </a:prstGeom>
          <a:ln>
            <a:solidFill>
              <a:schemeClr val="tx1"/>
            </a:solidFill>
          </a:ln>
        </p:spPr>
      </p:pic>
      <p:cxnSp>
        <p:nvCxnSpPr>
          <p:cNvPr id="15" name="Straight Arrow Connector 14">
            <a:extLst>
              <a:ext uri="{FF2B5EF4-FFF2-40B4-BE49-F238E27FC236}">
                <a16:creationId xmlns:a16="http://schemas.microsoft.com/office/drawing/2014/main" id="{4178977A-12E3-078F-BB0B-CE49091AD99D}"/>
              </a:ext>
            </a:extLst>
          </p:cNvPr>
          <p:cNvCxnSpPr>
            <a:cxnSpLocks/>
            <a:stCxn id="38" idx="2"/>
            <a:endCxn id="4" idx="1"/>
          </p:cNvCxnSpPr>
          <p:nvPr/>
        </p:nvCxnSpPr>
        <p:spPr>
          <a:xfrm>
            <a:off x="3361132" y="5212561"/>
            <a:ext cx="2567687" cy="482645"/>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B5369272-855B-3B6B-F93F-9374ED2EB0F2}"/>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56FFDE5-6D96-EFBC-F27D-91364636AA10}"/>
              </a:ext>
            </a:extLst>
          </p:cNvPr>
          <p:cNvCxnSpPr>
            <a:cxnSpLocks/>
            <a:stCxn id="6" idx="2"/>
            <a:endCxn id="20" idx="1"/>
          </p:cNvCxnSpPr>
          <p:nvPr/>
        </p:nvCxnSpPr>
        <p:spPr>
          <a:xfrm>
            <a:off x="3361132" y="2732372"/>
            <a:ext cx="2568304" cy="869692"/>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A20301F-C030-4D43-A68B-63E6760486A1}"/>
              </a:ext>
            </a:extLst>
          </p:cNvPr>
          <p:cNvSpPr/>
          <p:nvPr/>
        </p:nvSpPr>
        <p:spPr>
          <a:xfrm>
            <a:off x="1985211" y="2316302"/>
            <a:ext cx="2751841" cy="416070"/>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Enter your </a:t>
            </a:r>
            <a:r>
              <a:rPr lang="en-US" sz="2000" b="1" dirty="0">
                <a:solidFill>
                  <a:schemeClr val="tx1"/>
                </a:solidFill>
                <a:latin typeface="Arial" panose="020B0604020202020204" pitchFamily="34" charset="0"/>
                <a:cs typeface="Arial" panose="020B0604020202020204" pitchFamily="34" charset="0"/>
              </a:rPr>
              <a:t>Username</a:t>
            </a:r>
            <a:endParaRPr lang="en-US" sz="20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6B7C0906-5A31-F1BB-F09E-FC4BB9C54FC8}"/>
              </a:ext>
            </a:extLst>
          </p:cNvPr>
          <p:cNvSpPr/>
          <p:nvPr/>
        </p:nvSpPr>
        <p:spPr>
          <a:xfrm>
            <a:off x="1985211" y="4796491"/>
            <a:ext cx="2751841" cy="416070"/>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Enter your </a:t>
            </a:r>
            <a:r>
              <a:rPr lang="en-US" sz="2000" b="1" dirty="0">
                <a:solidFill>
                  <a:schemeClr val="tx1"/>
                </a:solidFill>
                <a:latin typeface="Arial" panose="020B0604020202020204" pitchFamily="34" charset="0"/>
                <a:cs typeface="Arial" panose="020B0604020202020204" pitchFamily="34" charset="0"/>
              </a:rPr>
              <a:t>Password</a:t>
            </a:r>
            <a:endParaRPr lang="en-US" sz="2000" dirty="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E4DA872D-80C5-B27D-B60D-74971C6ABFAA}"/>
              </a:ext>
            </a:extLst>
          </p:cNvPr>
          <p:cNvSpPr txBox="1"/>
          <p:nvPr/>
        </p:nvSpPr>
        <p:spPr>
          <a:xfrm>
            <a:off x="5000922" y="141704"/>
            <a:ext cx="1618387"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Step 3</a:t>
            </a:r>
          </a:p>
        </p:txBody>
      </p:sp>
      <p:sp>
        <p:nvSpPr>
          <p:cNvPr id="3" name="Rectangle 2">
            <a:extLst>
              <a:ext uri="{FF2B5EF4-FFF2-40B4-BE49-F238E27FC236}">
                <a16:creationId xmlns:a16="http://schemas.microsoft.com/office/drawing/2014/main" id="{E4DDFCF6-66A1-771C-0C0A-8766CF578EFE}"/>
              </a:ext>
            </a:extLst>
          </p:cNvPr>
          <p:cNvSpPr/>
          <p:nvPr/>
        </p:nvSpPr>
        <p:spPr>
          <a:xfrm>
            <a:off x="5928819" y="3344780"/>
            <a:ext cx="2733917" cy="397042"/>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A50B0D6-2C92-8AB6-108F-A865E7DE5739}"/>
              </a:ext>
            </a:extLst>
          </p:cNvPr>
          <p:cNvSpPr/>
          <p:nvPr/>
        </p:nvSpPr>
        <p:spPr>
          <a:xfrm>
            <a:off x="5928819" y="5182355"/>
            <a:ext cx="2733917" cy="1025702"/>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9074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5C4DD-F680-FE4B-81FC-1550CAB1A204}"/>
            </a:ext>
          </a:extLst>
        </p:cNvPr>
        <p:cNvGrpSpPr/>
        <p:nvPr/>
      </p:nvGrpSpPr>
      <p:grpSpPr>
        <a:xfrm>
          <a:off x="0" y="0"/>
          <a:ext cx="0" cy="0"/>
          <a:chOff x="0" y="0"/>
          <a:chExt cx="0" cy="0"/>
        </a:xfrm>
      </p:grpSpPr>
      <p:pic>
        <p:nvPicPr>
          <p:cNvPr id="22" name="Picture 21" descr="A screenshot of a login form&#10;&#10;AI-generated content may be incorrect.">
            <a:extLst>
              <a:ext uri="{FF2B5EF4-FFF2-40B4-BE49-F238E27FC236}">
                <a16:creationId xmlns:a16="http://schemas.microsoft.com/office/drawing/2014/main" id="{F64D9365-CE78-BC02-DDB1-30CF97FB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351" y="1854017"/>
            <a:ext cx="4260140" cy="2686150"/>
          </a:xfrm>
          <a:prstGeom prst="rect">
            <a:avLst/>
          </a:prstGeom>
          <a:ln>
            <a:solidFill>
              <a:schemeClr val="tx1"/>
            </a:solidFill>
          </a:ln>
        </p:spPr>
      </p:pic>
      <p:sp>
        <p:nvSpPr>
          <p:cNvPr id="2" name="Rectangle 1">
            <a:extLst>
              <a:ext uri="{FF2B5EF4-FFF2-40B4-BE49-F238E27FC236}">
                <a16:creationId xmlns:a16="http://schemas.microsoft.com/office/drawing/2014/main" id="{23A5F279-8D53-CE5B-E030-A800E2DECD85}"/>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0926B4D-7F81-B85F-A589-FA2586E57A25}"/>
              </a:ext>
            </a:extLst>
          </p:cNvPr>
          <p:cNvCxnSpPr>
            <a:cxnSpLocks/>
            <a:stCxn id="8" idx="1"/>
          </p:cNvCxnSpPr>
          <p:nvPr/>
        </p:nvCxnSpPr>
        <p:spPr>
          <a:xfrm flipH="1" flipV="1">
            <a:off x="7982459" y="2848090"/>
            <a:ext cx="1297479" cy="367822"/>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5802D3D-8E5C-6421-3014-DACAA23A053A}"/>
              </a:ext>
            </a:extLst>
          </p:cNvPr>
          <p:cNvCxnSpPr>
            <a:cxnSpLocks/>
            <a:stCxn id="8" idx="1"/>
          </p:cNvCxnSpPr>
          <p:nvPr/>
        </p:nvCxnSpPr>
        <p:spPr>
          <a:xfrm flipH="1">
            <a:off x="7982459" y="3215912"/>
            <a:ext cx="1297479" cy="514388"/>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0AEE3147-A418-8E5F-37AC-2A06CCAA2A38}"/>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8A2C921-D050-A7B6-7101-DEC5C7C18A2C}"/>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2DCAD2-2CEC-AA5D-4038-4CD6888819BA}"/>
              </a:ext>
            </a:extLst>
          </p:cNvPr>
          <p:cNvSpPr/>
          <p:nvPr/>
        </p:nvSpPr>
        <p:spPr>
          <a:xfrm>
            <a:off x="5209344" y="3924771"/>
            <a:ext cx="1451202" cy="51246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12" name="Straight Arrow Connector 11">
            <a:extLst>
              <a:ext uri="{FF2B5EF4-FFF2-40B4-BE49-F238E27FC236}">
                <a16:creationId xmlns:a16="http://schemas.microsoft.com/office/drawing/2014/main" id="{33A79475-7E62-BB7E-F391-B56C4497897C}"/>
              </a:ext>
            </a:extLst>
          </p:cNvPr>
          <p:cNvCxnSpPr>
            <a:cxnSpLocks/>
            <a:stCxn id="9" idx="1"/>
            <a:endCxn id="23" idx="4"/>
          </p:cNvCxnSpPr>
          <p:nvPr/>
        </p:nvCxnSpPr>
        <p:spPr>
          <a:xfrm flipH="1" flipV="1">
            <a:off x="5934945" y="4437233"/>
            <a:ext cx="1435006" cy="853097"/>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29396B9C-46A5-9343-48AC-AAB5A9D1AE37}"/>
              </a:ext>
            </a:extLst>
          </p:cNvPr>
          <p:cNvSpPr/>
          <p:nvPr/>
        </p:nvSpPr>
        <p:spPr>
          <a:xfrm>
            <a:off x="9279938" y="2244835"/>
            <a:ext cx="2450851" cy="1942153"/>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Select a </a:t>
            </a:r>
          </a:p>
          <a:p>
            <a:pPr algn="ctr"/>
            <a:r>
              <a:rPr lang="en-US" sz="2000" b="1" dirty="0">
                <a:solidFill>
                  <a:schemeClr val="tx1"/>
                </a:solidFill>
                <a:latin typeface="Arial" panose="020B0604020202020204" pitchFamily="34" charset="0"/>
                <a:cs typeface="Arial" panose="020B0604020202020204" pitchFamily="34" charset="0"/>
              </a:rPr>
              <a:t>Secret Question </a:t>
            </a:r>
            <a:r>
              <a:rPr lang="en-US" sz="2000" dirty="0">
                <a:solidFill>
                  <a:schemeClr val="tx1"/>
                </a:solidFill>
                <a:latin typeface="Arial" panose="020B0604020202020204" pitchFamily="34" charset="0"/>
                <a:cs typeface="Arial" panose="020B0604020202020204" pitchFamily="34" charset="0"/>
              </a:rPr>
              <a:t>and enter your </a:t>
            </a:r>
            <a:r>
              <a:rPr lang="en-US" sz="2000" b="1" dirty="0">
                <a:solidFill>
                  <a:schemeClr val="tx1"/>
                </a:solidFill>
                <a:latin typeface="Arial" panose="020B0604020202020204" pitchFamily="34" charset="0"/>
                <a:cs typeface="Arial" panose="020B0604020202020204" pitchFamily="34" charset="0"/>
              </a:rPr>
              <a:t>Answer</a:t>
            </a:r>
            <a:r>
              <a:rPr lang="en-US" sz="2000" dirty="0">
                <a:solidFill>
                  <a:schemeClr val="tx1"/>
                </a:solidFill>
                <a:latin typeface="Arial" panose="020B0604020202020204" pitchFamily="34" charset="0"/>
                <a:cs typeface="Arial" panose="020B0604020202020204" pitchFamily="34" charset="0"/>
              </a:rPr>
              <a:t>. </a:t>
            </a:r>
          </a:p>
          <a:p>
            <a:pPr algn="ctr"/>
            <a:r>
              <a:rPr lang="en-US" sz="1600" i="1" dirty="0">
                <a:solidFill>
                  <a:schemeClr val="tx1"/>
                </a:solidFill>
                <a:latin typeface="Arial" panose="020B0604020202020204" pitchFamily="34" charset="0"/>
                <a:cs typeface="Arial" panose="020B0604020202020204" pitchFamily="34" charset="0"/>
              </a:rPr>
              <a:t>This would be if you forget your username or password.</a:t>
            </a:r>
          </a:p>
        </p:txBody>
      </p:sp>
      <p:sp>
        <p:nvSpPr>
          <p:cNvPr id="9" name="Rectangle 8">
            <a:extLst>
              <a:ext uri="{FF2B5EF4-FFF2-40B4-BE49-F238E27FC236}">
                <a16:creationId xmlns:a16="http://schemas.microsoft.com/office/drawing/2014/main" id="{4A28407A-D17B-62EA-2806-0236BDF21EC5}"/>
              </a:ext>
            </a:extLst>
          </p:cNvPr>
          <p:cNvSpPr/>
          <p:nvPr/>
        </p:nvSpPr>
        <p:spPr>
          <a:xfrm>
            <a:off x="7369951" y="4963827"/>
            <a:ext cx="2544069" cy="653005"/>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Then Click </a:t>
            </a:r>
          </a:p>
          <a:p>
            <a:pPr algn="ctr"/>
            <a:r>
              <a:rPr lang="en-US" sz="2000" b="1" dirty="0">
                <a:solidFill>
                  <a:schemeClr val="tx1"/>
                </a:solidFill>
                <a:latin typeface="Arial" panose="020B0604020202020204" pitchFamily="34" charset="0"/>
                <a:cs typeface="Arial" panose="020B0604020202020204" pitchFamily="34" charset="0"/>
              </a:rPr>
              <a:t>“Create Account”</a:t>
            </a:r>
          </a:p>
        </p:txBody>
      </p:sp>
      <p:sp>
        <p:nvSpPr>
          <p:cNvPr id="38" name="TextBox 37">
            <a:extLst>
              <a:ext uri="{FF2B5EF4-FFF2-40B4-BE49-F238E27FC236}">
                <a16:creationId xmlns:a16="http://schemas.microsoft.com/office/drawing/2014/main" id="{76095C12-DD6F-B01A-2B61-C5D00135AA68}"/>
              </a:ext>
            </a:extLst>
          </p:cNvPr>
          <p:cNvSpPr txBox="1"/>
          <p:nvPr/>
        </p:nvSpPr>
        <p:spPr>
          <a:xfrm>
            <a:off x="3933331" y="217141"/>
            <a:ext cx="4003229"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Step 3 Continued</a:t>
            </a:r>
          </a:p>
        </p:txBody>
      </p:sp>
      <p:pic>
        <p:nvPicPr>
          <p:cNvPr id="13" name="Picture 12">
            <a:extLst>
              <a:ext uri="{FF2B5EF4-FFF2-40B4-BE49-F238E27FC236}">
                <a16:creationId xmlns:a16="http://schemas.microsoft.com/office/drawing/2014/main" id="{0F45EE5B-BCEE-8D40-B28D-7A6399E76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156" y="1936874"/>
            <a:ext cx="2994660" cy="2560320"/>
          </a:xfrm>
          <a:prstGeom prst="rect">
            <a:avLst/>
          </a:prstGeom>
        </p:spPr>
      </p:pic>
      <p:sp>
        <p:nvSpPr>
          <p:cNvPr id="4" name="Rectangle 3">
            <a:extLst>
              <a:ext uri="{FF2B5EF4-FFF2-40B4-BE49-F238E27FC236}">
                <a16:creationId xmlns:a16="http://schemas.microsoft.com/office/drawing/2014/main" id="{AAB0B37B-C686-A154-CCC0-18B63EA0DDDB}"/>
              </a:ext>
            </a:extLst>
          </p:cNvPr>
          <p:cNvSpPr/>
          <p:nvPr/>
        </p:nvSpPr>
        <p:spPr>
          <a:xfrm>
            <a:off x="721895" y="1854017"/>
            <a:ext cx="3308684" cy="2778141"/>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867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8" grpId="0" animBg="1"/>
      <p:bldP spid="9"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07D7-BBB2-F176-CCC2-AC109F230D3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085B6E01-36D3-FD69-F70E-A24C82BCB433}"/>
              </a:ext>
            </a:extLst>
          </p:cNvPr>
          <p:cNvSpPr/>
          <p:nvPr/>
        </p:nvSpPr>
        <p:spPr>
          <a:xfrm>
            <a:off x="351640" y="2431540"/>
            <a:ext cx="3557581" cy="1994919"/>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77DAD9B-3E23-BBE8-BFA0-8ACD804C59F4}"/>
              </a:ext>
            </a:extLst>
          </p:cNvPr>
          <p:cNvSpPr/>
          <p:nvPr/>
        </p:nvSpPr>
        <p:spPr>
          <a:xfrm>
            <a:off x="7467600" y="5200961"/>
            <a:ext cx="698856" cy="512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EE9D793-9DE2-CD01-FF89-7AB1F7DB7829}"/>
              </a:ext>
            </a:extLst>
          </p:cNvPr>
          <p:cNvPicPr>
            <a:picLocks noChangeAspect="1"/>
          </p:cNvPicPr>
          <p:nvPr/>
        </p:nvPicPr>
        <p:blipFill>
          <a:blip r:embed="rId4"/>
          <a:stretch>
            <a:fillRect/>
          </a:stretch>
        </p:blipFill>
        <p:spPr>
          <a:xfrm>
            <a:off x="4278344" y="1178693"/>
            <a:ext cx="6561389" cy="4846740"/>
          </a:xfrm>
          <a:prstGeom prst="rect">
            <a:avLst/>
          </a:prstGeom>
        </p:spPr>
      </p:pic>
      <p:sp>
        <p:nvSpPr>
          <p:cNvPr id="10" name="Rectangle 9">
            <a:extLst>
              <a:ext uri="{FF2B5EF4-FFF2-40B4-BE49-F238E27FC236}">
                <a16:creationId xmlns:a16="http://schemas.microsoft.com/office/drawing/2014/main" id="{C2A99730-F8BD-A300-6BAD-319F053EA4D0}"/>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765ABB-0ABB-636D-BAC1-380A1CEECCC2}"/>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7FAD62-5F65-1E91-2E38-C4A36C6992FB}"/>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197A5D4-9482-44E6-E4E1-0D33F5D77824}"/>
              </a:ext>
            </a:extLst>
          </p:cNvPr>
          <p:cNvSpPr txBox="1"/>
          <p:nvPr/>
        </p:nvSpPr>
        <p:spPr>
          <a:xfrm>
            <a:off x="488289" y="2683841"/>
            <a:ext cx="3420932" cy="1384995"/>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You have now created your Medicare account!</a:t>
            </a:r>
          </a:p>
        </p:txBody>
      </p:sp>
      <p:sp>
        <p:nvSpPr>
          <p:cNvPr id="2" name="Rectangle 1">
            <a:extLst>
              <a:ext uri="{FF2B5EF4-FFF2-40B4-BE49-F238E27FC236}">
                <a16:creationId xmlns:a16="http://schemas.microsoft.com/office/drawing/2014/main" id="{ED6ABC18-2A49-69E2-DBBB-F6CADA2264A3}"/>
              </a:ext>
            </a:extLst>
          </p:cNvPr>
          <p:cNvSpPr/>
          <p:nvPr/>
        </p:nvSpPr>
        <p:spPr>
          <a:xfrm>
            <a:off x="4278344" y="1144577"/>
            <a:ext cx="6561389" cy="828602"/>
          </a:xfrm>
          <a:prstGeom prst="rect">
            <a:avLst/>
          </a:prstGeom>
          <a:noFill/>
          <a:ln w="5715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86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DFEA5-A479-E526-67B1-37CD38F23221}"/>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80E62730-349F-C20D-0B1A-B38F5DF34ED5}"/>
              </a:ext>
            </a:extLst>
          </p:cNvPr>
          <p:cNvSpPr/>
          <p:nvPr/>
        </p:nvSpPr>
        <p:spPr>
          <a:xfrm>
            <a:off x="7467600" y="5200961"/>
            <a:ext cx="698856" cy="512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FF5A35-3220-BB1C-2505-170A9F4677E9}"/>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6E5AFD-4484-C011-F9DA-4F6EEF1A8F6F}"/>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4C8CBE-CEF3-D521-FBBC-05ACD34F0020}"/>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 screen&#10;&#10;AI-generated content may be incorrect.">
            <a:extLst>
              <a:ext uri="{FF2B5EF4-FFF2-40B4-BE49-F238E27FC236}">
                <a16:creationId xmlns:a16="http://schemas.microsoft.com/office/drawing/2014/main" id="{5AC10C84-8DDF-B06F-5000-6BA27A5A9D6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r="49260" b="2943"/>
          <a:stretch>
            <a:fillRect/>
          </a:stretch>
        </p:blipFill>
        <p:spPr>
          <a:xfrm>
            <a:off x="2866216" y="1461471"/>
            <a:ext cx="3197486" cy="3941908"/>
          </a:xfrm>
          <a:prstGeom prst="rect">
            <a:avLst/>
          </a:prstGeom>
        </p:spPr>
      </p:pic>
      <p:pic>
        <p:nvPicPr>
          <p:cNvPr id="6" name="Picture 5" descr="A screenshot of a login form&#10;&#10;AI-generated content may be incorrect.">
            <a:extLst>
              <a:ext uri="{FF2B5EF4-FFF2-40B4-BE49-F238E27FC236}">
                <a16:creationId xmlns:a16="http://schemas.microsoft.com/office/drawing/2014/main" id="{CB52019E-F388-A890-E6FF-6AC263BB7E83}"/>
              </a:ext>
            </a:extLst>
          </p:cNvPr>
          <p:cNvPicPr>
            <a:picLocks noChangeAspect="1"/>
          </p:cNvPicPr>
          <p:nvPr/>
        </p:nvPicPr>
        <p:blipFill>
          <a:blip r:embed="rId5">
            <a:extLst>
              <a:ext uri="{28A0092B-C50C-407E-A947-70E740481C1C}">
                <a14:useLocalDpi xmlns:a14="http://schemas.microsoft.com/office/drawing/2010/main" val="0"/>
              </a:ext>
            </a:extLst>
          </a:blip>
          <a:srcRect r="51037" b="2447"/>
          <a:stretch>
            <a:fillRect/>
          </a:stretch>
        </p:blipFill>
        <p:spPr>
          <a:xfrm>
            <a:off x="8645459" y="1386874"/>
            <a:ext cx="3197486" cy="3568103"/>
          </a:xfrm>
          <a:prstGeom prst="rect">
            <a:avLst/>
          </a:prstGeom>
        </p:spPr>
      </p:pic>
      <p:sp>
        <p:nvSpPr>
          <p:cNvPr id="7" name="TextBox 6">
            <a:extLst>
              <a:ext uri="{FF2B5EF4-FFF2-40B4-BE49-F238E27FC236}">
                <a16:creationId xmlns:a16="http://schemas.microsoft.com/office/drawing/2014/main" id="{DF405FDC-176F-4BFF-1C14-ABE77F02E291}"/>
              </a:ext>
            </a:extLst>
          </p:cNvPr>
          <p:cNvSpPr txBox="1"/>
          <p:nvPr/>
        </p:nvSpPr>
        <p:spPr>
          <a:xfrm>
            <a:off x="4958820" y="283749"/>
            <a:ext cx="1650415"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Log in</a:t>
            </a:r>
          </a:p>
        </p:txBody>
      </p:sp>
      <p:cxnSp>
        <p:nvCxnSpPr>
          <p:cNvPr id="11" name="Straight Arrow Connector 10">
            <a:extLst>
              <a:ext uri="{FF2B5EF4-FFF2-40B4-BE49-F238E27FC236}">
                <a16:creationId xmlns:a16="http://schemas.microsoft.com/office/drawing/2014/main" id="{EC5B3842-93C7-B6B9-2C81-EC5A5C7C5CE4}"/>
              </a:ext>
            </a:extLst>
          </p:cNvPr>
          <p:cNvCxnSpPr>
            <a:cxnSpLocks/>
            <a:stCxn id="8" idx="3"/>
            <a:endCxn id="5" idx="1"/>
          </p:cNvCxnSpPr>
          <p:nvPr/>
        </p:nvCxnSpPr>
        <p:spPr>
          <a:xfrm>
            <a:off x="2533224" y="2281265"/>
            <a:ext cx="547533" cy="71440"/>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83BB6138-5354-D3B5-06C5-AE7CC770536A}"/>
              </a:ext>
            </a:extLst>
          </p:cNvPr>
          <p:cNvCxnSpPr>
            <a:cxnSpLocks/>
            <a:stCxn id="9" idx="2"/>
            <a:endCxn id="4" idx="1"/>
          </p:cNvCxnSpPr>
          <p:nvPr/>
        </p:nvCxnSpPr>
        <p:spPr>
          <a:xfrm>
            <a:off x="7334752" y="2585708"/>
            <a:ext cx="1469694" cy="331564"/>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538B9FC-F3F5-5818-2E69-A1614D8C8886}"/>
              </a:ext>
            </a:extLst>
          </p:cNvPr>
          <p:cNvSpPr/>
          <p:nvPr/>
        </p:nvSpPr>
        <p:spPr>
          <a:xfrm>
            <a:off x="6246696" y="1961603"/>
            <a:ext cx="2176111" cy="624105"/>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Enter your </a:t>
            </a:r>
            <a:r>
              <a:rPr lang="en-US" sz="2000" b="1" dirty="0">
                <a:solidFill>
                  <a:schemeClr val="tx1"/>
                </a:solidFill>
                <a:latin typeface="Arial" panose="020B0604020202020204" pitchFamily="34" charset="0"/>
                <a:cs typeface="Arial" panose="020B0604020202020204" pitchFamily="34" charset="0"/>
              </a:rPr>
              <a:t>Password</a:t>
            </a:r>
            <a:endParaRPr lang="en-US" sz="20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572AA950-0584-AFA6-7F57-A8B3EB968F42}"/>
              </a:ext>
            </a:extLst>
          </p:cNvPr>
          <p:cNvSpPr/>
          <p:nvPr/>
        </p:nvSpPr>
        <p:spPr>
          <a:xfrm>
            <a:off x="386818" y="1969212"/>
            <a:ext cx="2146406" cy="624105"/>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Enter your </a:t>
            </a:r>
            <a:r>
              <a:rPr lang="en-US" sz="2000" b="1" dirty="0">
                <a:solidFill>
                  <a:schemeClr val="tx1"/>
                </a:solidFill>
                <a:latin typeface="Arial" panose="020B0604020202020204" pitchFamily="34" charset="0"/>
                <a:cs typeface="Arial" panose="020B0604020202020204" pitchFamily="34" charset="0"/>
              </a:rPr>
              <a:t>Username</a:t>
            </a:r>
            <a:endParaRPr lang="en-US" sz="2000" dirty="0">
              <a:solidFill>
                <a:schemeClr val="tx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99995AAA-4FD6-24FB-81FA-3B11361FE92D}"/>
              </a:ext>
            </a:extLst>
          </p:cNvPr>
          <p:cNvSpPr/>
          <p:nvPr/>
        </p:nvSpPr>
        <p:spPr>
          <a:xfrm>
            <a:off x="2934619" y="4034502"/>
            <a:ext cx="1065479" cy="4360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28" name="Straight Arrow Connector 27">
            <a:extLst>
              <a:ext uri="{FF2B5EF4-FFF2-40B4-BE49-F238E27FC236}">
                <a16:creationId xmlns:a16="http://schemas.microsoft.com/office/drawing/2014/main" id="{337BB87D-6FD9-6CBF-2BB7-A419D87510D7}"/>
              </a:ext>
            </a:extLst>
          </p:cNvPr>
          <p:cNvCxnSpPr>
            <a:cxnSpLocks/>
            <a:stCxn id="26" idx="2"/>
            <a:endCxn id="27" idx="2"/>
          </p:cNvCxnSpPr>
          <p:nvPr/>
        </p:nvCxnSpPr>
        <p:spPr>
          <a:xfrm>
            <a:off x="1463552" y="4053105"/>
            <a:ext cx="1471067" cy="199422"/>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0D7B993-3FC2-FAC9-4842-706CA89671B1}"/>
              </a:ext>
            </a:extLst>
          </p:cNvPr>
          <p:cNvSpPr/>
          <p:nvPr/>
        </p:nvSpPr>
        <p:spPr>
          <a:xfrm>
            <a:off x="349055" y="3532642"/>
            <a:ext cx="2228993" cy="520463"/>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Arial" panose="020B0604020202020204" pitchFamily="34" charset="0"/>
                <a:cs typeface="Arial" panose="020B0604020202020204" pitchFamily="34" charset="0"/>
              </a:rPr>
              <a:t>Click Continue</a:t>
            </a:r>
          </a:p>
        </p:txBody>
      </p:sp>
      <p:sp>
        <p:nvSpPr>
          <p:cNvPr id="33" name="Oval 32">
            <a:extLst>
              <a:ext uri="{FF2B5EF4-FFF2-40B4-BE49-F238E27FC236}">
                <a16:creationId xmlns:a16="http://schemas.microsoft.com/office/drawing/2014/main" id="{65A2EC6D-461C-63CF-A3E5-BDFD1337BBC6}"/>
              </a:ext>
            </a:extLst>
          </p:cNvPr>
          <p:cNvSpPr/>
          <p:nvPr/>
        </p:nvSpPr>
        <p:spPr>
          <a:xfrm>
            <a:off x="8753650" y="3541377"/>
            <a:ext cx="907615" cy="43059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cxnSp>
        <p:nvCxnSpPr>
          <p:cNvPr id="34" name="Straight Arrow Connector 33">
            <a:extLst>
              <a:ext uri="{FF2B5EF4-FFF2-40B4-BE49-F238E27FC236}">
                <a16:creationId xmlns:a16="http://schemas.microsoft.com/office/drawing/2014/main" id="{61489221-F176-C52E-A4CF-C7D3EB4DEA40}"/>
              </a:ext>
            </a:extLst>
          </p:cNvPr>
          <p:cNvCxnSpPr>
            <a:cxnSpLocks/>
            <a:stCxn id="32" idx="0"/>
            <a:endCxn id="33" idx="2"/>
          </p:cNvCxnSpPr>
          <p:nvPr/>
        </p:nvCxnSpPr>
        <p:spPr>
          <a:xfrm flipV="1">
            <a:off x="7441317" y="3756672"/>
            <a:ext cx="1312333" cy="636916"/>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348D3986-3D1E-9194-09CC-48C3786857E0}"/>
              </a:ext>
            </a:extLst>
          </p:cNvPr>
          <p:cNvSpPr/>
          <p:nvPr/>
        </p:nvSpPr>
        <p:spPr>
          <a:xfrm>
            <a:off x="6509715" y="4393588"/>
            <a:ext cx="1863203" cy="464965"/>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Arial" panose="020B0604020202020204" pitchFamily="34" charset="0"/>
                <a:cs typeface="Arial" panose="020B0604020202020204" pitchFamily="34" charset="0"/>
              </a:rPr>
              <a:t>Click Log in</a:t>
            </a:r>
          </a:p>
        </p:txBody>
      </p:sp>
      <p:pic>
        <p:nvPicPr>
          <p:cNvPr id="38" name="Graphic 37" descr="Badge 1 outline">
            <a:extLst>
              <a:ext uri="{FF2B5EF4-FFF2-40B4-BE49-F238E27FC236}">
                <a16:creationId xmlns:a16="http://schemas.microsoft.com/office/drawing/2014/main" id="{DD7A5ECE-1E9C-35C1-D4E7-0A3C6812095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94457" y="2055630"/>
            <a:ext cx="468650" cy="468650"/>
          </a:xfrm>
          <a:prstGeom prst="rect">
            <a:avLst/>
          </a:prstGeom>
        </p:spPr>
      </p:pic>
      <p:pic>
        <p:nvPicPr>
          <p:cNvPr id="43" name="Graphic 42" descr="Badge outline">
            <a:extLst>
              <a:ext uri="{FF2B5EF4-FFF2-40B4-BE49-F238E27FC236}">
                <a16:creationId xmlns:a16="http://schemas.microsoft.com/office/drawing/2014/main" id="{3D4903E1-206C-A125-6172-6AC5250903A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386818" y="3591274"/>
            <a:ext cx="457199" cy="457199"/>
          </a:xfrm>
          <a:prstGeom prst="rect">
            <a:avLst/>
          </a:prstGeom>
        </p:spPr>
      </p:pic>
      <p:pic>
        <p:nvPicPr>
          <p:cNvPr id="45" name="Graphic 44" descr="Badge 3 outline">
            <a:extLst>
              <a:ext uri="{FF2B5EF4-FFF2-40B4-BE49-F238E27FC236}">
                <a16:creationId xmlns:a16="http://schemas.microsoft.com/office/drawing/2014/main" id="{658F374A-7718-E654-0BB0-4ECDECDCDC2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278243" y="2055630"/>
            <a:ext cx="436050" cy="436050"/>
          </a:xfrm>
          <a:prstGeom prst="rect">
            <a:avLst/>
          </a:prstGeom>
        </p:spPr>
      </p:pic>
      <p:pic>
        <p:nvPicPr>
          <p:cNvPr id="47" name="Graphic 46" descr="Badge 4 outline">
            <a:extLst>
              <a:ext uri="{FF2B5EF4-FFF2-40B4-BE49-F238E27FC236}">
                <a16:creationId xmlns:a16="http://schemas.microsoft.com/office/drawing/2014/main" id="{04567A38-9C19-877E-EDAA-7625A07949A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552975" y="4422503"/>
            <a:ext cx="436050" cy="436050"/>
          </a:xfrm>
          <a:prstGeom prst="rect">
            <a:avLst/>
          </a:prstGeom>
        </p:spPr>
      </p:pic>
      <p:sp>
        <p:nvSpPr>
          <p:cNvPr id="4" name="Rectangle 3">
            <a:extLst>
              <a:ext uri="{FF2B5EF4-FFF2-40B4-BE49-F238E27FC236}">
                <a16:creationId xmlns:a16="http://schemas.microsoft.com/office/drawing/2014/main" id="{F4ADFD52-A39B-5BF3-DED5-A86C2AF6EC70}"/>
              </a:ext>
            </a:extLst>
          </p:cNvPr>
          <p:cNvSpPr/>
          <p:nvPr/>
        </p:nvSpPr>
        <p:spPr>
          <a:xfrm>
            <a:off x="8804446" y="2605219"/>
            <a:ext cx="2879511" cy="624105"/>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FA48842-4CE1-F130-1C1E-97BA776929F3}"/>
              </a:ext>
            </a:extLst>
          </p:cNvPr>
          <p:cNvSpPr/>
          <p:nvPr/>
        </p:nvSpPr>
        <p:spPr>
          <a:xfrm>
            <a:off x="3080757" y="2055630"/>
            <a:ext cx="2760294" cy="594149"/>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59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7" grpId="0" animBg="1"/>
      <p:bldP spid="26" grpId="0" animBg="1"/>
      <p:bldP spid="33" grpId="0" animBg="1"/>
      <p:bldP spid="3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13569-577D-E27A-2F2E-7E92D72936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FA0E76B-A953-12F4-0E73-8B48799163C4}"/>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2FE79B-204D-9F28-03BD-36E3464FC910}"/>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BF8EEA-8140-57EE-2C1F-133A98AB1B7C}"/>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B66FE00-9147-4A04-4466-F94854494EB4}"/>
              </a:ext>
            </a:extLst>
          </p:cNvPr>
          <p:cNvSpPr txBox="1"/>
          <p:nvPr/>
        </p:nvSpPr>
        <p:spPr>
          <a:xfrm>
            <a:off x="674076" y="2339878"/>
            <a:ext cx="5164015" cy="3170099"/>
          </a:xfrm>
          <a:prstGeom prst="rect">
            <a:avLst/>
          </a:prstGeom>
          <a:noFill/>
        </p:spPr>
        <p:txBody>
          <a:bodyPr wrap="square">
            <a:spAutoFit/>
          </a:bodyPr>
          <a:lstStyle/>
          <a:p>
            <a:pPr>
              <a:buNone/>
            </a:pPr>
            <a:r>
              <a:rPr lang="en-US" sz="2000" dirty="0">
                <a:effectLst/>
                <a:latin typeface="Arial" panose="020B0604020202020204" pitchFamily="34" charset="0"/>
                <a:cs typeface="Arial" panose="020B0604020202020204" pitchFamily="34" charset="0"/>
              </a:rPr>
              <a:t>This presentation was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
        <p:nvSpPr>
          <p:cNvPr id="15" name="TextBox 14">
            <a:extLst>
              <a:ext uri="{FF2B5EF4-FFF2-40B4-BE49-F238E27FC236}">
                <a16:creationId xmlns:a16="http://schemas.microsoft.com/office/drawing/2014/main" id="{2DA9D4E1-84DB-F473-1B4F-54358680F48C}"/>
              </a:ext>
            </a:extLst>
          </p:cNvPr>
          <p:cNvSpPr txBox="1"/>
          <p:nvPr/>
        </p:nvSpPr>
        <p:spPr>
          <a:xfrm>
            <a:off x="674076" y="1605041"/>
            <a:ext cx="19812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Disclaimer</a:t>
            </a:r>
          </a:p>
        </p:txBody>
      </p:sp>
      <p:pic>
        <p:nvPicPr>
          <p:cNvPr id="17" name="Picture 16">
            <a:extLst>
              <a:ext uri="{FF2B5EF4-FFF2-40B4-BE49-F238E27FC236}">
                <a16:creationId xmlns:a16="http://schemas.microsoft.com/office/drawing/2014/main" id="{00329CEF-D574-34CB-084D-246E92A86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515" y="1801285"/>
            <a:ext cx="3067909" cy="3255429"/>
          </a:xfrm>
          <a:prstGeom prst="rect">
            <a:avLst/>
          </a:prstGeom>
        </p:spPr>
      </p:pic>
    </p:spTree>
    <p:custDataLst>
      <p:tags r:id="rId1"/>
    </p:custDataLst>
    <p:extLst>
      <p:ext uri="{BB962C8B-B14F-4D97-AF65-F5344CB8AC3E}">
        <p14:creationId xmlns:p14="http://schemas.microsoft.com/office/powerpoint/2010/main" val="3147494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C510-9FF1-E607-0ECD-DBB2BFC839C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725C41-1C7B-4DAD-2C37-043FACD7B665}"/>
              </a:ext>
            </a:extLst>
          </p:cNvPr>
          <p:cNvPicPr>
            <a:picLocks noGrp="1" noRot="1" noChangeAspect="1" noMove="1" noResize="1" noEditPoints="1" noAdjustHandles="1" noChangeArrowheads="1" noChangeShapeType="1" noCrop="1"/>
          </p:cNvPicPr>
          <p:nvPr/>
        </p:nvPicPr>
        <p:blipFill>
          <a:blip r:embed="rId4"/>
          <a:stretch>
            <a:fillRect/>
          </a:stretch>
        </p:blipFill>
        <p:spPr>
          <a:xfrm>
            <a:off x="2972139" y="949161"/>
            <a:ext cx="5387807" cy="3017782"/>
          </a:xfrm>
          <a:prstGeom prst="rect">
            <a:avLst/>
          </a:prstGeom>
          <a:ln>
            <a:noFill/>
          </a:ln>
        </p:spPr>
      </p:pic>
      <p:sp>
        <p:nvSpPr>
          <p:cNvPr id="8" name="Rectangle 7">
            <a:extLst>
              <a:ext uri="{FF2B5EF4-FFF2-40B4-BE49-F238E27FC236}">
                <a16:creationId xmlns:a16="http://schemas.microsoft.com/office/drawing/2014/main" id="{79C3EC5B-6001-446D-0062-F57EFE555828}"/>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088E2B-3868-0872-FE18-3144E696BE25}"/>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4F9D45-932B-0E71-8F55-2B4814AE726E}"/>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7767E38-0D10-7DDE-D927-ECDB83EFBB8F}"/>
              </a:ext>
            </a:extLst>
          </p:cNvPr>
          <p:cNvSpPr txBox="1"/>
          <p:nvPr/>
        </p:nvSpPr>
        <p:spPr>
          <a:xfrm>
            <a:off x="3384471" y="191858"/>
            <a:ext cx="4234197"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2-Step Verification</a:t>
            </a:r>
          </a:p>
        </p:txBody>
      </p:sp>
      <p:sp>
        <p:nvSpPr>
          <p:cNvPr id="12" name="Rectangle 11">
            <a:extLst>
              <a:ext uri="{FF2B5EF4-FFF2-40B4-BE49-F238E27FC236}">
                <a16:creationId xmlns:a16="http://schemas.microsoft.com/office/drawing/2014/main" id="{ACF7EDD5-C1E9-7E92-AC18-4866D84987EE}"/>
              </a:ext>
            </a:extLst>
          </p:cNvPr>
          <p:cNvSpPr/>
          <p:nvPr/>
        </p:nvSpPr>
        <p:spPr>
          <a:xfrm>
            <a:off x="297678" y="1864896"/>
            <a:ext cx="2042294" cy="123174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Select how you want to receive your security codes.</a:t>
            </a:r>
          </a:p>
        </p:txBody>
      </p:sp>
      <p:cxnSp>
        <p:nvCxnSpPr>
          <p:cNvPr id="15" name="Straight Arrow Connector 14">
            <a:extLst>
              <a:ext uri="{FF2B5EF4-FFF2-40B4-BE49-F238E27FC236}">
                <a16:creationId xmlns:a16="http://schemas.microsoft.com/office/drawing/2014/main" id="{7748051E-7850-A7C5-CFE6-3E0F358B45AC}"/>
              </a:ext>
            </a:extLst>
          </p:cNvPr>
          <p:cNvCxnSpPr>
            <a:cxnSpLocks/>
            <a:stCxn id="12" idx="3"/>
            <a:endCxn id="3" idx="1"/>
          </p:cNvCxnSpPr>
          <p:nvPr/>
        </p:nvCxnSpPr>
        <p:spPr>
          <a:xfrm flipV="1">
            <a:off x="2339972" y="2458052"/>
            <a:ext cx="632167" cy="22718"/>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5EBB7E57-45B2-C642-FE80-147C9C2D16E2}"/>
              </a:ext>
            </a:extLst>
          </p:cNvPr>
          <p:cNvSpPr/>
          <p:nvPr/>
        </p:nvSpPr>
        <p:spPr>
          <a:xfrm>
            <a:off x="2924258" y="3396915"/>
            <a:ext cx="1065479" cy="4360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30" name="Rectangle 29">
            <a:extLst>
              <a:ext uri="{FF2B5EF4-FFF2-40B4-BE49-F238E27FC236}">
                <a16:creationId xmlns:a16="http://schemas.microsoft.com/office/drawing/2014/main" id="{47B40F87-1988-E554-F810-8DFD00F969D4}"/>
              </a:ext>
            </a:extLst>
          </p:cNvPr>
          <p:cNvSpPr/>
          <p:nvPr/>
        </p:nvSpPr>
        <p:spPr>
          <a:xfrm>
            <a:off x="297678" y="3761358"/>
            <a:ext cx="1885877" cy="436050"/>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Click Continue</a:t>
            </a:r>
          </a:p>
        </p:txBody>
      </p:sp>
      <p:cxnSp>
        <p:nvCxnSpPr>
          <p:cNvPr id="31" name="Straight Arrow Connector 30">
            <a:extLst>
              <a:ext uri="{FF2B5EF4-FFF2-40B4-BE49-F238E27FC236}">
                <a16:creationId xmlns:a16="http://schemas.microsoft.com/office/drawing/2014/main" id="{EE12C862-D718-3B5A-E5A1-7150EBC51A1E}"/>
              </a:ext>
            </a:extLst>
          </p:cNvPr>
          <p:cNvCxnSpPr>
            <a:cxnSpLocks/>
            <a:stCxn id="30" idx="3"/>
            <a:endCxn id="28" idx="2"/>
          </p:cNvCxnSpPr>
          <p:nvPr/>
        </p:nvCxnSpPr>
        <p:spPr>
          <a:xfrm flipV="1">
            <a:off x="2183555" y="3614940"/>
            <a:ext cx="740703" cy="364443"/>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692FF249-2238-E5C1-49E3-AE0F496241C3}"/>
              </a:ext>
            </a:extLst>
          </p:cNvPr>
          <p:cNvSpPr/>
          <p:nvPr/>
        </p:nvSpPr>
        <p:spPr>
          <a:xfrm>
            <a:off x="4511842" y="3629634"/>
            <a:ext cx="2856330" cy="170608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rgbClr val="FF0000"/>
                </a:solidFill>
                <a:latin typeface="Arial" panose="020B0604020202020204" pitchFamily="34" charset="0"/>
                <a:cs typeface="Arial" panose="020B0604020202020204" pitchFamily="34" charset="0"/>
              </a:rPr>
              <a:t>You will be prompted to enter a phone number or an email address depending on what you selected. </a:t>
            </a:r>
          </a:p>
        </p:txBody>
      </p:sp>
      <p:pic>
        <p:nvPicPr>
          <p:cNvPr id="51" name="Picture 50" descr="A screenshot of a phone number&#10;&#10;AI-generated content may be incorrect.">
            <a:extLst>
              <a:ext uri="{FF2B5EF4-FFF2-40B4-BE49-F238E27FC236}">
                <a16:creationId xmlns:a16="http://schemas.microsoft.com/office/drawing/2014/main" id="{17E7CF2C-4101-9D83-877F-7538E05CCFE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407827" y="1350711"/>
            <a:ext cx="3594350" cy="1951771"/>
          </a:xfrm>
          <a:prstGeom prst="rect">
            <a:avLst/>
          </a:prstGeom>
          <a:ln>
            <a:solidFill>
              <a:schemeClr val="tx1"/>
            </a:solidFill>
          </a:ln>
        </p:spPr>
      </p:pic>
      <p:pic>
        <p:nvPicPr>
          <p:cNvPr id="54" name="Picture 53" descr="A white background with black text&#10;&#10;AI-generated content may be incorrect.">
            <a:extLst>
              <a:ext uri="{FF2B5EF4-FFF2-40B4-BE49-F238E27FC236}">
                <a16:creationId xmlns:a16="http://schemas.microsoft.com/office/drawing/2014/main" id="{9AF7105B-DB8F-ECD1-A5F3-72BDFC75B4F7}"/>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8407827" y="3373247"/>
            <a:ext cx="3594350" cy="1279509"/>
          </a:xfrm>
          <a:prstGeom prst="rect">
            <a:avLst/>
          </a:prstGeom>
          <a:ln>
            <a:solidFill>
              <a:schemeClr val="tx1"/>
            </a:solidFill>
          </a:ln>
        </p:spPr>
      </p:pic>
      <p:pic>
        <p:nvPicPr>
          <p:cNvPr id="56" name="Picture 55" descr="A person holding a phone&#10;&#10;AI-generated content may be incorrect.">
            <a:extLst>
              <a:ext uri="{FF2B5EF4-FFF2-40B4-BE49-F238E27FC236}">
                <a16:creationId xmlns:a16="http://schemas.microsoft.com/office/drawing/2014/main" id="{334438D8-C928-5701-653E-D043F1D1B22D}"/>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tretch>
            <a:fillRect/>
          </a:stretch>
        </p:blipFill>
        <p:spPr>
          <a:xfrm>
            <a:off x="8407827" y="4704106"/>
            <a:ext cx="3594350" cy="1387412"/>
          </a:xfrm>
          <a:prstGeom prst="rect">
            <a:avLst/>
          </a:prstGeom>
          <a:ln>
            <a:solidFill>
              <a:schemeClr val="tx1"/>
            </a:solidFill>
          </a:ln>
        </p:spPr>
      </p:pic>
      <p:sp>
        <p:nvSpPr>
          <p:cNvPr id="98" name="Arrow: Left-Up 97">
            <a:extLst>
              <a:ext uri="{FF2B5EF4-FFF2-40B4-BE49-F238E27FC236}">
                <a16:creationId xmlns:a16="http://schemas.microsoft.com/office/drawing/2014/main" id="{E5214486-1914-256B-5BA0-923669614EF9}"/>
              </a:ext>
            </a:extLst>
          </p:cNvPr>
          <p:cNvSpPr/>
          <p:nvPr/>
        </p:nvSpPr>
        <p:spPr>
          <a:xfrm rot="7736513">
            <a:off x="7444866" y="3575925"/>
            <a:ext cx="1266585" cy="1179753"/>
          </a:xfrm>
          <a:prstGeom prst="leftUpArrow">
            <a:avLst>
              <a:gd name="adj1" fmla="val 4666"/>
              <a:gd name="adj2" fmla="val 11252"/>
              <a:gd name="adj3" fmla="val 25000"/>
            </a:avLst>
          </a:prstGeom>
          <a:solidFill>
            <a:srgbClr val="FF0000"/>
          </a:solid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669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30" grpId="0" animBg="1"/>
      <p:bldP spid="44" grpId="0" animBg="1"/>
      <p:bldP spid="9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C2293C-E9EE-6F88-9FE9-53B00117A8CB}"/>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BA6712-7F8F-BD1B-FAAF-4D740777FADD}"/>
              </a:ext>
            </a:extLst>
          </p:cNvPr>
          <p:cNvSpPr txBox="1"/>
          <p:nvPr/>
        </p:nvSpPr>
        <p:spPr>
          <a:xfrm>
            <a:off x="2747746" y="156490"/>
            <a:ext cx="6696507"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2-Step Verification Continued </a:t>
            </a:r>
          </a:p>
        </p:txBody>
      </p:sp>
      <p:sp>
        <p:nvSpPr>
          <p:cNvPr id="4" name="Rectangle 3">
            <a:extLst>
              <a:ext uri="{FF2B5EF4-FFF2-40B4-BE49-F238E27FC236}">
                <a16:creationId xmlns:a16="http://schemas.microsoft.com/office/drawing/2014/main" id="{146A05B9-FD69-DA79-2459-7EEC63FD330C}"/>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B204135-6B15-F3AA-07EB-97058804A7C7}"/>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10C07F-3F90-4714-AF8F-F40723DAC2C7}"/>
              </a:ext>
            </a:extLst>
          </p:cNvPr>
          <p:cNvPicPr>
            <a:picLocks noChangeAspect="1"/>
          </p:cNvPicPr>
          <p:nvPr/>
        </p:nvPicPr>
        <p:blipFill>
          <a:blip r:embed="rId4"/>
          <a:stretch>
            <a:fillRect/>
          </a:stretch>
        </p:blipFill>
        <p:spPr>
          <a:xfrm>
            <a:off x="5652981" y="1848654"/>
            <a:ext cx="4694327" cy="3467400"/>
          </a:xfrm>
          <a:prstGeom prst="rect">
            <a:avLst/>
          </a:prstGeom>
          <a:ln>
            <a:solidFill>
              <a:schemeClr val="tx1"/>
            </a:solidFill>
          </a:ln>
        </p:spPr>
      </p:pic>
      <p:sp>
        <p:nvSpPr>
          <p:cNvPr id="9" name="Rectangle 8">
            <a:extLst>
              <a:ext uri="{FF2B5EF4-FFF2-40B4-BE49-F238E27FC236}">
                <a16:creationId xmlns:a16="http://schemas.microsoft.com/office/drawing/2014/main" id="{DC7AD74D-4C59-D05E-3066-1F56CA23E0EE}"/>
              </a:ext>
            </a:extLst>
          </p:cNvPr>
          <p:cNvSpPr/>
          <p:nvPr/>
        </p:nvSpPr>
        <p:spPr>
          <a:xfrm>
            <a:off x="8000144" y="3825896"/>
            <a:ext cx="1492091" cy="383166"/>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Enter Code</a:t>
            </a:r>
          </a:p>
        </p:txBody>
      </p:sp>
      <p:cxnSp>
        <p:nvCxnSpPr>
          <p:cNvPr id="10" name="Straight Arrow Connector 9">
            <a:extLst>
              <a:ext uri="{FF2B5EF4-FFF2-40B4-BE49-F238E27FC236}">
                <a16:creationId xmlns:a16="http://schemas.microsoft.com/office/drawing/2014/main" id="{F5DF1679-2890-5F80-2DEC-AA9B7FC7F096}"/>
              </a:ext>
            </a:extLst>
          </p:cNvPr>
          <p:cNvCxnSpPr>
            <a:cxnSpLocks/>
            <a:endCxn id="7" idx="3"/>
          </p:cNvCxnSpPr>
          <p:nvPr/>
        </p:nvCxnSpPr>
        <p:spPr>
          <a:xfrm flipH="1" flipV="1">
            <a:off x="6923539" y="3993096"/>
            <a:ext cx="1076606" cy="24383"/>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3476926F-A2C0-3798-7B38-B1ED83871BD0}"/>
              </a:ext>
            </a:extLst>
          </p:cNvPr>
          <p:cNvSpPr/>
          <p:nvPr/>
        </p:nvSpPr>
        <p:spPr>
          <a:xfrm>
            <a:off x="5692374" y="4645752"/>
            <a:ext cx="1012620" cy="39080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cxnSp>
        <p:nvCxnSpPr>
          <p:cNvPr id="12" name="Straight Arrow Connector 11">
            <a:extLst>
              <a:ext uri="{FF2B5EF4-FFF2-40B4-BE49-F238E27FC236}">
                <a16:creationId xmlns:a16="http://schemas.microsoft.com/office/drawing/2014/main" id="{35860025-2C01-6B5F-0E85-144F4147431E}"/>
              </a:ext>
            </a:extLst>
          </p:cNvPr>
          <p:cNvCxnSpPr>
            <a:cxnSpLocks/>
            <a:stCxn id="13" idx="3"/>
            <a:endCxn id="11" idx="2"/>
          </p:cNvCxnSpPr>
          <p:nvPr/>
        </p:nvCxnSpPr>
        <p:spPr>
          <a:xfrm flipV="1">
            <a:off x="4932095" y="4841153"/>
            <a:ext cx="760279" cy="237450"/>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82F8E8A-9DF4-638B-B52E-D1B1D51376AA}"/>
              </a:ext>
            </a:extLst>
          </p:cNvPr>
          <p:cNvSpPr/>
          <p:nvPr/>
        </p:nvSpPr>
        <p:spPr>
          <a:xfrm>
            <a:off x="3212432" y="4860578"/>
            <a:ext cx="1719663" cy="436050"/>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Click Confirm</a:t>
            </a:r>
          </a:p>
        </p:txBody>
      </p:sp>
      <p:sp>
        <p:nvSpPr>
          <p:cNvPr id="14" name="TextBox 13">
            <a:extLst>
              <a:ext uri="{FF2B5EF4-FFF2-40B4-BE49-F238E27FC236}">
                <a16:creationId xmlns:a16="http://schemas.microsoft.com/office/drawing/2014/main" id="{49AAE62D-32AB-0CAA-AFDD-C9290A411E20}"/>
              </a:ext>
            </a:extLst>
          </p:cNvPr>
          <p:cNvSpPr txBox="1"/>
          <p:nvPr/>
        </p:nvSpPr>
        <p:spPr>
          <a:xfrm>
            <a:off x="1778012" y="2257272"/>
            <a:ext cx="2382878" cy="1753409"/>
          </a:xfrm>
          <a:prstGeom prst="rect">
            <a:avLst/>
          </a:prstGeom>
          <a:solidFill>
            <a:schemeClr val="bg1"/>
          </a:solidFill>
          <a:ln w="12700">
            <a:solidFill>
              <a:schemeClr val="tx1"/>
            </a:solidFill>
          </a:ln>
        </p:spPr>
        <p:txBody>
          <a:bodyPr wrap="square" rtlCol="0">
            <a:spAutoFit/>
          </a:bodyPr>
          <a:lstStyle/>
          <a:p>
            <a:r>
              <a:rPr lang="en-US" b="1" dirty="0">
                <a:solidFill>
                  <a:srgbClr val="EE1B16"/>
                </a:solidFill>
                <a:latin typeface="Arial" panose="020B0604020202020204" pitchFamily="34" charset="0"/>
                <a:cs typeface="Arial" panose="020B0604020202020204" pitchFamily="34" charset="0"/>
              </a:rPr>
              <a:t>You will receive a </a:t>
            </a:r>
            <a:r>
              <a:rPr lang="en-US" b="1" u="sng" dirty="0">
                <a:solidFill>
                  <a:srgbClr val="EE1B16"/>
                </a:solidFill>
                <a:latin typeface="Arial" panose="020B0604020202020204" pitchFamily="34" charset="0"/>
                <a:cs typeface="Arial" panose="020B0604020202020204" pitchFamily="34" charset="0"/>
              </a:rPr>
              <a:t>Security Code</a:t>
            </a:r>
            <a:r>
              <a:rPr lang="en-US" b="1" dirty="0">
                <a:solidFill>
                  <a:srgbClr val="EE1B16"/>
                </a:solidFill>
                <a:latin typeface="Arial" panose="020B0604020202020204" pitchFamily="34" charset="0"/>
                <a:cs typeface="Arial" panose="020B0604020202020204" pitchFamily="34" charset="0"/>
              </a:rPr>
              <a:t> by text, email or phone call, depending on what you chose in the step before. </a:t>
            </a:r>
          </a:p>
        </p:txBody>
      </p:sp>
      <p:sp>
        <p:nvSpPr>
          <p:cNvPr id="7" name="Rectangle 6">
            <a:extLst>
              <a:ext uri="{FF2B5EF4-FFF2-40B4-BE49-F238E27FC236}">
                <a16:creationId xmlns:a16="http://schemas.microsoft.com/office/drawing/2014/main" id="{14773E1E-7B6B-223C-6C39-7917836F252E}"/>
              </a:ext>
            </a:extLst>
          </p:cNvPr>
          <p:cNvSpPr/>
          <p:nvPr/>
        </p:nvSpPr>
        <p:spPr>
          <a:xfrm>
            <a:off x="5692374" y="3633537"/>
            <a:ext cx="1231165" cy="71911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219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79603-696E-DACC-C305-989F1396C74C}"/>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BC3D4453-FEA3-3733-78BE-CA41239AF891}"/>
              </a:ext>
            </a:extLst>
          </p:cNvPr>
          <p:cNvSpPr/>
          <p:nvPr/>
        </p:nvSpPr>
        <p:spPr>
          <a:xfrm>
            <a:off x="7467600" y="5200961"/>
            <a:ext cx="698856" cy="5124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9EB6D-BCEC-E12A-A6DE-9613B88C6837}"/>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F67EC0-1493-9DFD-3998-2E40B80B4DEC}"/>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FE293F7-668D-F979-7B17-00CCD665D458}"/>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D550203-B072-344E-CF0E-D6181719DCBF}"/>
              </a:ext>
            </a:extLst>
          </p:cNvPr>
          <p:cNvSpPr txBox="1"/>
          <p:nvPr/>
        </p:nvSpPr>
        <p:spPr>
          <a:xfrm>
            <a:off x="4351167" y="156490"/>
            <a:ext cx="3296028"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You’re All Set</a:t>
            </a:r>
          </a:p>
        </p:txBody>
      </p:sp>
      <p:pic>
        <p:nvPicPr>
          <p:cNvPr id="4" name="Picture 3" descr="A screenshot of a computer screen&#10;&#10;AI-generated content may be incorrect.">
            <a:extLst>
              <a:ext uri="{FF2B5EF4-FFF2-40B4-BE49-F238E27FC236}">
                <a16:creationId xmlns:a16="http://schemas.microsoft.com/office/drawing/2014/main" id="{AB57A83D-FA98-1983-CD38-38DF01E79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603" y="1571333"/>
            <a:ext cx="6301740" cy="4061460"/>
          </a:xfrm>
          <a:prstGeom prst="rect">
            <a:avLst/>
          </a:prstGeom>
        </p:spPr>
      </p:pic>
      <p:sp>
        <p:nvSpPr>
          <p:cNvPr id="5" name="TextBox 4">
            <a:extLst>
              <a:ext uri="{FF2B5EF4-FFF2-40B4-BE49-F238E27FC236}">
                <a16:creationId xmlns:a16="http://schemas.microsoft.com/office/drawing/2014/main" id="{3C055099-197F-32CA-8998-08D6887D6F4B}"/>
              </a:ext>
            </a:extLst>
          </p:cNvPr>
          <p:cNvSpPr txBox="1"/>
          <p:nvPr/>
        </p:nvSpPr>
        <p:spPr>
          <a:xfrm>
            <a:off x="1115657" y="2305615"/>
            <a:ext cx="3064938" cy="2246769"/>
          </a:xfrm>
          <a:prstGeom prst="rect">
            <a:avLst/>
          </a:prstGeom>
          <a:solidFill>
            <a:schemeClr val="tx2">
              <a:lumMod val="10000"/>
              <a:lumOff val="90000"/>
            </a:schemeClr>
          </a:solidFill>
          <a:ln>
            <a:solidFill>
              <a:schemeClr val="tx2">
                <a:lumMod val="90000"/>
                <a:lumOff val="10000"/>
              </a:schemeClr>
            </a:solidFill>
          </a:ln>
        </p:spPr>
        <p:txBody>
          <a:bodyPr wrap="square" rtlCol="0">
            <a:spAutoFit/>
          </a:bodyPr>
          <a:lstStyle/>
          <a:p>
            <a:pPr algn="ctr"/>
            <a:r>
              <a:rPr lang="en-US" sz="2800" b="1" u="sng" dirty="0">
                <a:latin typeface="Arial" panose="020B0604020202020204" pitchFamily="34" charset="0"/>
                <a:cs typeface="Arial" panose="020B0604020202020204" pitchFamily="34" charset="0"/>
              </a:rPr>
              <a:t>That’s it!!</a:t>
            </a:r>
          </a:p>
          <a:p>
            <a:pPr algn="ctr"/>
            <a:r>
              <a:rPr lang="en-US" sz="2800" b="1" dirty="0">
                <a:latin typeface="Arial" panose="020B0604020202020204" pitchFamily="34" charset="0"/>
                <a:cs typeface="Arial" panose="020B0604020202020204" pitchFamily="34" charset="0"/>
              </a:rPr>
              <a:t>You are all set to you use your Medicare.gov account!</a:t>
            </a:r>
          </a:p>
        </p:txBody>
      </p:sp>
    </p:spTree>
    <p:extLst>
      <p:ext uri="{BB962C8B-B14F-4D97-AF65-F5344CB8AC3E}">
        <p14:creationId xmlns:p14="http://schemas.microsoft.com/office/powerpoint/2010/main" val="170638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9302-C7BC-A206-7386-91B398C5BE5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D3F6A67-9F68-CACE-5B2C-12753F28DF55}"/>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2C9342-39D0-10FA-8D8E-3441ECAA1357}"/>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A73A8A-72B9-F40C-516B-6777E5573FE2}"/>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6E70ED3-FDB8-FE2A-60DF-527F30CF936C}"/>
              </a:ext>
            </a:extLst>
          </p:cNvPr>
          <p:cNvSpPr txBox="1"/>
          <p:nvPr/>
        </p:nvSpPr>
        <p:spPr>
          <a:xfrm>
            <a:off x="3655010" y="156490"/>
            <a:ext cx="488198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Medicare Questions?</a:t>
            </a:r>
          </a:p>
        </p:txBody>
      </p:sp>
      <p:sp>
        <p:nvSpPr>
          <p:cNvPr id="5" name="TextBox 4">
            <a:extLst>
              <a:ext uri="{FF2B5EF4-FFF2-40B4-BE49-F238E27FC236}">
                <a16:creationId xmlns:a16="http://schemas.microsoft.com/office/drawing/2014/main" id="{A905C7EC-8ADC-BBB1-E155-1B1A60A9020F}"/>
              </a:ext>
            </a:extLst>
          </p:cNvPr>
          <p:cNvSpPr txBox="1"/>
          <p:nvPr/>
        </p:nvSpPr>
        <p:spPr>
          <a:xfrm>
            <a:off x="1817511" y="1521035"/>
            <a:ext cx="8940800" cy="332398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Call Medicare at </a:t>
            </a:r>
            <a:r>
              <a:rPr lang="en-US" sz="2400" b="1" dirty="0">
                <a:latin typeface="Arial" panose="020B0604020202020204" pitchFamily="34" charset="0"/>
                <a:cs typeface="Arial" panose="020B0604020202020204" pitchFamily="34" charset="0"/>
              </a:rPr>
              <a:t>1-800-633-4227</a:t>
            </a:r>
            <a:r>
              <a:rPr lang="en-US" sz="2400" dirty="0">
                <a:latin typeface="Arial" panose="020B0604020202020204" pitchFamily="34" charset="0"/>
                <a:cs typeface="Arial" panose="020B0604020202020204" pitchFamily="34" charset="0"/>
              </a:rPr>
              <a:t> or visit </a:t>
            </a:r>
            <a:r>
              <a:rPr lang="en-US" sz="2400" b="1" dirty="0">
                <a:latin typeface="Arial" panose="020B0604020202020204" pitchFamily="34" charset="0"/>
                <a:cs typeface="Arial" panose="020B0604020202020204" pitchFamily="34" charset="0"/>
                <a:hlinkClick r:id="rId3"/>
              </a:rPr>
              <a:t>www.medicare.gov</a:t>
            </a:r>
            <a:endParaRPr lang="en-US"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Wisconsin SHIP Resources:</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Medigap Helpline: </a:t>
            </a:r>
            <a:r>
              <a:rPr lang="en-US" sz="2400" b="1" dirty="0">
                <a:latin typeface="Arial" panose="020B0604020202020204" pitchFamily="34" charset="0"/>
                <a:cs typeface="Arial" panose="020B0604020202020204" pitchFamily="34" charset="0"/>
              </a:rPr>
              <a:t>1-800-242-1060</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Medigap Part D Helpline (for ages 60+): </a:t>
            </a:r>
            <a:r>
              <a:rPr lang="en-US" sz="2400" b="1" dirty="0">
                <a:latin typeface="Arial" panose="020B0604020202020204" pitchFamily="34" charset="0"/>
                <a:cs typeface="Arial" panose="020B0604020202020204" pitchFamily="34" charset="0"/>
              </a:rPr>
              <a:t>1-855-677-2783</a:t>
            </a:r>
          </a:p>
          <a:p>
            <a:pPr marL="742950" lvl="1"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Find your local Aging and Disability Resource Center on the WI Department of Health Services webpage: </a:t>
            </a:r>
            <a:r>
              <a:rPr lang="en-US" sz="2400" dirty="0">
                <a:latin typeface="Arial" panose="020B0604020202020204" pitchFamily="34" charset="0"/>
                <a:cs typeface="Arial" panose="020B0604020202020204" pitchFamily="34" charset="0"/>
                <a:hlinkClick r:id="rId4"/>
              </a:rPr>
              <a:t>https://dhs.Wisconsin.gov/adrc/consumer/index.htm</a:t>
            </a:r>
            <a:r>
              <a:rPr lang="en-US" sz="2400" dirty="0">
                <a:latin typeface="Arial" panose="020B0604020202020204" pitchFamily="34" charset="0"/>
                <a:cs typeface="Arial" panose="020B0604020202020204" pitchFamily="34" charset="0"/>
              </a:rPr>
              <a:t> </a:t>
            </a:r>
          </a:p>
          <a:p>
            <a:pPr lvl="1"/>
            <a:endParaRPr lang="en-US" dirty="0"/>
          </a:p>
        </p:txBody>
      </p:sp>
      <p:pic>
        <p:nvPicPr>
          <p:cNvPr id="6" name="Picture 5">
            <a:extLst>
              <a:ext uri="{FF2B5EF4-FFF2-40B4-BE49-F238E27FC236}">
                <a16:creationId xmlns:a16="http://schemas.microsoft.com/office/drawing/2014/main" id="{F4A77B07-83C6-AEED-CE58-CAFB6DF3C804}"/>
              </a:ext>
            </a:extLst>
          </p:cNvPr>
          <p:cNvPicPr>
            <a:picLocks noChangeAspect="1"/>
          </p:cNvPicPr>
          <p:nvPr/>
        </p:nvPicPr>
        <p:blipFill>
          <a:blip r:embed="rId5"/>
          <a:stretch>
            <a:fillRect/>
          </a:stretch>
        </p:blipFill>
        <p:spPr>
          <a:xfrm>
            <a:off x="352846" y="5152503"/>
            <a:ext cx="2354642" cy="739019"/>
          </a:xfrm>
          <a:prstGeom prst="rect">
            <a:avLst/>
          </a:prstGeom>
        </p:spPr>
      </p:pic>
      <p:sp>
        <p:nvSpPr>
          <p:cNvPr id="13" name="TextBox 12">
            <a:extLst>
              <a:ext uri="{FF2B5EF4-FFF2-40B4-BE49-F238E27FC236}">
                <a16:creationId xmlns:a16="http://schemas.microsoft.com/office/drawing/2014/main" id="{F74F43AB-DC90-378F-C4E0-3CF1FD314D28}"/>
              </a:ext>
            </a:extLst>
          </p:cNvPr>
          <p:cNvSpPr txBox="1"/>
          <p:nvPr/>
        </p:nvSpPr>
        <p:spPr>
          <a:xfrm>
            <a:off x="3138311" y="5151615"/>
            <a:ext cx="7428089" cy="830997"/>
          </a:xfrm>
          <a:prstGeom prst="rect">
            <a:avLst/>
          </a:prstGeom>
          <a:noFill/>
        </p:spPr>
        <p:txBody>
          <a:bodyPr wrap="square" rtlCol="0">
            <a:spAutoFit/>
          </a:bodyPr>
          <a:lstStyle/>
          <a:p>
            <a:r>
              <a:rPr lang="en-US" sz="1200" dirty="0">
                <a:solidFill>
                  <a:schemeClr val="tx2">
                    <a:lumMod val="90000"/>
                    <a:lumOff val="10000"/>
                  </a:schemeClr>
                </a:solidFill>
              </a:rPr>
              <a:t>This publication is supported by the Administration for Community Living (ACL), U.S. Department of Health and Human Services (HHS) as part of a financial assistance award totaling $1,061,673 with 100 percent funding by ACL/HHS. The contents are those of the author(s) and do not necessarily represent the official views of, nor an endorsement, by ACL/HHS, or the U.S. Government. </a:t>
            </a:r>
          </a:p>
        </p:txBody>
      </p:sp>
    </p:spTree>
    <p:extLst>
      <p:ext uri="{BB962C8B-B14F-4D97-AF65-F5344CB8AC3E}">
        <p14:creationId xmlns:p14="http://schemas.microsoft.com/office/powerpoint/2010/main" val="383037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ACDC-5771-634A-221C-336CA9F1EFB2}"/>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D223160-3D21-4B98-AFC6-CEA62A30D818}"/>
              </a:ext>
            </a:extLst>
          </p:cNvPr>
          <p:cNvPicPr>
            <a:picLocks noChangeAspect="1"/>
          </p:cNvPicPr>
          <p:nvPr/>
        </p:nvPicPr>
        <p:blipFill>
          <a:blip r:embed="rId3"/>
          <a:stretch>
            <a:fillRect/>
          </a:stretch>
        </p:blipFill>
        <p:spPr>
          <a:xfrm>
            <a:off x="5097350" y="961848"/>
            <a:ext cx="6910165" cy="5223831"/>
          </a:xfrm>
          <a:prstGeom prst="rect">
            <a:avLst/>
          </a:prstGeom>
        </p:spPr>
      </p:pic>
      <p:sp>
        <p:nvSpPr>
          <p:cNvPr id="2" name="Rectangle 1">
            <a:extLst>
              <a:ext uri="{FF2B5EF4-FFF2-40B4-BE49-F238E27FC236}">
                <a16:creationId xmlns:a16="http://schemas.microsoft.com/office/drawing/2014/main" id="{EE56DC3F-E1E0-7C0C-B819-FB33E04BEDC7}"/>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54D3A69-A6CD-C4B7-A85D-F5A615628356}"/>
              </a:ext>
            </a:extLst>
          </p:cNvPr>
          <p:cNvSpPr txBox="1"/>
          <p:nvPr/>
        </p:nvSpPr>
        <p:spPr>
          <a:xfrm>
            <a:off x="573406" y="2216947"/>
            <a:ext cx="3950539" cy="2246769"/>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To create an account, visit the</a:t>
            </a:r>
          </a:p>
          <a:p>
            <a:pPr algn="ctr"/>
            <a:r>
              <a:rPr lang="en-US" sz="2800" b="1" dirty="0">
                <a:latin typeface="Arial" panose="020B0604020202020204" pitchFamily="34" charset="0"/>
                <a:cs typeface="Arial" panose="020B0604020202020204" pitchFamily="34" charset="0"/>
              </a:rPr>
              <a:t>Medicare.gov</a:t>
            </a:r>
          </a:p>
          <a:p>
            <a:pPr algn="ctr"/>
            <a:r>
              <a:rPr lang="en-US" sz="2800" dirty="0">
                <a:latin typeface="Arial" panose="020B0604020202020204" pitchFamily="34" charset="0"/>
                <a:cs typeface="Arial" panose="020B0604020202020204" pitchFamily="34" charset="0"/>
              </a:rPr>
              <a:t>home page and click: Log in/Create Account</a:t>
            </a:r>
          </a:p>
        </p:txBody>
      </p:sp>
      <p:cxnSp>
        <p:nvCxnSpPr>
          <p:cNvPr id="20" name="Straight Arrow Connector 19">
            <a:extLst>
              <a:ext uri="{FF2B5EF4-FFF2-40B4-BE49-F238E27FC236}">
                <a16:creationId xmlns:a16="http://schemas.microsoft.com/office/drawing/2014/main" id="{2AE32D2A-61AC-3605-22A9-D610FC090F68}"/>
              </a:ext>
            </a:extLst>
          </p:cNvPr>
          <p:cNvCxnSpPr>
            <a:cxnSpLocks/>
            <a:stCxn id="15" idx="2"/>
            <a:endCxn id="4" idx="1"/>
          </p:cNvCxnSpPr>
          <p:nvPr/>
        </p:nvCxnSpPr>
        <p:spPr>
          <a:xfrm>
            <a:off x="2548676" y="4463716"/>
            <a:ext cx="2749710" cy="890549"/>
          </a:xfrm>
          <a:prstGeom prst="straightConnector1">
            <a:avLst/>
          </a:prstGeom>
          <a:ln w="762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27D2116-967F-BDE4-62E5-2685C910AB37}"/>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C22A707-210F-10D2-CBCD-602E11F22667}"/>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61AD7F8-9317-8DDD-5C2F-5599913F6B54}"/>
              </a:ext>
            </a:extLst>
          </p:cNvPr>
          <p:cNvSpPr/>
          <p:nvPr/>
        </p:nvSpPr>
        <p:spPr>
          <a:xfrm>
            <a:off x="5298386" y="4463716"/>
            <a:ext cx="1631803" cy="1781098"/>
          </a:xfrm>
          <a:prstGeom prst="rect">
            <a:avLst/>
          </a:prstGeom>
          <a:noFill/>
          <a:ln w="762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00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668B89-7A40-6FED-9B5F-E358ECDAFCF7}"/>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306EFE8-7B1F-C205-360A-1727BCF106E8}"/>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F223EA-88D1-FB5A-AA4D-781FB7E7D6F9}"/>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6D1F030-2B20-1E07-8AE2-9E068FC43BC4}"/>
              </a:ext>
            </a:extLst>
          </p:cNvPr>
          <p:cNvPicPr>
            <a:picLocks noChangeAspect="1"/>
          </p:cNvPicPr>
          <p:nvPr/>
        </p:nvPicPr>
        <p:blipFill>
          <a:blip r:embed="rId4"/>
          <a:srcRect b="1594"/>
          <a:stretch>
            <a:fillRect/>
          </a:stretch>
        </p:blipFill>
        <p:spPr>
          <a:xfrm>
            <a:off x="1855751" y="959314"/>
            <a:ext cx="4842315" cy="5285500"/>
          </a:xfrm>
          <a:prstGeom prst="rect">
            <a:avLst/>
          </a:prstGeom>
        </p:spPr>
      </p:pic>
      <p:sp>
        <p:nvSpPr>
          <p:cNvPr id="10" name="Rectangle 9">
            <a:extLst>
              <a:ext uri="{FF2B5EF4-FFF2-40B4-BE49-F238E27FC236}">
                <a16:creationId xmlns:a16="http://schemas.microsoft.com/office/drawing/2014/main" id="{B7119A4C-FDED-D57A-D81D-6CFBD3B02EAE}"/>
              </a:ext>
            </a:extLst>
          </p:cNvPr>
          <p:cNvSpPr/>
          <p:nvPr/>
        </p:nvSpPr>
        <p:spPr>
          <a:xfrm>
            <a:off x="1992924" y="2929164"/>
            <a:ext cx="4560277" cy="8088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BA8766-54B2-4A38-8B43-DC703A5A4398}"/>
              </a:ext>
            </a:extLst>
          </p:cNvPr>
          <p:cNvSpPr/>
          <p:nvPr/>
        </p:nvSpPr>
        <p:spPr>
          <a:xfrm>
            <a:off x="1992924" y="3738056"/>
            <a:ext cx="4560277" cy="8088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D5F25B-FFE5-5E8F-EC16-C967CF057145}"/>
              </a:ext>
            </a:extLst>
          </p:cNvPr>
          <p:cNvSpPr/>
          <p:nvPr/>
        </p:nvSpPr>
        <p:spPr>
          <a:xfrm>
            <a:off x="1992924" y="4586988"/>
            <a:ext cx="4560277" cy="8088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4C0E68-4686-142C-CE56-A35FECAE442F}"/>
              </a:ext>
            </a:extLst>
          </p:cNvPr>
          <p:cNvSpPr/>
          <p:nvPr/>
        </p:nvSpPr>
        <p:spPr>
          <a:xfrm>
            <a:off x="1992924" y="5378203"/>
            <a:ext cx="4560277" cy="80889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6AA42732-BED7-24FB-5F54-2ACA13C92B0F}"/>
              </a:ext>
            </a:extLst>
          </p:cNvPr>
          <p:cNvCxnSpPr>
            <a:cxnSpLocks/>
            <a:stCxn id="21" idx="1"/>
          </p:cNvCxnSpPr>
          <p:nvPr/>
        </p:nvCxnSpPr>
        <p:spPr>
          <a:xfrm flipH="1" flipV="1">
            <a:off x="6698066" y="3294185"/>
            <a:ext cx="2127905" cy="13481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5E1D224-411B-A583-9B31-46276245D0C8}"/>
              </a:ext>
            </a:extLst>
          </p:cNvPr>
          <p:cNvCxnSpPr>
            <a:cxnSpLocks/>
            <a:stCxn id="21" idx="1"/>
          </p:cNvCxnSpPr>
          <p:nvPr/>
        </p:nvCxnSpPr>
        <p:spPr>
          <a:xfrm flipH="1">
            <a:off x="6698066" y="3429000"/>
            <a:ext cx="2127905" cy="713502"/>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99E971D-1698-017E-1860-3BC8BE5B0056}"/>
              </a:ext>
            </a:extLst>
          </p:cNvPr>
          <p:cNvCxnSpPr>
            <a:cxnSpLocks/>
            <a:stCxn id="21" idx="1"/>
          </p:cNvCxnSpPr>
          <p:nvPr/>
        </p:nvCxnSpPr>
        <p:spPr>
          <a:xfrm flipH="1">
            <a:off x="6706022" y="3429000"/>
            <a:ext cx="2119949" cy="151847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D9D4DB48-6669-4BCE-01A6-4A56F0ECE24D}"/>
              </a:ext>
            </a:extLst>
          </p:cNvPr>
          <p:cNvPicPr>
            <a:picLocks noChangeAspect="1"/>
          </p:cNvPicPr>
          <p:nvPr/>
        </p:nvPicPr>
        <p:blipFill>
          <a:blip r:embed="rId5"/>
          <a:srcRect l="4332"/>
          <a:stretch>
            <a:fillRect/>
          </a:stretch>
        </p:blipFill>
        <p:spPr>
          <a:xfrm>
            <a:off x="8825971" y="82062"/>
            <a:ext cx="2885383" cy="6693876"/>
          </a:xfrm>
          <a:prstGeom prst="rect">
            <a:avLst/>
          </a:prstGeom>
          <a:ln w="38100">
            <a:solidFill>
              <a:srgbClr val="FF0000"/>
            </a:solidFill>
          </a:ln>
        </p:spPr>
      </p:pic>
      <p:sp>
        <p:nvSpPr>
          <p:cNvPr id="25" name="Rectangle 24">
            <a:extLst>
              <a:ext uri="{FF2B5EF4-FFF2-40B4-BE49-F238E27FC236}">
                <a16:creationId xmlns:a16="http://schemas.microsoft.com/office/drawing/2014/main" id="{0C4E401B-950F-82F6-AACD-4722BAD28FEE}"/>
              </a:ext>
            </a:extLst>
          </p:cNvPr>
          <p:cNvSpPr/>
          <p:nvPr/>
        </p:nvSpPr>
        <p:spPr>
          <a:xfrm>
            <a:off x="2000880" y="2948830"/>
            <a:ext cx="4560277" cy="236966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2EEA9ABF-81C3-695C-E259-38A7E8C72D99}"/>
              </a:ext>
            </a:extLst>
          </p:cNvPr>
          <p:cNvSpPr/>
          <p:nvPr/>
        </p:nvSpPr>
        <p:spPr>
          <a:xfrm>
            <a:off x="10867292" y="6435969"/>
            <a:ext cx="926124" cy="42203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42" name="Ink 41">
                <a:extLst>
                  <a:ext uri="{FF2B5EF4-FFF2-40B4-BE49-F238E27FC236}">
                    <a16:creationId xmlns:a16="http://schemas.microsoft.com/office/drawing/2014/main" id="{986A23E0-3FE5-F664-AE5A-263001EE1821}"/>
                  </a:ext>
                </a:extLst>
              </p14:cNvPr>
              <p14:cNvContentPartPr/>
              <p14:nvPr/>
            </p14:nvContentPartPr>
            <p14:xfrm>
              <a:off x="9448977" y="1278777"/>
              <a:ext cx="474480" cy="63720"/>
            </p14:xfrm>
          </p:contentPart>
        </mc:Choice>
        <mc:Fallback xmlns="">
          <p:pic>
            <p:nvPicPr>
              <p:cNvPr id="42" name="Ink 41">
                <a:extLst>
                  <a:ext uri="{FF2B5EF4-FFF2-40B4-BE49-F238E27FC236}">
                    <a16:creationId xmlns:a16="http://schemas.microsoft.com/office/drawing/2014/main" id="{986A23E0-3FE5-F664-AE5A-263001EE1821}"/>
                  </a:ext>
                </a:extLst>
              </p:cNvPr>
              <p:cNvPicPr/>
              <p:nvPr/>
            </p:nvPicPr>
            <p:blipFill>
              <a:blip r:embed="rId9"/>
              <a:stretch>
                <a:fillRect/>
              </a:stretch>
            </p:blipFill>
            <p:spPr>
              <a:xfrm>
                <a:off x="9385977" y="1215777"/>
                <a:ext cx="600120" cy="189360"/>
              </a:xfrm>
              <a:prstGeom prst="rect">
                <a:avLst/>
              </a:prstGeom>
            </p:spPr>
          </p:pic>
        </mc:Fallback>
      </mc:AlternateContent>
    </p:spTree>
    <p:custDataLst>
      <p:tags r:id="rId1"/>
    </p:custDataLst>
    <p:extLst>
      <p:ext uri="{BB962C8B-B14F-4D97-AF65-F5344CB8AC3E}">
        <p14:creationId xmlns:p14="http://schemas.microsoft.com/office/powerpoint/2010/main" val="41616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5"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62A615-8E41-82F6-53CA-DF3B9752A481}"/>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79231AB-9065-B4DD-5EBC-0414E1D78D3E}"/>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27E4F18-04B0-FE1C-69A0-30CB24FAE217}"/>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FF888C-86EF-438F-D606-B9114D7CB213}"/>
              </a:ext>
            </a:extLst>
          </p:cNvPr>
          <p:cNvPicPr>
            <a:picLocks noChangeAspect="1"/>
          </p:cNvPicPr>
          <p:nvPr/>
        </p:nvPicPr>
        <p:blipFill>
          <a:blip r:embed="rId3"/>
          <a:stretch>
            <a:fillRect/>
          </a:stretch>
        </p:blipFill>
        <p:spPr>
          <a:xfrm>
            <a:off x="6367636" y="424227"/>
            <a:ext cx="5020376" cy="5820587"/>
          </a:xfrm>
          <a:prstGeom prst="rect">
            <a:avLst/>
          </a:prstGeom>
        </p:spPr>
      </p:pic>
      <p:sp>
        <p:nvSpPr>
          <p:cNvPr id="7" name="Oval 6">
            <a:extLst>
              <a:ext uri="{FF2B5EF4-FFF2-40B4-BE49-F238E27FC236}">
                <a16:creationId xmlns:a16="http://schemas.microsoft.com/office/drawing/2014/main" id="{00673D4C-F2CC-5BC0-EFC3-757CBFF478BD}"/>
              </a:ext>
            </a:extLst>
          </p:cNvPr>
          <p:cNvSpPr/>
          <p:nvPr/>
        </p:nvSpPr>
        <p:spPr>
          <a:xfrm>
            <a:off x="7746547" y="4250513"/>
            <a:ext cx="2262554" cy="597876"/>
          </a:xfrm>
          <a:prstGeom prst="ellipse">
            <a:avLst/>
          </a:prstGeom>
          <a:noFill/>
          <a:ln w="5715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B5C54E9-0F98-CE94-B9CE-7BC969B8D825}"/>
              </a:ext>
            </a:extLst>
          </p:cNvPr>
          <p:cNvCxnSpPr>
            <a:cxnSpLocks/>
            <a:stCxn id="11" idx="3"/>
            <a:endCxn id="7" idx="2"/>
          </p:cNvCxnSpPr>
          <p:nvPr/>
        </p:nvCxnSpPr>
        <p:spPr>
          <a:xfrm flipV="1">
            <a:off x="5478302" y="4549451"/>
            <a:ext cx="2268245" cy="298938"/>
          </a:xfrm>
          <a:prstGeom prst="straightConnector1">
            <a:avLst/>
          </a:prstGeom>
          <a:ln w="5715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59A1E23-9788-9AFD-A4A8-8D106A64783A}"/>
              </a:ext>
            </a:extLst>
          </p:cNvPr>
          <p:cNvSpPr txBox="1"/>
          <p:nvPr/>
        </p:nvSpPr>
        <p:spPr>
          <a:xfrm>
            <a:off x="4294271" y="4340557"/>
            <a:ext cx="1184031" cy="1015663"/>
          </a:xfrm>
          <a:prstGeom prst="rect">
            <a:avLst/>
          </a:prstGeom>
          <a:solidFill>
            <a:schemeClr val="bg1"/>
          </a:solidFill>
          <a:ln w="5715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Click on create a wallet</a:t>
            </a:r>
          </a:p>
        </p:txBody>
      </p:sp>
      <p:pic>
        <p:nvPicPr>
          <p:cNvPr id="20" name="Picture 19">
            <a:extLst>
              <a:ext uri="{FF2B5EF4-FFF2-40B4-BE49-F238E27FC236}">
                <a16:creationId xmlns:a16="http://schemas.microsoft.com/office/drawing/2014/main" id="{602E9047-FABB-A420-FA39-89E118BBE258}"/>
              </a:ext>
            </a:extLst>
          </p:cNvPr>
          <p:cNvPicPr>
            <a:picLocks noChangeAspect="1"/>
          </p:cNvPicPr>
          <p:nvPr/>
        </p:nvPicPr>
        <p:blipFill>
          <a:blip r:embed="rId4"/>
          <a:stretch>
            <a:fillRect/>
          </a:stretch>
        </p:blipFill>
        <p:spPr>
          <a:xfrm>
            <a:off x="323850" y="1011725"/>
            <a:ext cx="2462997" cy="963251"/>
          </a:xfrm>
          <a:prstGeom prst="rect">
            <a:avLst/>
          </a:prstGeom>
        </p:spPr>
      </p:pic>
    </p:spTree>
    <p:extLst>
      <p:ext uri="{BB962C8B-B14F-4D97-AF65-F5344CB8AC3E}">
        <p14:creationId xmlns:p14="http://schemas.microsoft.com/office/powerpoint/2010/main" val="158489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CD270-98D8-5C1D-0499-556A8F0F5DC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35D57A-BF67-9E03-8530-C74910F57C3F}"/>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2512721-FD86-689B-7366-255873AED13E}"/>
              </a:ext>
            </a:extLst>
          </p:cNvPr>
          <p:cNvSpPr/>
          <p:nvPr/>
        </p:nvSpPr>
        <p:spPr>
          <a:xfrm>
            <a:off x="0" y="6256616"/>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10B085-66F2-BBFA-6043-71DC6B61EE02}"/>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DB1F644-638D-247E-7604-0A2E76D0FF91}"/>
              </a:ext>
            </a:extLst>
          </p:cNvPr>
          <p:cNvPicPr>
            <a:picLocks noChangeAspect="1"/>
          </p:cNvPicPr>
          <p:nvPr/>
        </p:nvPicPr>
        <p:blipFill>
          <a:blip r:embed="rId4"/>
          <a:stretch>
            <a:fillRect/>
          </a:stretch>
        </p:blipFill>
        <p:spPr>
          <a:xfrm>
            <a:off x="7363522" y="274741"/>
            <a:ext cx="3083048" cy="5898687"/>
          </a:xfrm>
          <a:prstGeom prst="rect">
            <a:avLst/>
          </a:prstGeom>
        </p:spPr>
      </p:pic>
      <p:sp>
        <p:nvSpPr>
          <p:cNvPr id="7" name="Rectangle 6">
            <a:extLst>
              <a:ext uri="{FF2B5EF4-FFF2-40B4-BE49-F238E27FC236}">
                <a16:creationId xmlns:a16="http://schemas.microsoft.com/office/drawing/2014/main" id="{820B23D8-7882-76D9-06E8-099C5C87AE86}"/>
              </a:ext>
            </a:extLst>
          </p:cNvPr>
          <p:cNvSpPr/>
          <p:nvPr/>
        </p:nvSpPr>
        <p:spPr>
          <a:xfrm>
            <a:off x="7560240" y="2679707"/>
            <a:ext cx="2708031" cy="63890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B588B1-0311-BED9-74A7-1E5BF6D4B7F5}"/>
              </a:ext>
            </a:extLst>
          </p:cNvPr>
          <p:cNvSpPr/>
          <p:nvPr/>
        </p:nvSpPr>
        <p:spPr>
          <a:xfrm>
            <a:off x="7560240" y="3355497"/>
            <a:ext cx="2708031" cy="63890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C9A32F8-A983-EF0C-BC28-39AED4BA0AF2}"/>
              </a:ext>
            </a:extLst>
          </p:cNvPr>
          <p:cNvSpPr/>
          <p:nvPr/>
        </p:nvSpPr>
        <p:spPr>
          <a:xfrm>
            <a:off x="7560240" y="4012653"/>
            <a:ext cx="2708031" cy="638908"/>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A3E8324-91A8-D1C7-D3EF-A404E45E485C}"/>
              </a:ext>
            </a:extLst>
          </p:cNvPr>
          <p:cNvCxnSpPr>
            <a:cxnSpLocks/>
            <a:stCxn id="25" idx="3"/>
          </p:cNvCxnSpPr>
          <p:nvPr/>
        </p:nvCxnSpPr>
        <p:spPr>
          <a:xfrm>
            <a:off x="5738529" y="4495771"/>
            <a:ext cx="1821711" cy="335695"/>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CDBA310-E921-C4F6-B59E-FA2822B073A2}"/>
              </a:ext>
            </a:extLst>
          </p:cNvPr>
          <p:cNvCxnSpPr>
            <a:cxnSpLocks/>
            <a:stCxn id="37" idx="3"/>
          </p:cNvCxnSpPr>
          <p:nvPr/>
        </p:nvCxnSpPr>
        <p:spPr>
          <a:xfrm flipV="1">
            <a:off x="5067267" y="5143225"/>
            <a:ext cx="2526204" cy="250639"/>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75B2CB68-388C-6195-55A8-FDBD1F923E75}"/>
              </a:ext>
            </a:extLst>
          </p:cNvPr>
          <p:cNvSpPr/>
          <p:nvPr/>
        </p:nvSpPr>
        <p:spPr>
          <a:xfrm>
            <a:off x="7468208" y="5347241"/>
            <a:ext cx="2873676" cy="781858"/>
          </a:xfrm>
          <a:prstGeom prst="ellipse">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7BC4EA-225C-A22A-CAC5-AD58ACE60006}"/>
              </a:ext>
            </a:extLst>
          </p:cNvPr>
          <p:cNvSpPr txBox="1"/>
          <p:nvPr/>
        </p:nvSpPr>
        <p:spPr>
          <a:xfrm>
            <a:off x="3197437" y="1476196"/>
            <a:ext cx="2541092" cy="707886"/>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Enter your personal email address</a:t>
            </a:r>
          </a:p>
        </p:txBody>
      </p:sp>
      <p:cxnSp>
        <p:nvCxnSpPr>
          <p:cNvPr id="16" name="Straight Connector 15">
            <a:extLst>
              <a:ext uri="{FF2B5EF4-FFF2-40B4-BE49-F238E27FC236}">
                <a16:creationId xmlns:a16="http://schemas.microsoft.com/office/drawing/2014/main" id="{FE298C31-9F59-50B0-0808-70EAAD0B24D5}"/>
              </a:ext>
            </a:extLst>
          </p:cNvPr>
          <p:cNvCxnSpPr>
            <a:cxnSpLocks/>
            <a:stCxn id="14" idx="3"/>
            <a:endCxn id="7" idx="1"/>
          </p:cNvCxnSpPr>
          <p:nvPr/>
        </p:nvCxnSpPr>
        <p:spPr>
          <a:xfrm>
            <a:off x="5738529" y="1830139"/>
            <a:ext cx="1821711" cy="1169022"/>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B9571F6-52B3-E896-5F8F-975F40704EB5}"/>
              </a:ext>
            </a:extLst>
          </p:cNvPr>
          <p:cNvSpPr txBox="1"/>
          <p:nvPr/>
        </p:nvSpPr>
        <p:spPr>
          <a:xfrm>
            <a:off x="3197437" y="2585566"/>
            <a:ext cx="2009220"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Enter password</a:t>
            </a:r>
          </a:p>
        </p:txBody>
      </p:sp>
      <p:cxnSp>
        <p:nvCxnSpPr>
          <p:cNvPr id="20" name="Straight Connector 19">
            <a:extLst>
              <a:ext uri="{FF2B5EF4-FFF2-40B4-BE49-F238E27FC236}">
                <a16:creationId xmlns:a16="http://schemas.microsoft.com/office/drawing/2014/main" id="{3A820270-104D-9E90-A156-D20757C0B353}"/>
              </a:ext>
            </a:extLst>
          </p:cNvPr>
          <p:cNvCxnSpPr>
            <a:cxnSpLocks/>
            <a:stCxn id="18" idx="3"/>
            <a:endCxn id="8" idx="1"/>
          </p:cNvCxnSpPr>
          <p:nvPr/>
        </p:nvCxnSpPr>
        <p:spPr>
          <a:xfrm>
            <a:off x="5206657" y="2785621"/>
            <a:ext cx="2353583" cy="889330"/>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C94F741-7D4E-5AB7-13E6-0CB67F904276}"/>
              </a:ext>
            </a:extLst>
          </p:cNvPr>
          <p:cNvSpPr txBox="1"/>
          <p:nvPr/>
        </p:nvSpPr>
        <p:spPr>
          <a:xfrm>
            <a:off x="3197436" y="3377162"/>
            <a:ext cx="2344375"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Reenter password</a:t>
            </a:r>
          </a:p>
        </p:txBody>
      </p:sp>
      <p:cxnSp>
        <p:nvCxnSpPr>
          <p:cNvPr id="23" name="Straight Connector 22">
            <a:extLst>
              <a:ext uri="{FF2B5EF4-FFF2-40B4-BE49-F238E27FC236}">
                <a16:creationId xmlns:a16="http://schemas.microsoft.com/office/drawing/2014/main" id="{4163FAF7-025E-ADB4-4C41-14E61B6F6E4E}"/>
              </a:ext>
            </a:extLst>
          </p:cNvPr>
          <p:cNvCxnSpPr>
            <a:cxnSpLocks/>
            <a:stCxn id="21" idx="3"/>
            <a:endCxn id="9" idx="1"/>
          </p:cNvCxnSpPr>
          <p:nvPr/>
        </p:nvCxnSpPr>
        <p:spPr>
          <a:xfrm>
            <a:off x="5541811" y="3577217"/>
            <a:ext cx="2018429" cy="754890"/>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3F34FF97-DA88-B38A-A357-BF797BDE2CB0}"/>
              </a:ext>
            </a:extLst>
          </p:cNvPr>
          <p:cNvSpPr txBox="1"/>
          <p:nvPr/>
        </p:nvSpPr>
        <p:spPr>
          <a:xfrm>
            <a:off x="3197437" y="4141828"/>
            <a:ext cx="2541092" cy="707886"/>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Only select this box on your own device</a:t>
            </a:r>
          </a:p>
        </p:txBody>
      </p:sp>
      <p:sp>
        <p:nvSpPr>
          <p:cNvPr id="37" name="TextBox 36">
            <a:extLst>
              <a:ext uri="{FF2B5EF4-FFF2-40B4-BE49-F238E27FC236}">
                <a16:creationId xmlns:a16="http://schemas.microsoft.com/office/drawing/2014/main" id="{D7F1F5A2-7413-EAD6-8C37-663B27DC0BDE}"/>
              </a:ext>
            </a:extLst>
          </p:cNvPr>
          <p:cNvSpPr txBox="1"/>
          <p:nvPr/>
        </p:nvSpPr>
        <p:spPr>
          <a:xfrm>
            <a:off x="3197437" y="5193809"/>
            <a:ext cx="1869830"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Click to accept</a:t>
            </a:r>
          </a:p>
        </p:txBody>
      </p:sp>
      <p:pic>
        <p:nvPicPr>
          <p:cNvPr id="47" name="Picture 46">
            <a:extLst>
              <a:ext uri="{FF2B5EF4-FFF2-40B4-BE49-F238E27FC236}">
                <a16:creationId xmlns:a16="http://schemas.microsoft.com/office/drawing/2014/main" id="{71893332-4804-AFA0-0636-DCFAC9E70402}"/>
              </a:ext>
            </a:extLst>
          </p:cNvPr>
          <p:cNvPicPr>
            <a:picLocks noChangeAspect="1"/>
          </p:cNvPicPr>
          <p:nvPr/>
        </p:nvPicPr>
        <p:blipFill>
          <a:blip r:embed="rId5"/>
          <a:stretch>
            <a:fillRect/>
          </a:stretch>
        </p:blipFill>
        <p:spPr>
          <a:xfrm>
            <a:off x="431882" y="1042501"/>
            <a:ext cx="2040250" cy="795419"/>
          </a:xfrm>
          <a:prstGeom prst="rect">
            <a:avLst/>
          </a:prstGeom>
        </p:spPr>
      </p:pic>
    </p:spTree>
    <p:custDataLst>
      <p:tags r:id="rId1"/>
    </p:custDataLst>
    <p:extLst>
      <p:ext uri="{BB962C8B-B14F-4D97-AF65-F5344CB8AC3E}">
        <p14:creationId xmlns:p14="http://schemas.microsoft.com/office/powerpoint/2010/main" val="62549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8" grpId="0" animBg="1"/>
      <p:bldP spid="21" grpId="0" animBg="1"/>
      <p:bldP spid="25"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8EF4-692B-2D1C-5B49-4BAB88647F33}"/>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9F9DDFED-7C0C-BF5B-0A4E-65BA32742A6F}"/>
              </a:ext>
            </a:extLst>
          </p:cNvPr>
          <p:cNvGrpSpPr/>
          <p:nvPr/>
        </p:nvGrpSpPr>
        <p:grpSpPr>
          <a:xfrm>
            <a:off x="635187" y="490911"/>
            <a:ext cx="6068272" cy="5753903"/>
            <a:chOff x="635187" y="490911"/>
            <a:chExt cx="6068272" cy="5753903"/>
          </a:xfrm>
        </p:grpSpPr>
        <p:pic>
          <p:nvPicPr>
            <p:cNvPr id="6" name="Picture 5">
              <a:extLst>
                <a:ext uri="{FF2B5EF4-FFF2-40B4-BE49-F238E27FC236}">
                  <a16:creationId xmlns:a16="http://schemas.microsoft.com/office/drawing/2014/main" id="{C42E4FFA-E98A-BBCD-6223-92D802FC07A9}"/>
                </a:ext>
              </a:extLst>
            </p:cNvPr>
            <p:cNvPicPr>
              <a:picLocks noChangeAspect="1"/>
            </p:cNvPicPr>
            <p:nvPr/>
          </p:nvPicPr>
          <p:blipFill>
            <a:blip r:embed="rId4"/>
            <a:stretch>
              <a:fillRect/>
            </a:stretch>
          </p:blipFill>
          <p:spPr>
            <a:xfrm>
              <a:off x="635187" y="490911"/>
              <a:ext cx="6068272" cy="5753903"/>
            </a:xfrm>
            <a:prstGeom prst="rect">
              <a:avLst/>
            </a:prstGeom>
          </p:spPr>
        </p:pic>
        <p:pic>
          <p:nvPicPr>
            <p:cNvPr id="14" name="Picture 13">
              <a:extLst>
                <a:ext uri="{FF2B5EF4-FFF2-40B4-BE49-F238E27FC236}">
                  <a16:creationId xmlns:a16="http://schemas.microsoft.com/office/drawing/2014/main" id="{4A764705-B67B-9DA2-EBCC-222B269EBF9D}"/>
                </a:ext>
              </a:extLst>
            </p:cNvPr>
            <p:cNvPicPr>
              <a:picLocks noChangeAspect="1"/>
            </p:cNvPicPr>
            <p:nvPr/>
          </p:nvPicPr>
          <p:blipFill>
            <a:blip r:embed="rId5"/>
            <a:stretch>
              <a:fillRect/>
            </a:stretch>
          </p:blipFill>
          <p:spPr>
            <a:xfrm>
              <a:off x="846136" y="5318772"/>
              <a:ext cx="5668166" cy="924054"/>
            </a:xfrm>
            <a:prstGeom prst="rect">
              <a:avLst/>
            </a:prstGeom>
          </p:spPr>
        </p:pic>
      </p:grpSp>
      <p:sp>
        <p:nvSpPr>
          <p:cNvPr id="2" name="Rectangle 1">
            <a:extLst>
              <a:ext uri="{FF2B5EF4-FFF2-40B4-BE49-F238E27FC236}">
                <a16:creationId xmlns:a16="http://schemas.microsoft.com/office/drawing/2014/main" id="{0A3D0CA4-5438-722C-1CE3-9F13EAF1B93C}"/>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D3C99EE-9482-2194-7A7B-A12724AA0A50}"/>
              </a:ext>
            </a:extLst>
          </p:cNvPr>
          <p:cNvSpPr/>
          <p:nvPr/>
        </p:nvSpPr>
        <p:spPr>
          <a:xfrm>
            <a:off x="0" y="6238728"/>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1BEA87-7E1B-382D-2AE1-AA85628A4133}"/>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6E6E94-C23F-3DD3-A6C0-F8039D9B58F9}"/>
              </a:ext>
            </a:extLst>
          </p:cNvPr>
          <p:cNvPicPr>
            <a:picLocks noChangeAspect="1"/>
          </p:cNvPicPr>
          <p:nvPr/>
        </p:nvPicPr>
        <p:blipFill>
          <a:blip r:embed="rId6"/>
          <a:stretch>
            <a:fillRect/>
          </a:stretch>
        </p:blipFill>
        <p:spPr>
          <a:xfrm>
            <a:off x="6832413" y="1235947"/>
            <a:ext cx="4724400" cy="1246061"/>
          </a:xfrm>
          <a:prstGeom prst="rect">
            <a:avLst/>
          </a:prstGeom>
        </p:spPr>
      </p:pic>
      <p:grpSp>
        <p:nvGrpSpPr>
          <p:cNvPr id="22" name="Group 21">
            <a:extLst>
              <a:ext uri="{FF2B5EF4-FFF2-40B4-BE49-F238E27FC236}">
                <a16:creationId xmlns:a16="http://schemas.microsoft.com/office/drawing/2014/main" id="{39E90DE9-63D5-BB98-E677-D886D97913CC}"/>
              </a:ext>
            </a:extLst>
          </p:cNvPr>
          <p:cNvGrpSpPr/>
          <p:nvPr/>
        </p:nvGrpSpPr>
        <p:grpSpPr>
          <a:xfrm>
            <a:off x="846136" y="3231527"/>
            <a:ext cx="9015047" cy="1401977"/>
            <a:chOff x="832338" y="3228638"/>
            <a:chExt cx="9015047" cy="1401977"/>
          </a:xfrm>
        </p:grpSpPr>
        <p:sp>
          <p:nvSpPr>
            <p:cNvPr id="9" name="Rectangle 8">
              <a:extLst>
                <a:ext uri="{FF2B5EF4-FFF2-40B4-BE49-F238E27FC236}">
                  <a16:creationId xmlns:a16="http://schemas.microsoft.com/office/drawing/2014/main" id="{0A30FA6C-44E2-4930-33ED-3B06065CEBDF}"/>
                </a:ext>
              </a:extLst>
            </p:cNvPr>
            <p:cNvSpPr/>
            <p:nvPr/>
          </p:nvSpPr>
          <p:spPr>
            <a:xfrm>
              <a:off x="832338" y="3845169"/>
              <a:ext cx="5650524" cy="785446"/>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4F0A173-A89E-4480-3D3B-9BA1CB51D3A6}"/>
                </a:ext>
              </a:extLst>
            </p:cNvPr>
            <p:cNvSpPr txBox="1"/>
            <p:nvPr/>
          </p:nvSpPr>
          <p:spPr>
            <a:xfrm>
              <a:off x="7866186" y="3228638"/>
              <a:ext cx="1981199" cy="707886"/>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Enter Cell Phone Number</a:t>
              </a:r>
            </a:p>
          </p:txBody>
        </p:sp>
        <p:cxnSp>
          <p:nvCxnSpPr>
            <p:cNvPr id="12" name="Straight Connector 11">
              <a:extLst>
                <a:ext uri="{FF2B5EF4-FFF2-40B4-BE49-F238E27FC236}">
                  <a16:creationId xmlns:a16="http://schemas.microsoft.com/office/drawing/2014/main" id="{ACB44D08-3B94-FC4F-A607-FD95AC9A83DD}"/>
                </a:ext>
              </a:extLst>
            </p:cNvPr>
            <p:cNvCxnSpPr>
              <a:stCxn id="9" idx="3"/>
              <a:endCxn id="10" idx="1"/>
            </p:cNvCxnSpPr>
            <p:nvPr/>
          </p:nvCxnSpPr>
          <p:spPr>
            <a:xfrm flipV="1">
              <a:off x="6482862" y="3582581"/>
              <a:ext cx="1383324" cy="655311"/>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grpSp>
      <p:pic>
        <p:nvPicPr>
          <p:cNvPr id="16" name="Picture 15">
            <a:extLst>
              <a:ext uri="{FF2B5EF4-FFF2-40B4-BE49-F238E27FC236}">
                <a16:creationId xmlns:a16="http://schemas.microsoft.com/office/drawing/2014/main" id="{377B6F2D-F4BA-90BC-008C-2A9D18312F4C}"/>
              </a:ext>
            </a:extLst>
          </p:cNvPr>
          <p:cNvPicPr>
            <a:picLocks noChangeAspect="1"/>
          </p:cNvPicPr>
          <p:nvPr/>
        </p:nvPicPr>
        <p:blipFill>
          <a:blip r:embed="rId7"/>
          <a:stretch>
            <a:fillRect/>
          </a:stretch>
        </p:blipFill>
        <p:spPr>
          <a:xfrm>
            <a:off x="814696" y="5318773"/>
            <a:ext cx="5681964" cy="925048"/>
          </a:xfrm>
          <a:prstGeom prst="rect">
            <a:avLst/>
          </a:prstGeom>
        </p:spPr>
      </p:pic>
      <p:sp>
        <p:nvSpPr>
          <p:cNvPr id="17" name="TextBox 16">
            <a:extLst>
              <a:ext uri="{FF2B5EF4-FFF2-40B4-BE49-F238E27FC236}">
                <a16:creationId xmlns:a16="http://schemas.microsoft.com/office/drawing/2014/main" id="{585B7D42-4727-D51A-CDD8-5FC3595F855A}"/>
              </a:ext>
            </a:extLst>
          </p:cNvPr>
          <p:cNvSpPr txBox="1"/>
          <p:nvPr/>
        </p:nvSpPr>
        <p:spPr>
          <a:xfrm>
            <a:off x="8080505" y="5311962"/>
            <a:ext cx="1981199"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Click Continue</a:t>
            </a:r>
          </a:p>
        </p:txBody>
      </p:sp>
      <p:cxnSp>
        <p:nvCxnSpPr>
          <p:cNvPr id="18" name="Straight Connector 17">
            <a:extLst>
              <a:ext uri="{FF2B5EF4-FFF2-40B4-BE49-F238E27FC236}">
                <a16:creationId xmlns:a16="http://schemas.microsoft.com/office/drawing/2014/main" id="{385A2810-508E-10F1-CAB6-C8CEF6C40B82}"/>
              </a:ext>
            </a:extLst>
          </p:cNvPr>
          <p:cNvCxnSpPr>
            <a:cxnSpLocks/>
            <a:stCxn id="16" idx="3"/>
            <a:endCxn id="17" idx="1"/>
          </p:cNvCxnSpPr>
          <p:nvPr/>
        </p:nvCxnSpPr>
        <p:spPr>
          <a:xfrm flipV="1">
            <a:off x="6496660" y="5512017"/>
            <a:ext cx="1583845" cy="269280"/>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3484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66B20C-2C97-C6FB-7F6D-BD5CA7896988}"/>
              </a:ext>
            </a:extLst>
          </p:cNvPr>
          <p:cNvPicPr>
            <a:picLocks noChangeAspect="1"/>
          </p:cNvPicPr>
          <p:nvPr/>
        </p:nvPicPr>
        <p:blipFill>
          <a:blip r:embed="rId4"/>
          <a:stretch>
            <a:fillRect/>
          </a:stretch>
        </p:blipFill>
        <p:spPr>
          <a:xfrm>
            <a:off x="5852838" y="2334337"/>
            <a:ext cx="5744377" cy="3277057"/>
          </a:xfrm>
          <a:prstGeom prst="rect">
            <a:avLst/>
          </a:prstGeom>
        </p:spPr>
      </p:pic>
      <p:sp>
        <p:nvSpPr>
          <p:cNvPr id="6" name="Rectangle 5">
            <a:extLst>
              <a:ext uri="{FF2B5EF4-FFF2-40B4-BE49-F238E27FC236}">
                <a16:creationId xmlns:a16="http://schemas.microsoft.com/office/drawing/2014/main" id="{7C4179BC-FBC9-3A38-96B6-C0DB7879448A}"/>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A4DBB5-AD48-7A9E-80C3-C3652ECDAA96}"/>
              </a:ext>
            </a:extLst>
          </p:cNvPr>
          <p:cNvSpPr/>
          <p:nvPr/>
        </p:nvSpPr>
        <p:spPr>
          <a:xfrm>
            <a:off x="0" y="6258579"/>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92AFBA-309D-1745-F6B2-3EEC3E969F6E}"/>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BCFA75-87C0-5868-A4FA-03222AB318D8}"/>
              </a:ext>
            </a:extLst>
          </p:cNvPr>
          <p:cNvPicPr>
            <a:picLocks noGrp="1" noRot="1" noChangeAspect="1" noMove="1" noResize="1" noEditPoints="1" noAdjustHandles="1" noChangeArrowheads="1" noChangeShapeType="1" noCrop="1"/>
          </p:cNvPicPr>
          <p:nvPr/>
        </p:nvPicPr>
        <p:blipFill>
          <a:blip r:embed="rId5"/>
          <a:stretch>
            <a:fillRect/>
          </a:stretch>
        </p:blipFill>
        <p:spPr>
          <a:xfrm>
            <a:off x="510921" y="1340125"/>
            <a:ext cx="4353533" cy="4534533"/>
          </a:xfrm>
          <a:prstGeom prst="rect">
            <a:avLst/>
          </a:prstGeom>
        </p:spPr>
      </p:pic>
      <p:sp>
        <p:nvSpPr>
          <p:cNvPr id="9" name="Rectangle 8">
            <a:extLst>
              <a:ext uri="{FF2B5EF4-FFF2-40B4-BE49-F238E27FC236}">
                <a16:creationId xmlns:a16="http://schemas.microsoft.com/office/drawing/2014/main" id="{BC190F2C-22B2-E571-D9F2-9FCA5EA76A04}"/>
              </a:ext>
            </a:extLst>
          </p:cNvPr>
          <p:cNvSpPr/>
          <p:nvPr/>
        </p:nvSpPr>
        <p:spPr>
          <a:xfrm>
            <a:off x="747263" y="4187120"/>
            <a:ext cx="3880848" cy="742122"/>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D9702C-F019-DED2-7252-A1EC748842F2}"/>
              </a:ext>
            </a:extLst>
          </p:cNvPr>
          <p:cNvSpPr txBox="1"/>
          <p:nvPr/>
        </p:nvSpPr>
        <p:spPr>
          <a:xfrm>
            <a:off x="2888825" y="2425950"/>
            <a:ext cx="1834952" cy="707886"/>
          </a:xfrm>
          <a:prstGeom prst="rect">
            <a:avLst/>
          </a:prstGeom>
          <a:solidFill>
            <a:schemeClr val="bg1"/>
          </a:solid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Click Agree and Continue</a:t>
            </a:r>
          </a:p>
        </p:txBody>
      </p:sp>
      <p:cxnSp>
        <p:nvCxnSpPr>
          <p:cNvPr id="12" name="Straight Connector 11">
            <a:extLst>
              <a:ext uri="{FF2B5EF4-FFF2-40B4-BE49-F238E27FC236}">
                <a16:creationId xmlns:a16="http://schemas.microsoft.com/office/drawing/2014/main" id="{44390CDC-C3F5-5511-3D64-F9C1D18EAD43}"/>
              </a:ext>
            </a:extLst>
          </p:cNvPr>
          <p:cNvCxnSpPr>
            <a:cxnSpLocks/>
            <a:stCxn id="10" idx="2"/>
            <a:endCxn id="9" idx="0"/>
          </p:cNvCxnSpPr>
          <p:nvPr/>
        </p:nvCxnSpPr>
        <p:spPr>
          <a:xfrm flipH="1">
            <a:off x="2687687" y="3133836"/>
            <a:ext cx="1118614" cy="1053284"/>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001205F-F71E-3880-9B62-E8B9C0E5B28F}"/>
              </a:ext>
            </a:extLst>
          </p:cNvPr>
          <p:cNvSpPr/>
          <p:nvPr/>
        </p:nvSpPr>
        <p:spPr>
          <a:xfrm>
            <a:off x="5852838" y="3332866"/>
            <a:ext cx="5744377" cy="1133082"/>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C821321-78B0-48CD-4126-A29D5A30939A}"/>
              </a:ext>
            </a:extLst>
          </p:cNvPr>
          <p:cNvSpPr txBox="1"/>
          <p:nvPr/>
        </p:nvSpPr>
        <p:spPr>
          <a:xfrm>
            <a:off x="10167000" y="2418440"/>
            <a:ext cx="1570892"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Enter email</a:t>
            </a:r>
          </a:p>
        </p:txBody>
      </p:sp>
      <p:cxnSp>
        <p:nvCxnSpPr>
          <p:cNvPr id="19" name="Straight Connector 18">
            <a:extLst>
              <a:ext uri="{FF2B5EF4-FFF2-40B4-BE49-F238E27FC236}">
                <a16:creationId xmlns:a16="http://schemas.microsoft.com/office/drawing/2014/main" id="{ED371E0E-3FE5-233A-1B35-16241E704030}"/>
              </a:ext>
            </a:extLst>
          </p:cNvPr>
          <p:cNvCxnSpPr>
            <a:cxnSpLocks/>
            <a:stCxn id="15" idx="1"/>
            <a:endCxn id="14" idx="0"/>
          </p:cNvCxnSpPr>
          <p:nvPr/>
        </p:nvCxnSpPr>
        <p:spPr>
          <a:xfrm flipH="1">
            <a:off x="8725027" y="2618495"/>
            <a:ext cx="1441973" cy="714371"/>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867D770F-DFB2-38F9-EA8E-56D3D07ED8D4}"/>
              </a:ext>
            </a:extLst>
          </p:cNvPr>
          <p:cNvSpPr txBox="1"/>
          <p:nvPr/>
        </p:nvSpPr>
        <p:spPr>
          <a:xfrm>
            <a:off x="5585484" y="6068069"/>
            <a:ext cx="1717036" cy="400110"/>
          </a:xfrm>
          <a:prstGeom prst="rect">
            <a:avLst/>
          </a:prstGeom>
          <a:solidFill>
            <a:schemeClr val="bg1"/>
          </a:solid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Click I Agree</a:t>
            </a:r>
          </a:p>
        </p:txBody>
      </p:sp>
      <p:sp>
        <p:nvSpPr>
          <p:cNvPr id="26" name="Rectangle 25">
            <a:extLst>
              <a:ext uri="{FF2B5EF4-FFF2-40B4-BE49-F238E27FC236}">
                <a16:creationId xmlns:a16="http://schemas.microsoft.com/office/drawing/2014/main" id="{B53E1199-B1F0-1E76-E2B2-1F8329D64405}"/>
              </a:ext>
            </a:extLst>
          </p:cNvPr>
          <p:cNvSpPr/>
          <p:nvPr/>
        </p:nvSpPr>
        <p:spPr>
          <a:xfrm>
            <a:off x="5852838" y="4873158"/>
            <a:ext cx="5744377" cy="707886"/>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674F594-288C-913B-8B85-1EA2568F8D3A}"/>
              </a:ext>
            </a:extLst>
          </p:cNvPr>
          <p:cNvSpPr txBox="1"/>
          <p:nvPr/>
        </p:nvSpPr>
        <p:spPr>
          <a:xfrm>
            <a:off x="9728909" y="5816452"/>
            <a:ext cx="1840992" cy="707886"/>
          </a:xfrm>
          <a:prstGeom prst="rect">
            <a:avLst/>
          </a:prstGeom>
          <a:solidFill>
            <a:schemeClr val="bg1"/>
          </a:solid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Click Accept and Continue</a:t>
            </a:r>
          </a:p>
        </p:txBody>
      </p:sp>
      <p:cxnSp>
        <p:nvCxnSpPr>
          <p:cNvPr id="30" name="Straight Connector 29">
            <a:extLst>
              <a:ext uri="{FF2B5EF4-FFF2-40B4-BE49-F238E27FC236}">
                <a16:creationId xmlns:a16="http://schemas.microsoft.com/office/drawing/2014/main" id="{C4B3A813-D0A6-BB4B-CD28-B50A3F6D7D7D}"/>
              </a:ext>
            </a:extLst>
          </p:cNvPr>
          <p:cNvCxnSpPr>
            <a:cxnSpLocks/>
            <a:stCxn id="28" idx="1"/>
            <a:endCxn id="26" idx="2"/>
          </p:cNvCxnSpPr>
          <p:nvPr/>
        </p:nvCxnSpPr>
        <p:spPr>
          <a:xfrm flipH="1" flipV="1">
            <a:off x="8725027" y="5581044"/>
            <a:ext cx="1003882" cy="589351"/>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5738A784-9832-EFC8-5254-83417CF72405}"/>
              </a:ext>
            </a:extLst>
          </p:cNvPr>
          <p:cNvCxnSpPr>
            <a:cxnSpLocks/>
            <a:stCxn id="21" idx="0"/>
          </p:cNvCxnSpPr>
          <p:nvPr/>
        </p:nvCxnSpPr>
        <p:spPr>
          <a:xfrm flipH="1" flipV="1">
            <a:off x="6096000" y="4849869"/>
            <a:ext cx="348002" cy="1218200"/>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pic>
        <p:nvPicPr>
          <p:cNvPr id="57" name="Picture 56">
            <a:extLst>
              <a:ext uri="{FF2B5EF4-FFF2-40B4-BE49-F238E27FC236}">
                <a16:creationId xmlns:a16="http://schemas.microsoft.com/office/drawing/2014/main" id="{DB7C2C7A-D534-A4DC-BB93-10EA43D635AE}"/>
              </a:ext>
            </a:extLst>
          </p:cNvPr>
          <p:cNvPicPr>
            <a:picLocks noChangeAspect="1"/>
          </p:cNvPicPr>
          <p:nvPr/>
        </p:nvPicPr>
        <p:blipFill>
          <a:blip r:embed="rId6"/>
          <a:stretch>
            <a:fillRect/>
          </a:stretch>
        </p:blipFill>
        <p:spPr>
          <a:xfrm>
            <a:off x="7327548" y="1109984"/>
            <a:ext cx="2971690" cy="782226"/>
          </a:xfrm>
          <a:prstGeom prst="rect">
            <a:avLst/>
          </a:prstGeom>
        </p:spPr>
      </p:pic>
    </p:spTree>
    <p:custDataLst>
      <p:tags r:id="rId1"/>
    </p:custDataLst>
    <p:extLst>
      <p:ext uri="{BB962C8B-B14F-4D97-AF65-F5344CB8AC3E}">
        <p14:creationId xmlns:p14="http://schemas.microsoft.com/office/powerpoint/2010/main" val="16963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21"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BAE1F3-DB04-AB8A-AA48-DC4CBFD5FDC0}"/>
              </a:ext>
            </a:extLst>
          </p:cNvPr>
          <p:cNvSpPr/>
          <p:nvPr/>
        </p:nvSpPr>
        <p:spPr>
          <a:xfrm>
            <a:off x="0" y="0"/>
            <a:ext cx="12192000" cy="95931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7BE6E3A-5041-A410-70B3-B3015ECBD5A4}"/>
              </a:ext>
            </a:extLst>
          </p:cNvPr>
          <p:cNvSpPr/>
          <p:nvPr/>
        </p:nvSpPr>
        <p:spPr>
          <a:xfrm>
            <a:off x="0" y="6244814"/>
            <a:ext cx="12192000" cy="306593"/>
          </a:xfrm>
          <a:prstGeom prst="rect">
            <a:avLst/>
          </a:prstGeom>
          <a:solidFill>
            <a:srgbClr val="065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C71A4B2-6DDE-863A-63E0-ADB756023D2A}"/>
              </a:ext>
            </a:extLst>
          </p:cNvPr>
          <p:cNvSpPr/>
          <p:nvPr/>
        </p:nvSpPr>
        <p:spPr>
          <a:xfrm>
            <a:off x="0" y="6551407"/>
            <a:ext cx="12192000" cy="306593"/>
          </a:xfrm>
          <a:prstGeom prst="rect">
            <a:avLst/>
          </a:prstGeom>
          <a:solidFill>
            <a:srgbClr val="F18C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FFDF5B5-4548-1F60-0126-D8CB7DE85EA0}"/>
              </a:ext>
            </a:extLst>
          </p:cNvPr>
          <p:cNvPicPr>
            <a:picLocks noChangeAspect="1"/>
          </p:cNvPicPr>
          <p:nvPr/>
        </p:nvPicPr>
        <p:blipFill>
          <a:blip r:embed="rId4"/>
          <a:stretch>
            <a:fillRect/>
          </a:stretch>
        </p:blipFill>
        <p:spPr>
          <a:xfrm>
            <a:off x="7327283" y="0"/>
            <a:ext cx="3992046" cy="6551407"/>
          </a:xfrm>
          <a:prstGeom prst="rect">
            <a:avLst/>
          </a:prstGeom>
        </p:spPr>
      </p:pic>
      <p:pic>
        <p:nvPicPr>
          <p:cNvPr id="10" name="Picture 9">
            <a:extLst>
              <a:ext uri="{FF2B5EF4-FFF2-40B4-BE49-F238E27FC236}">
                <a16:creationId xmlns:a16="http://schemas.microsoft.com/office/drawing/2014/main" id="{6F956FB4-259A-86D7-1DEF-3BA0341444AD}"/>
              </a:ext>
            </a:extLst>
          </p:cNvPr>
          <p:cNvPicPr>
            <a:picLocks noChangeAspect="1"/>
          </p:cNvPicPr>
          <p:nvPr/>
        </p:nvPicPr>
        <p:blipFill>
          <a:blip r:embed="rId5"/>
          <a:stretch>
            <a:fillRect/>
          </a:stretch>
        </p:blipFill>
        <p:spPr>
          <a:xfrm>
            <a:off x="480519" y="1133587"/>
            <a:ext cx="4078706" cy="573568"/>
          </a:xfrm>
          <a:prstGeom prst="rect">
            <a:avLst/>
          </a:prstGeom>
        </p:spPr>
      </p:pic>
      <p:sp>
        <p:nvSpPr>
          <p:cNvPr id="11" name="Rectangle 10">
            <a:extLst>
              <a:ext uri="{FF2B5EF4-FFF2-40B4-BE49-F238E27FC236}">
                <a16:creationId xmlns:a16="http://schemas.microsoft.com/office/drawing/2014/main" id="{60DD75F8-9292-FBCC-F32B-038BE640AD98}"/>
              </a:ext>
            </a:extLst>
          </p:cNvPr>
          <p:cNvSpPr/>
          <p:nvPr/>
        </p:nvSpPr>
        <p:spPr>
          <a:xfrm>
            <a:off x="7795295" y="3275703"/>
            <a:ext cx="3056021" cy="574402"/>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7F8222-75D5-EAEB-F84A-8575EEB832A0}"/>
              </a:ext>
            </a:extLst>
          </p:cNvPr>
          <p:cNvSpPr txBox="1"/>
          <p:nvPr/>
        </p:nvSpPr>
        <p:spPr>
          <a:xfrm>
            <a:off x="3444991" y="2502569"/>
            <a:ext cx="3009621"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Enter your email address</a:t>
            </a:r>
          </a:p>
        </p:txBody>
      </p:sp>
      <p:cxnSp>
        <p:nvCxnSpPr>
          <p:cNvPr id="14" name="Straight Connector 13">
            <a:extLst>
              <a:ext uri="{FF2B5EF4-FFF2-40B4-BE49-F238E27FC236}">
                <a16:creationId xmlns:a16="http://schemas.microsoft.com/office/drawing/2014/main" id="{CC9CC4B2-0C2D-4184-BF11-E5252B6A2A9F}"/>
              </a:ext>
            </a:extLst>
          </p:cNvPr>
          <p:cNvCxnSpPr>
            <a:cxnSpLocks/>
            <a:stCxn id="12" idx="2"/>
            <a:endCxn id="11" idx="1"/>
          </p:cNvCxnSpPr>
          <p:nvPr/>
        </p:nvCxnSpPr>
        <p:spPr>
          <a:xfrm>
            <a:off x="4949802" y="2902679"/>
            <a:ext cx="2845493" cy="660225"/>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67081CD-4ED5-7C58-1D21-8F28C8232013}"/>
              </a:ext>
            </a:extLst>
          </p:cNvPr>
          <p:cNvSpPr txBox="1"/>
          <p:nvPr/>
        </p:nvSpPr>
        <p:spPr>
          <a:xfrm>
            <a:off x="3282565" y="4089545"/>
            <a:ext cx="3164305"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Select preferred language </a:t>
            </a:r>
          </a:p>
        </p:txBody>
      </p:sp>
      <p:sp>
        <p:nvSpPr>
          <p:cNvPr id="33" name="TextBox 32">
            <a:extLst>
              <a:ext uri="{FF2B5EF4-FFF2-40B4-BE49-F238E27FC236}">
                <a16:creationId xmlns:a16="http://schemas.microsoft.com/office/drawing/2014/main" id="{5DE57575-17FE-5B7B-97DD-9FAEF3D02DD9}"/>
              </a:ext>
            </a:extLst>
          </p:cNvPr>
          <p:cNvSpPr txBox="1"/>
          <p:nvPr/>
        </p:nvSpPr>
        <p:spPr>
          <a:xfrm>
            <a:off x="2711117" y="5211716"/>
            <a:ext cx="3696216" cy="400110"/>
          </a:xfrm>
          <a:prstGeom prst="rect">
            <a:avLst/>
          </a:prstGeom>
          <a:no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Accept Login.gov Rules of use</a:t>
            </a:r>
          </a:p>
        </p:txBody>
      </p:sp>
      <p:sp>
        <p:nvSpPr>
          <p:cNvPr id="34" name="Rectangle 33">
            <a:extLst>
              <a:ext uri="{FF2B5EF4-FFF2-40B4-BE49-F238E27FC236}">
                <a16:creationId xmlns:a16="http://schemas.microsoft.com/office/drawing/2014/main" id="{C7B69E57-1622-B13E-5239-ED5AC2B06016}"/>
              </a:ext>
            </a:extLst>
          </p:cNvPr>
          <p:cNvSpPr/>
          <p:nvPr/>
        </p:nvSpPr>
        <p:spPr>
          <a:xfrm>
            <a:off x="7795295" y="4379495"/>
            <a:ext cx="1685589" cy="1395663"/>
          </a:xfrm>
          <a:prstGeom prst="rect">
            <a:avLst/>
          </a:prstGeom>
          <a:noFill/>
          <a:ln w="381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6D906D8-2383-F91E-0BF9-58B367A6DC79}"/>
              </a:ext>
            </a:extLst>
          </p:cNvPr>
          <p:cNvCxnSpPr>
            <a:stCxn id="19" idx="3"/>
            <a:endCxn id="34" idx="1"/>
          </p:cNvCxnSpPr>
          <p:nvPr/>
        </p:nvCxnSpPr>
        <p:spPr>
          <a:xfrm>
            <a:off x="6446870" y="4289600"/>
            <a:ext cx="1348425" cy="787727"/>
          </a:xfrm>
          <a:prstGeom prst="line">
            <a:avLst/>
          </a:prstGeom>
          <a:ln w="38100">
            <a:solidFill>
              <a:srgbClr val="EE1B16"/>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BB58EE2-582D-DDF0-A485-60D711DBA6CB}"/>
              </a:ext>
            </a:extLst>
          </p:cNvPr>
          <p:cNvCxnSpPr>
            <a:cxnSpLocks/>
            <a:stCxn id="33" idx="3"/>
          </p:cNvCxnSpPr>
          <p:nvPr/>
        </p:nvCxnSpPr>
        <p:spPr>
          <a:xfrm>
            <a:off x="6407333" y="5411771"/>
            <a:ext cx="1387962" cy="545842"/>
          </a:xfrm>
          <a:prstGeom prst="straightConnector1">
            <a:avLst/>
          </a:prstGeom>
          <a:ln w="38100">
            <a:solidFill>
              <a:srgbClr val="EE1B16"/>
            </a:solidFill>
            <a:tailEnd type="triangle"/>
          </a:ln>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C7D3D2D0-FF20-D068-731D-60A026ADFE46}"/>
              </a:ext>
            </a:extLst>
          </p:cNvPr>
          <p:cNvSpPr/>
          <p:nvPr/>
        </p:nvSpPr>
        <p:spPr>
          <a:xfrm>
            <a:off x="7795294" y="6198357"/>
            <a:ext cx="3056021" cy="459889"/>
          </a:xfrm>
          <a:prstGeom prst="ellipse">
            <a:avLst/>
          </a:prstGeom>
          <a:noFill/>
          <a:ln w="76200">
            <a:solidFill>
              <a:srgbClr val="EE1B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683C3C7-BC8A-4E0E-1A9B-EE3BD4325FF4}"/>
              </a:ext>
            </a:extLst>
          </p:cNvPr>
          <p:cNvSpPr txBox="1"/>
          <p:nvPr/>
        </p:nvSpPr>
        <p:spPr>
          <a:xfrm>
            <a:off x="4366453" y="5997468"/>
            <a:ext cx="1667237" cy="400110"/>
          </a:xfrm>
          <a:prstGeom prst="rect">
            <a:avLst/>
          </a:prstGeom>
          <a:solidFill>
            <a:schemeClr val="bg1"/>
          </a:solidFill>
          <a:ln w="38100">
            <a:solidFill>
              <a:srgbClr val="EE1B16"/>
            </a:solidFill>
          </a:ln>
        </p:spPr>
        <p:txBody>
          <a:bodyPr wrap="square" rtlCol="0">
            <a:spAutoFit/>
          </a:bodyPr>
          <a:lstStyle/>
          <a:p>
            <a:r>
              <a:rPr lang="en-US" sz="2000" dirty="0">
                <a:latin typeface="Arial" panose="020B0604020202020204" pitchFamily="34" charset="0"/>
                <a:cs typeface="Arial" panose="020B0604020202020204" pitchFamily="34" charset="0"/>
              </a:rPr>
              <a:t>Click Submit</a:t>
            </a:r>
          </a:p>
        </p:txBody>
      </p:sp>
      <p:cxnSp>
        <p:nvCxnSpPr>
          <p:cNvPr id="47" name="Straight Connector 46">
            <a:extLst>
              <a:ext uri="{FF2B5EF4-FFF2-40B4-BE49-F238E27FC236}">
                <a16:creationId xmlns:a16="http://schemas.microsoft.com/office/drawing/2014/main" id="{526697F5-F2D0-1DFF-EEDD-A44334A3713D}"/>
              </a:ext>
            </a:extLst>
          </p:cNvPr>
          <p:cNvCxnSpPr>
            <a:stCxn id="44" idx="3"/>
            <a:endCxn id="42" idx="2"/>
          </p:cNvCxnSpPr>
          <p:nvPr/>
        </p:nvCxnSpPr>
        <p:spPr>
          <a:xfrm>
            <a:off x="6033690" y="6197523"/>
            <a:ext cx="1761604" cy="230779"/>
          </a:xfrm>
          <a:prstGeom prst="line">
            <a:avLst/>
          </a:prstGeom>
          <a:ln w="57150">
            <a:solidFill>
              <a:srgbClr val="EE1B16"/>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1593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33" grpId="0" animBg="1"/>
      <p:bldP spid="34" grpId="0" animBg="1"/>
      <p:bldP spid="42" grpId="0" animBg="1"/>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
</p:tagLst>
</file>

<file path=ppt/tags/tag10.xml><?xml version="1.0" encoding="utf-8"?>
<p:tagLst xmlns:a="http://schemas.openxmlformats.org/drawingml/2006/main" xmlns:r="http://schemas.openxmlformats.org/officeDocument/2006/relationships" xmlns:p="http://schemas.openxmlformats.org/presentationml/2006/main">
  <p:tag name="TIMING" val="|2.2|1.2"/>
</p:tagLst>
</file>

<file path=ppt/tags/tag11.xml><?xml version="1.0" encoding="utf-8"?>
<p:tagLst xmlns:a="http://schemas.openxmlformats.org/drawingml/2006/main" xmlns:r="http://schemas.openxmlformats.org/officeDocument/2006/relationships" xmlns:p="http://schemas.openxmlformats.org/presentationml/2006/main">
  <p:tag name="TIMING" val="|6.2|16.4"/>
</p:tagLst>
</file>

<file path=ppt/tags/tag12.xml><?xml version="1.0" encoding="utf-8"?>
<p:tagLst xmlns:a="http://schemas.openxmlformats.org/drawingml/2006/main" xmlns:r="http://schemas.openxmlformats.org/officeDocument/2006/relationships" xmlns:p="http://schemas.openxmlformats.org/presentationml/2006/main">
  <p:tag name="TIMING" val="|6.7"/>
</p:tagLst>
</file>

<file path=ppt/tags/tag13.xml><?xml version="1.0" encoding="utf-8"?>
<p:tagLst xmlns:a="http://schemas.openxmlformats.org/drawingml/2006/main" xmlns:r="http://schemas.openxmlformats.org/officeDocument/2006/relationships" xmlns:p="http://schemas.openxmlformats.org/presentationml/2006/main">
  <p:tag name="TIMING" val="|3.3|3.3|3.4|1.5"/>
</p:tagLst>
</file>

<file path=ppt/tags/tag14.xml><?xml version="1.0" encoding="utf-8"?>
<p:tagLst xmlns:a="http://schemas.openxmlformats.org/drawingml/2006/main" xmlns:r="http://schemas.openxmlformats.org/officeDocument/2006/relationships" xmlns:p="http://schemas.openxmlformats.org/presentationml/2006/main">
  <p:tag name="TIMING" val="|20.8|13.5|4.5"/>
</p:tagLst>
</file>

<file path=ppt/tags/tag15.xml><?xml version="1.0" encoding="utf-8"?>
<p:tagLst xmlns:a="http://schemas.openxmlformats.org/drawingml/2006/main" xmlns:r="http://schemas.openxmlformats.org/officeDocument/2006/relationships" xmlns:p="http://schemas.openxmlformats.org/presentationml/2006/main">
  <p:tag name="TIMING" val="|9|3.3"/>
</p:tagLst>
</file>

<file path=ppt/tags/tag2.xml><?xml version="1.0" encoding="utf-8"?>
<p:tagLst xmlns:a="http://schemas.openxmlformats.org/drawingml/2006/main" xmlns:r="http://schemas.openxmlformats.org/officeDocument/2006/relationships" xmlns:p="http://schemas.openxmlformats.org/presentationml/2006/main">
  <p:tag name="TIMING" val="|5.8"/>
</p:tagLst>
</file>

<file path=ppt/tags/tag3.xml><?xml version="1.0" encoding="utf-8"?>
<p:tagLst xmlns:a="http://schemas.openxmlformats.org/drawingml/2006/main" xmlns:r="http://schemas.openxmlformats.org/officeDocument/2006/relationships" xmlns:p="http://schemas.openxmlformats.org/presentationml/2006/main">
  <p:tag name="TIMING" val="|13.2|1.9|1.5|1.6|2.1|4.4|10.6"/>
</p:tagLst>
</file>

<file path=ppt/tags/tag4.xml><?xml version="1.0" encoding="utf-8"?>
<p:tagLst xmlns:a="http://schemas.openxmlformats.org/drawingml/2006/main" xmlns:r="http://schemas.openxmlformats.org/officeDocument/2006/relationships" xmlns:p="http://schemas.openxmlformats.org/presentationml/2006/main">
  <p:tag name="TIMING" val="|2.7|2.4|2.6|3.4|11.9|11.1"/>
</p:tagLst>
</file>

<file path=ppt/tags/tag5.xml><?xml version="1.0" encoding="utf-8"?>
<p:tagLst xmlns:a="http://schemas.openxmlformats.org/drawingml/2006/main" xmlns:r="http://schemas.openxmlformats.org/officeDocument/2006/relationships" xmlns:p="http://schemas.openxmlformats.org/presentationml/2006/main">
  <p:tag name="TIMING" val="|3.4|2.6"/>
</p:tagLst>
</file>

<file path=ppt/tags/tag6.xml><?xml version="1.0" encoding="utf-8"?>
<p:tagLst xmlns:a="http://schemas.openxmlformats.org/drawingml/2006/main" xmlns:r="http://schemas.openxmlformats.org/officeDocument/2006/relationships" xmlns:p="http://schemas.openxmlformats.org/presentationml/2006/main">
  <p:tag name="TIMING" val="|10.1|4.7|5.6|12.9"/>
</p:tagLst>
</file>

<file path=ppt/tags/tag7.xml><?xml version="1.0" encoding="utf-8"?>
<p:tagLst xmlns:a="http://schemas.openxmlformats.org/drawingml/2006/main" xmlns:r="http://schemas.openxmlformats.org/officeDocument/2006/relationships" xmlns:p="http://schemas.openxmlformats.org/presentationml/2006/main">
  <p:tag name="TIMING" val="|5.1|2.5|4.3|8.6"/>
</p:tagLst>
</file>

<file path=ppt/tags/tag8.xml><?xml version="1.0" encoding="utf-8"?>
<p:tagLst xmlns:a="http://schemas.openxmlformats.org/drawingml/2006/main" xmlns:r="http://schemas.openxmlformats.org/officeDocument/2006/relationships" xmlns:p="http://schemas.openxmlformats.org/presentationml/2006/main">
  <p:tag name="TIMING" val="|6.8|3|3.3"/>
</p:tagLst>
</file>

<file path=ppt/tags/tag9.xml><?xml version="1.0" encoding="utf-8"?>
<p:tagLst xmlns:a="http://schemas.openxmlformats.org/drawingml/2006/main" xmlns:r="http://schemas.openxmlformats.org/officeDocument/2006/relationships" xmlns:p="http://schemas.openxmlformats.org/presentationml/2006/main">
  <p:tag name="TIMING" val="|13.5|6.5|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emplate>Office Theme</Template>
  <TotalTime>6720</TotalTime>
  <Words>1835</Words>
  <Application>Microsoft Office PowerPoint</Application>
  <PresentationFormat>Widescreen</PresentationFormat>
  <Paragraphs>196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Aptos Display</vt:lpstr>
      <vt:lpstr>Arial</vt:lpstr>
      <vt:lpstr>Office Theme</vt:lpstr>
      <vt:lpstr>Creating a Medicare Account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Haas</dc:creator>
  <cp:lastModifiedBy>Stephanie Haas</cp:lastModifiedBy>
  <cp:revision>4</cp:revision>
  <dcterms:created xsi:type="dcterms:W3CDTF">2025-10-28T16:34:03Z</dcterms:created>
  <dcterms:modified xsi:type="dcterms:W3CDTF">2026-05-13T15:07:34Z</dcterms:modified>
</cp:coreProperties>
</file>