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57" r:id="rId3"/>
    <p:sldId id="737" r:id="rId4"/>
    <p:sldId id="734" r:id="rId5"/>
    <p:sldId id="739" r:id="rId6"/>
    <p:sldId id="738" r:id="rId7"/>
    <p:sldId id="740" r:id="rId8"/>
    <p:sldId id="278" r:id="rId9"/>
    <p:sldId id="273" r:id="rId10"/>
    <p:sldId id="741" r:id="rId11"/>
    <p:sldId id="266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ulish" panose="020B0604020202020204" charset="0"/>
      <p:regular r:id="rId18"/>
      <p:bold r:id="rId19"/>
      <p:italic r:id="rId20"/>
      <p:boldItalic r:id="rId21"/>
    </p:embeddedFont>
    <p:embeddedFont>
      <p:font typeface="Mulish ExtraBold" panose="020B0604020202020204" charset="0"/>
      <p:bold r:id="rId22"/>
      <p:italic r:id="rId23"/>
      <p:boldItalic r:id="rId24"/>
    </p:embeddedFont>
    <p:embeddedFont>
      <p:font typeface="Mulish Medium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0BC671-ACA6-FE40-ABD3-7D3EF03D87CC}" name="Bridget Dickinson" initials="BD" userId="S::bridget@46health.com::dc4370ba-f665-4d76-9568-7fc2876b7f1b" providerId="AD"/>
  <p188:author id="{2D1DC37D-A038-9030-4FBC-37BE06596CFF}" name="Bryce Christensen" initials="BC" userId="85a4171f30f78bb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1FF"/>
    <a:srgbClr val="00E900"/>
    <a:srgbClr val="5BB067"/>
    <a:srgbClr val="32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430FF-0B63-5F48-B66C-ADCDE8C03844}" v="10" dt="2024-01-23T02:36:08.161"/>
    <p1510:client id="{BC5B5CE5-6DE1-4B4C-87FA-E2D077C031C4}" v="906" dt="2024-01-23T04:22:53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2"/>
    <p:restoredTop sz="96080"/>
  </p:normalViewPr>
  <p:slideViewPr>
    <p:cSldViewPr snapToGrid="0">
      <p:cViewPr varScale="1">
        <p:scale>
          <a:sx n="108" d="100"/>
          <a:sy n="108" d="100"/>
        </p:scale>
        <p:origin x="1070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BA842-9A9D-2048-AB40-72687AEE70DD}" type="doc">
      <dgm:prSet loTypeId="urn:microsoft.com/office/officeart/2005/8/layout/radial6" loCatId="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7EB0276-1EC4-4142-BB1C-B6D5CA1FA931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Support Independent Living</a:t>
          </a:r>
        </a:p>
      </dgm:t>
    </dgm:pt>
    <dgm:pt modelId="{D09463E1-864D-5343-939B-683262AFFF8C}" type="parTrans" cxnId="{DE9F71A9-9D38-CE42-A28C-510102911AFA}">
      <dgm:prSet/>
      <dgm:spPr/>
      <dgm:t>
        <a:bodyPr/>
        <a:lstStyle/>
        <a:p>
          <a:endParaRPr lang="en-US"/>
        </a:p>
      </dgm:t>
    </dgm:pt>
    <dgm:pt modelId="{AE37C915-F2B8-F343-A3FE-F99D197A3C38}" type="sibTrans" cxnId="{DE9F71A9-9D38-CE42-A28C-510102911AFA}">
      <dgm:prSet/>
      <dgm:spPr/>
      <dgm:t>
        <a:bodyPr/>
        <a:lstStyle/>
        <a:p>
          <a:endParaRPr lang="en-US"/>
        </a:p>
      </dgm:t>
    </dgm:pt>
    <dgm:pt modelId="{2E75C2BB-ECFD-DC45-9662-DEC7E600F62D}">
      <dgm:prSet phldrT="[Text]"/>
      <dgm:spPr>
        <a:solidFill>
          <a:srgbClr val="7A81FF"/>
        </a:solidFill>
      </dgm:spPr>
      <dgm:t>
        <a:bodyPr/>
        <a:lstStyle/>
        <a:p>
          <a:r>
            <a:rPr lang="en-US" dirty="0"/>
            <a:t>Hazard Prediction</a:t>
          </a:r>
        </a:p>
      </dgm:t>
    </dgm:pt>
    <dgm:pt modelId="{B4737428-1455-764D-A164-2D6195842AC9}" type="parTrans" cxnId="{151B0143-9FF5-6D4F-A048-14D5680FA2C1}">
      <dgm:prSet/>
      <dgm:spPr/>
      <dgm:t>
        <a:bodyPr/>
        <a:lstStyle/>
        <a:p>
          <a:endParaRPr lang="en-US"/>
        </a:p>
      </dgm:t>
    </dgm:pt>
    <dgm:pt modelId="{7F18ADD3-CA89-F64F-BCA1-02020B47AB9A}" type="sibTrans" cxnId="{151B0143-9FF5-6D4F-A048-14D5680FA2C1}">
      <dgm:prSet/>
      <dgm:spPr/>
      <dgm:t>
        <a:bodyPr/>
        <a:lstStyle/>
        <a:p>
          <a:endParaRPr lang="en-US"/>
        </a:p>
      </dgm:t>
    </dgm:pt>
    <dgm:pt modelId="{5E1BBDC6-8C43-B640-BA05-2C5C92CD8808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Sleep and Activity Tracking</a:t>
          </a:r>
        </a:p>
      </dgm:t>
    </dgm:pt>
    <dgm:pt modelId="{01D35113-C329-0B4E-9A5E-EBCE16027DBB}" type="parTrans" cxnId="{E55257EB-6548-DB4C-BCC0-8E5E0A548D65}">
      <dgm:prSet/>
      <dgm:spPr/>
      <dgm:t>
        <a:bodyPr/>
        <a:lstStyle/>
        <a:p>
          <a:endParaRPr lang="en-US"/>
        </a:p>
      </dgm:t>
    </dgm:pt>
    <dgm:pt modelId="{A82A5C88-1EC7-D544-AE84-4860585AB68B}" type="sibTrans" cxnId="{E55257EB-6548-DB4C-BCC0-8E5E0A548D65}">
      <dgm:prSet/>
      <dgm:spPr/>
      <dgm:t>
        <a:bodyPr/>
        <a:lstStyle/>
        <a:p>
          <a:endParaRPr lang="en-US"/>
        </a:p>
      </dgm:t>
    </dgm:pt>
    <dgm:pt modelId="{274BF9B2-E14F-4D49-959D-590AFCCC77D3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Reduced Physical and Emotional Stress</a:t>
          </a:r>
        </a:p>
      </dgm:t>
    </dgm:pt>
    <dgm:pt modelId="{D8EF34C5-36DD-6D44-9C27-FA105533008B}" type="parTrans" cxnId="{60A98C3A-8D34-2F48-9F2B-1F1591E07558}">
      <dgm:prSet/>
      <dgm:spPr/>
      <dgm:t>
        <a:bodyPr/>
        <a:lstStyle/>
        <a:p>
          <a:endParaRPr lang="en-US"/>
        </a:p>
      </dgm:t>
    </dgm:pt>
    <dgm:pt modelId="{C0D5ED3A-EFB6-8E40-80DF-F2FEDA17F330}" type="sibTrans" cxnId="{60A98C3A-8D34-2F48-9F2B-1F1591E07558}">
      <dgm:prSet/>
      <dgm:spPr/>
      <dgm:t>
        <a:bodyPr/>
        <a:lstStyle/>
        <a:p>
          <a:endParaRPr lang="en-US"/>
        </a:p>
      </dgm:t>
    </dgm:pt>
    <dgm:pt modelId="{AE903EE6-2CC5-E441-A31C-3C1EAD1ADAFB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Location Tracking</a:t>
          </a:r>
        </a:p>
      </dgm:t>
    </dgm:pt>
    <dgm:pt modelId="{F363C730-4A86-DA4A-B565-76957AF903FA}" type="parTrans" cxnId="{D000060E-B601-DB44-A482-0D3F842B4BC5}">
      <dgm:prSet/>
      <dgm:spPr/>
      <dgm:t>
        <a:bodyPr/>
        <a:lstStyle/>
        <a:p>
          <a:endParaRPr lang="en-US"/>
        </a:p>
      </dgm:t>
    </dgm:pt>
    <dgm:pt modelId="{6BD9CB1D-33E1-C749-B125-EDA044366898}" type="sibTrans" cxnId="{D000060E-B601-DB44-A482-0D3F842B4BC5}">
      <dgm:prSet/>
      <dgm:spPr/>
      <dgm:t>
        <a:bodyPr/>
        <a:lstStyle/>
        <a:p>
          <a:endParaRPr lang="en-US"/>
        </a:p>
      </dgm:t>
    </dgm:pt>
    <dgm:pt modelId="{68809948-E161-1049-9F16-86002E53FBEF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Real-time Door and Floor Change Detection</a:t>
          </a:r>
        </a:p>
      </dgm:t>
    </dgm:pt>
    <dgm:pt modelId="{B06146EA-BBC4-6D47-9561-3D7C943B4F20}" type="parTrans" cxnId="{2307C14C-8222-2B4A-8333-15F1834EE192}">
      <dgm:prSet/>
      <dgm:spPr/>
      <dgm:t>
        <a:bodyPr/>
        <a:lstStyle/>
        <a:p>
          <a:endParaRPr lang="en-US"/>
        </a:p>
      </dgm:t>
    </dgm:pt>
    <dgm:pt modelId="{DDE6634B-F007-114C-83A3-77AEDD34675C}" type="sibTrans" cxnId="{2307C14C-8222-2B4A-8333-15F1834EE192}">
      <dgm:prSet/>
      <dgm:spPr/>
      <dgm:t>
        <a:bodyPr/>
        <a:lstStyle/>
        <a:p>
          <a:endParaRPr lang="en-US"/>
        </a:p>
      </dgm:t>
    </dgm:pt>
    <dgm:pt modelId="{C8433715-28CB-5A46-A967-ED0BE1BECAF3}">
      <dgm:prSet phldrT="[Text]" custT="1"/>
      <dgm:spPr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Accurate Fall Detection</a:t>
          </a:r>
        </a:p>
      </dgm:t>
    </dgm:pt>
    <dgm:pt modelId="{EAA1AAD0-1FF2-614E-ADEB-9AB6F1A5D66F}" type="parTrans" cxnId="{3E1EB762-6ABA-4642-8479-0072AFE8D28D}">
      <dgm:prSet/>
      <dgm:spPr/>
      <dgm:t>
        <a:bodyPr/>
        <a:lstStyle/>
        <a:p>
          <a:endParaRPr lang="en-US"/>
        </a:p>
      </dgm:t>
    </dgm:pt>
    <dgm:pt modelId="{17CA75B9-5B80-1D40-827B-14E391379DB5}" type="sibTrans" cxnId="{3E1EB762-6ABA-4642-8479-0072AFE8D28D}">
      <dgm:prSet/>
      <dgm:spPr/>
      <dgm:t>
        <a:bodyPr/>
        <a:lstStyle/>
        <a:p>
          <a:endParaRPr lang="en-US"/>
        </a:p>
      </dgm:t>
    </dgm:pt>
    <dgm:pt modelId="{0E2BBA99-2B49-B94B-8D28-7943F1E6E038}" type="pres">
      <dgm:prSet presAssocID="{EC7BA842-9A9D-2048-AB40-72687AEE70D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0A880E-5A3C-214D-B849-86173A4F167E}" type="pres">
      <dgm:prSet presAssocID="{97EB0276-1EC4-4142-BB1C-B6D5CA1FA931}" presName="centerShape" presStyleLbl="node0" presStyleIdx="0" presStyleCnt="1"/>
      <dgm:spPr>
        <a:xfrm>
          <a:off x="3276758" y="1395459"/>
          <a:ext cx="1483370" cy="1483370"/>
        </a:xfrm>
        <a:prstGeom prst="ellipse">
          <a:avLst/>
        </a:prstGeom>
      </dgm:spPr>
    </dgm:pt>
    <dgm:pt modelId="{7E107994-773C-C247-803C-A48F8B062559}" type="pres">
      <dgm:prSet presAssocID="{2E75C2BB-ECFD-DC45-9662-DEC7E600F62D}" presName="node" presStyleLbl="node1" presStyleIdx="0" presStyleCnt="6">
        <dgm:presLayoutVars>
          <dgm:bulletEnabled val="1"/>
        </dgm:presLayoutVars>
      </dgm:prSet>
      <dgm:spPr/>
    </dgm:pt>
    <dgm:pt modelId="{138343AD-36AE-D147-9383-52D48EBBEF65}" type="pres">
      <dgm:prSet presAssocID="{2E75C2BB-ECFD-DC45-9662-DEC7E600F62D}" presName="dummy" presStyleCnt="0"/>
      <dgm:spPr/>
    </dgm:pt>
    <dgm:pt modelId="{40F9BCBE-AE57-F741-A66F-E72698100AAC}" type="pres">
      <dgm:prSet presAssocID="{7F18ADD3-CA89-F64F-BCA1-02020B47AB9A}" presName="sibTrans" presStyleLbl="sibTrans2D1" presStyleIdx="0" presStyleCnt="6"/>
      <dgm:spPr/>
    </dgm:pt>
    <dgm:pt modelId="{14B163E0-2838-B041-9347-46B70725FE4A}" type="pres">
      <dgm:prSet presAssocID="{C8433715-28CB-5A46-A967-ED0BE1BECAF3}" presName="node" presStyleLbl="node1" presStyleIdx="1" presStyleCnt="6">
        <dgm:presLayoutVars>
          <dgm:bulletEnabled val="1"/>
        </dgm:presLayoutVars>
      </dgm:prSet>
      <dgm:spPr>
        <a:xfrm>
          <a:off x="4899844" y="809339"/>
          <a:ext cx="1038359" cy="1038359"/>
        </a:xfrm>
        <a:prstGeom prst="ellipse">
          <a:avLst/>
        </a:prstGeom>
      </dgm:spPr>
    </dgm:pt>
    <dgm:pt modelId="{5B975ECC-668D-8C45-B1F4-06AA330C1DF5}" type="pres">
      <dgm:prSet presAssocID="{C8433715-28CB-5A46-A967-ED0BE1BECAF3}" presName="dummy" presStyleCnt="0"/>
      <dgm:spPr/>
    </dgm:pt>
    <dgm:pt modelId="{5C6A91D8-338E-774E-B961-E47F8FD8369C}" type="pres">
      <dgm:prSet presAssocID="{17CA75B9-5B80-1D40-827B-14E391379DB5}" presName="sibTrans" presStyleLbl="sibTrans2D1" presStyleIdx="1" presStyleCnt="6"/>
      <dgm:spPr/>
    </dgm:pt>
    <dgm:pt modelId="{534D75A1-C7DE-3344-8E2F-88DFEDA91458}" type="pres">
      <dgm:prSet presAssocID="{5E1BBDC6-8C43-B640-BA05-2C5C92CD8808}" presName="node" presStyleLbl="node1" presStyleIdx="2" presStyleCnt="6">
        <dgm:presLayoutVars>
          <dgm:bulletEnabled val="1"/>
        </dgm:presLayoutVars>
      </dgm:prSet>
      <dgm:spPr>
        <a:xfrm>
          <a:off x="4899844" y="2426590"/>
          <a:ext cx="1038359" cy="1038359"/>
        </a:xfrm>
        <a:prstGeom prst="ellipse">
          <a:avLst/>
        </a:prstGeom>
      </dgm:spPr>
    </dgm:pt>
    <dgm:pt modelId="{03A11026-6E7C-FD46-8EBD-BFBD90D9F852}" type="pres">
      <dgm:prSet presAssocID="{5E1BBDC6-8C43-B640-BA05-2C5C92CD8808}" presName="dummy" presStyleCnt="0"/>
      <dgm:spPr/>
    </dgm:pt>
    <dgm:pt modelId="{BAC70D5C-7326-9B4F-8F5F-C0F319FEF202}" type="pres">
      <dgm:prSet presAssocID="{A82A5C88-1EC7-D544-AE84-4860585AB68B}" presName="sibTrans" presStyleLbl="sibTrans2D1" presStyleIdx="2" presStyleCnt="6"/>
      <dgm:spPr/>
    </dgm:pt>
    <dgm:pt modelId="{16F99D37-9F77-5A4B-9D1B-CCAC5E4436E6}" type="pres">
      <dgm:prSet presAssocID="{274BF9B2-E14F-4D49-959D-590AFCCC77D3}" presName="node" presStyleLbl="node1" presStyleIdx="3" presStyleCnt="6">
        <dgm:presLayoutVars>
          <dgm:bulletEnabled val="1"/>
        </dgm:presLayoutVars>
      </dgm:prSet>
      <dgm:spPr>
        <a:xfrm>
          <a:off x="3499263" y="3235215"/>
          <a:ext cx="1038359" cy="1038359"/>
        </a:xfrm>
        <a:prstGeom prst="ellipse">
          <a:avLst/>
        </a:prstGeom>
      </dgm:spPr>
    </dgm:pt>
    <dgm:pt modelId="{BA35B9AE-AFC9-D14B-87BA-525CA32DF2C2}" type="pres">
      <dgm:prSet presAssocID="{274BF9B2-E14F-4D49-959D-590AFCCC77D3}" presName="dummy" presStyleCnt="0"/>
      <dgm:spPr/>
    </dgm:pt>
    <dgm:pt modelId="{117AE3EE-A55F-4646-833F-AAFE4BC8C66E}" type="pres">
      <dgm:prSet presAssocID="{C0D5ED3A-EFB6-8E40-80DF-F2FEDA17F330}" presName="sibTrans" presStyleLbl="sibTrans2D1" presStyleIdx="3" presStyleCnt="6"/>
      <dgm:spPr/>
    </dgm:pt>
    <dgm:pt modelId="{330F3622-E7D1-8A43-BF24-1EFFD587F5B4}" type="pres">
      <dgm:prSet presAssocID="{68809948-E161-1049-9F16-86002E53FBEF}" presName="node" presStyleLbl="node1" presStyleIdx="4" presStyleCnt="6">
        <dgm:presLayoutVars>
          <dgm:bulletEnabled val="1"/>
        </dgm:presLayoutVars>
      </dgm:prSet>
      <dgm:spPr>
        <a:xfrm>
          <a:off x="2098683" y="2426590"/>
          <a:ext cx="1038359" cy="1038359"/>
        </a:xfrm>
        <a:prstGeom prst="ellipse">
          <a:avLst/>
        </a:prstGeom>
      </dgm:spPr>
    </dgm:pt>
    <dgm:pt modelId="{4D303107-B236-0047-ADE7-31B4D4A258F0}" type="pres">
      <dgm:prSet presAssocID="{68809948-E161-1049-9F16-86002E53FBEF}" presName="dummy" presStyleCnt="0"/>
      <dgm:spPr/>
    </dgm:pt>
    <dgm:pt modelId="{EEBE33F7-66C1-0C45-AF61-8DE0149BED3A}" type="pres">
      <dgm:prSet presAssocID="{DDE6634B-F007-114C-83A3-77AEDD34675C}" presName="sibTrans" presStyleLbl="sibTrans2D1" presStyleIdx="4" presStyleCnt="6"/>
      <dgm:spPr/>
    </dgm:pt>
    <dgm:pt modelId="{2AB713F2-F7F6-E54B-BD5C-C7920CE1B69E}" type="pres">
      <dgm:prSet presAssocID="{AE903EE6-2CC5-E441-A31C-3C1EAD1ADAFB}" presName="node" presStyleLbl="node1" presStyleIdx="5" presStyleCnt="6">
        <dgm:presLayoutVars>
          <dgm:bulletEnabled val="1"/>
        </dgm:presLayoutVars>
      </dgm:prSet>
      <dgm:spPr>
        <a:xfrm>
          <a:off x="2098683" y="809339"/>
          <a:ext cx="1038359" cy="1038359"/>
        </a:xfrm>
        <a:prstGeom prst="ellipse">
          <a:avLst/>
        </a:prstGeom>
      </dgm:spPr>
    </dgm:pt>
    <dgm:pt modelId="{80A31369-9516-B54E-9FA1-440F37F5A435}" type="pres">
      <dgm:prSet presAssocID="{AE903EE6-2CC5-E441-A31C-3C1EAD1ADAFB}" presName="dummy" presStyleCnt="0"/>
      <dgm:spPr/>
    </dgm:pt>
    <dgm:pt modelId="{17E7747A-288B-4A46-8A62-BA40DFA25760}" type="pres">
      <dgm:prSet presAssocID="{6BD9CB1D-33E1-C749-B125-EDA044366898}" presName="sibTrans" presStyleLbl="sibTrans2D1" presStyleIdx="5" presStyleCnt="6"/>
      <dgm:spPr/>
    </dgm:pt>
  </dgm:ptLst>
  <dgm:cxnLst>
    <dgm:cxn modelId="{D000060E-B601-DB44-A482-0D3F842B4BC5}" srcId="{97EB0276-1EC4-4142-BB1C-B6D5CA1FA931}" destId="{AE903EE6-2CC5-E441-A31C-3C1EAD1ADAFB}" srcOrd="5" destOrd="0" parTransId="{F363C730-4A86-DA4A-B565-76957AF903FA}" sibTransId="{6BD9CB1D-33E1-C749-B125-EDA044366898}"/>
    <dgm:cxn modelId="{DE29B410-1EC0-EA45-8FFB-943433186CE9}" type="presOf" srcId="{5E1BBDC6-8C43-B640-BA05-2C5C92CD8808}" destId="{534D75A1-C7DE-3344-8E2F-88DFEDA91458}" srcOrd="0" destOrd="0" presId="urn:microsoft.com/office/officeart/2005/8/layout/radial6"/>
    <dgm:cxn modelId="{4E142A1B-88FC-CB43-B9FC-25572FC92B02}" type="presOf" srcId="{C0D5ED3A-EFB6-8E40-80DF-F2FEDA17F330}" destId="{117AE3EE-A55F-4646-833F-AAFE4BC8C66E}" srcOrd="0" destOrd="0" presId="urn:microsoft.com/office/officeart/2005/8/layout/radial6"/>
    <dgm:cxn modelId="{F86CD31D-A3F1-3D45-AFDB-4CCF1769630F}" type="presOf" srcId="{EC7BA842-9A9D-2048-AB40-72687AEE70DD}" destId="{0E2BBA99-2B49-B94B-8D28-7943F1E6E038}" srcOrd="0" destOrd="0" presId="urn:microsoft.com/office/officeart/2005/8/layout/radial6"/>
    <dgm:cxn modelId="{CD025A2C-3876-7948-815C-69C2429B0F0C}" type="presOf" srcId="{AE903EE6-2CC5-E441-A31C-3C1EAD1ADAFB}" destId="{2AB713F2-F7F6-E54B-BD5C-C7920CE1B69E}" srcOrd="0" destOrd="0" presId="urn:microsoft.com/office/officeart/2005/8/layout/radial6"/>
    <dgm:cxn modelId="{0277272F-E65B-D943-B6DF-9C2E246E837B}" type="presOf" srcId="{68809948-E161-1049-9F16-86002E53FBEF}" destId="{330F3622-E7D1-8A43-BF24-1EFFD587F5B4}" srcOrd="0" destOrd="0" presId="urn:microsoft.com/office/officeart/2005/8/layout/radial6"/>
    <dgm:cxn modelId="{60A98C3A-8D34-2F48-9F2B-1F1591E07558}" srcId="{97EB0276-1EC4-4142-BB1C-B6D5CA1FA931}" destId="{274BF9B2-E14F-4D49-959D-590AFCCC77D3}" srcOrd="3" destOrd="0" parTransId="{D8EF34C5-36DD-6D44-9C27-FA105533008B}" sibTransId="{C0D5ED3A-EFB6-8E40-80DF-F2FEDA17F330}"/>
    <dgm:cxn modelId="{AF57C45B-43CC-6F48-8741-2C24675F176E}" type="presOf" srcId="{97EB0276-1EC4-4142-BB1C-B6D5CA1FA931}" destId="{8A0A880E-5A3C-214D-B849-86173A4F167E}" srcOrd="0" destOrd="0" presId="urn:microsoft.com/office/officeart/2005/8/layout/radial6"/>
    <dgm:cxn modelId="{3E1EB762-6ABA-4642-8479-0072AFE8D28D}" srcId="{97EB0276-1EC4-4142-BB1C-B6D5CA1FA931}" destId="{C8433715-28CB-5A46-A967-ED0BE1BECAF3}" srcOrd="1" destOrd="0" parTransId="{EAA1AAD0-1FF2-614E-ADEB-9AB6F1A5D66F}" sibTransId="{17CA75B9-5B80-1D40-827B-14E391379DB5}"/>
    <dgm:cxn modelId="{151B0143-9FF5-6D4F-A048-14D5680FA2C1}" srcId="{97EB0276-1EC4-4142-BB1C-B6D5CA1FA931}" destId="{2E75C2BB-ECFD-DC45-9662-DEC7E600F62D}" srcOrd="0" destOrd="0" parTransId="{B4737428-1455-764D-A164-2D6195842AC9}" sibTransId="{7F18ADD3-CA89-F64F-BCA1-02020B47AB9A}"/>
    <dgm:cxn modelId="{2307C14C-8222-2B4A-8333-15F1834EE192}" srcId="{97EB0276-1EC4-4142-BB1C-B6D5CA1FA931}" destId="{68809948-E161-1049-9F16-86002E53FBEF}" srcOrd="4" destOrd="0" parTransId="{B06146EA-BBC4-6D47-9561-3D7C943B4F20}" sibTransId="{DDE6634B-F007-114C-83A3-77AEDD34675C}"/>
    <dgm:cxn modelId="{30F80754-93F9-5B41-B888-1F4F0721B071}" type="presOf" srcId="{C8433715-28CB-5A46-A967-ED0BE1BECAF3}" destId="{14B163E0-2838-B041-9347-46B70725FE4A}" srcOrd="0" destOrd="0" presId="urn:microsoft.com/office/officeart/2005/8/layout/radial6"/>
    <dgm:cxn modelId="{16858176-2A73-4B4A-8093-34B3305D2192}" type="presOf" srcId="{7F18ADD3-CA89-F64F-BCA1-02020B47AB9A}" destId="{40F9BCBE-AE57-F741-A66F-E72698100AAC}" srcOrd="0" destOrd="0" presId="urn:microsoft.com/office/officeart/2005/8/layout/radial6"/>
    <dgm:cxn modelId="{5AAC4492-F9A1-7D40-A1FD-5D60D6C7B1FF}" type="presOf" srcId="{A82A5C88-1EC7-D544-AE84-4860585AB68B}" destId="{BAC70D5C-7326-9B4F-8F5F-C0F319FEF202}" srcOrd="0" destOrd="0" presId="urn:microsoft.com/office/officeart/2005/8/layout/radial6"/>
    <dgm:cxn modelId="{A0419AA2-B141-0445-AFFF-A876F1342DB6}" type="presOf" srcId="{17CA75B9-5B80-1D40-827B-14E391379DB5}" destId="{5C6A91D8-338E-774E-B961-E47F8FD8369C}" srcOrd="0" destOrd="0" presId="urn:microsoft.com/office/officeart/2005/8/layout/radial6"/>
    <dgm:cxn modelId="{9BB03CA8-D949-6040-8EAB-D456D583C2D2}" type="presOf" srcId="{274BF9B2-E14F-4D49-959D-590AFCCC77D3}" destId="{16F99D37-9F77-5A4B-9D1B-CCAC5E4436E6}" srcOrd="0" destOrd="0" presId="urn:microsoft.com/office/officeart/2005/8/layout/radial6"/>
    <dgm:cxn modelId="{DE9F71A9-9D38-CE42-A28C-510102911AFA}" srcId="{EC7BA842-9A9D-2048-AB40-72687AEE70DD}" destId="{97EB0276-1EC4-4142-BB1C-B6D5CA1FA931}" srcOrd="0" destOrd="0" parTransId="{D09463E1-864D-5343-939B-683262AFFF8C}" sibTransId="{AE37C915-F2B8-F343-A3FE-F99D197A3C38}"/>
    <dgm:cxn modelId="{DB7AADDB-D853-0749-97E3-82ADED5FEB75}" type="presOf" srcId="{2E75C2BB-ECFD-DC45-9662-DEC7E600F62D}" destId="{7E107994-773C-C247-803C-A48F8B062559}" srcOrd="0" destOrd="0" presId="urn:microsoft.com/office/officeart/2005/8/layout/radial6"/>
    <dgm:cxn modelId="{D53407DD-525F-984B-A215-92F6DCF2D7AF}" type="presOf" srcId="{6BD9CB1D-33E1-C749-B125-EDA044366898}" destId="{17E7747A-288B-4A46-8A62-BA40DFA25760}" srcOrd="0" destOrd="0" presId="urn:microsoft.com/office/officeart/2005/8/layout/radial6"/>
    <dgm:cxn modelId="{870FAFEA-F6AF-0F4E-A6E8-1B47A9A56662}" type="presOf" srcId="{DDE6634B-F007-114C-83A3-77AEDD34675C}" destId="{EEBE33F7-66C1-0C45-AF61-8DE0149BED3A}" srcOrd="0" destOrd="0" presId="urn:microsoft.com/office/officeart/2005/8/layout/radial6"/>
    <dgm:cxn modelId="{E55257EB-6548-DB4C-BCC0-8E5E0A548D65}" srcId="{97EB0276-1EC4-4142-BB1C-B6D5CA1FA931}" destId="{5E1BBDC6-8C43-B640-BA05-2C5C92CD8808}" srcOrd="2" destOrd="0" parTransId="{01D35113-C329-0B4E-9A5E-EBCE16027DBB}" sibTransId="{A82A5C88-1EC7-D544-AE84-4860585AB68B}"/>
    <dgm:cxn modelId="{425D9F72-87A6-E24F-A165-18B3E9E77F17}" type="presParOf" srcId="{0E2BBA99-2B49-B94B-8D28-7943F1E6E038}" destId="{8A0A880E-5A3C-214D-B849-86173A4F167E}" srcOrd="0" destOrd="0" presId="urn:microsoft.com/office/officeart/2005/8/layout/radial6"/>
    <dgm:cxn modelId="{3DD062E8-62BE-BB4F-9284-3577DA8C5CE3}" type="presParOf" srcId="{0E2BBA99-2B49-B94B-8D28-7943F1E6E038}" destId="{7E107994-773C-C247-803C-A48F8B062559}" srcOrd="1" destOrd="0" presId="urn:microsoft.com/office/officeart/2005/8/layout/radial6"/>
    <dgm:cxn modelId="{61144A74-3E18-6945-B4D5-EB6E1ADF5D1A}" type="presParOf" srcId="{0E2BBA99-2B49-B94B-8D28-7943F1E6E038}" destId="{138343AD-36AE-D147-9383-52D48EBBEF65}" srcOrd="2" destOrd="0" presId="urn:microsoft.com/office/officeart/2005/8/layout/radial6"/>
    <dgm:cxn modelId="{62182533-AD4A-6F49-B3D8-2BB8AAAE6B0C}" type="presParOf" srcId="{0E2BBA99-2B49-B94B-8D28-7943F1E6E038}" destId="{40F9BCBE-AE57-F741-A66F-E72698100AAC}" srcOrd="3" destOrd="0" presId="urn:microsoft.com/office/officeart/2005/8/layout/radial6"/>
    <dgm:cxn modelId="{BE61A6AF-0BD3-8442-BD76-6D04C721795A}" type="presParOf" srcId="{0E2BBA99-2B49-B94B-8D28-7943F1E6E038}" destId="{14B163E0-2838-B041-9347-46B70725FE4A}" srcOrd="4" destOrd="0" presId="urn:microsoft.com/office/officeart/2005/8/layout/radial6"/>
    <dgm:cxn modelId="{60BCC3A2-E98F-DA4F-AD11-AB701F720F46}" type="presParOf" srcId="{0E2BBA99-2B49-B94B-8D28-7943F1E6E038}" destId="{5B975ECC-668D-8C45-B1F4-06AA330C1DF5}" srcOrd="5" destOrd="0" presId="urn:microsoft.com/office/officeart/2005/8/layout/radial6"/>
    <dgm:cxn modelId="{F20EB5AB-745F-B341-9D35-CB75547838D8}" type="presParOf" srcId="{0E2BBA99-2B49-B94B-8D28-7943F1E6E038}" destId="{5C6A91D8-338E-774E-B961-E47F8FD8369C}" srcOrd="6" destOrd="0" presId="urn:microsoft.com/office/officeart/2005/8/layout/radial6"/>
    <dgm:cxn modelId="{12E9E18E-5496-C144-A525-DC6873022C8B}" type="presParOf" srcId="{0E2BBA99-2B49-B94B-8D28-7943F1E6E038}" destId="{534D75A1-C7DE-3344-8E2F-88DFEDA91458}" srcOrd="7" destOrd="0" presId="urn:microsoft.com/office/officeart/2005/8/layout/radial6"/>
    <dgm:cxn modelId="{4042056B-5C40-A24A-9049-A6233842168E}" type="presParOf" srcId="{0E2BBA99-2B49-B94B-8D28-7943F1E6E038}" destId="{03A11026-6E7C-FD46-8EBD-BFBD90D9F852}" srcOrd="8" destOrd="0" presId="urn:microsoft.com/office/officeart/2005/8/layout/radial6"/>
    <dgm:cxn modelId="{0ECCB8B8-B4F8-3744-BF20-2F2F145DE524}" type="presParOf" srcId="{0E2BBA99-2B49-B94B-8D28-7943F1E6E038}" destId="{BAC70D5C-7326-9B4F-8F5F-C0F319FEF202}" srcOrd="9" destOrd="0" presId="urn:microsoft.com/office/officeart/2005/8/layout/radial6"/>
    <dgm:cxn modelId="{05622299-B3E2-1043-8F2C-1D29867358A9}" type="presParOf" srcId="{0E2BBA99-2B49-B94B-8D28-7943F1E6E038}" destId="{16F99D37-9F77-5A4B-9D1B-CCAC5E4436E6}" srcOrd="10" destOrd="0" presId="urn:microsoft.com/office/officeart/2005/8/layout/radial6"/>
    <dgm:cxn modelId="{5FF36FA1-7056-AA44-A6B6-3EF9D28117DC}" type="presParOf" srcId="{0E2BBA99-2B49-B94B-8D28-7943F1E6E038}" destId="{BA35B9AE-AFC9-D14B-87BA-525CA32DF2C2}" srcOrd="11" destOrd="0" presId="urn:microsoft.com/office/officeart/2005/8/layout/radial6"/>
    <dgm:cxn modelId="{B8F0A0D5-CC70-7347-956B-05CD2D2588BA}" type="presParOf" srcId="{0E2BBA99-2B49-B94B-8D28-7943F1E6E038}" destId="{117AE3EE-A55F-4646-833F-AAFE4BC8C66E}" srcOrd="12" destOrd="0" presId="urn:microsoft.com/office/officeart/2005/8/layout/radial6"/>
    <dgm:cxn modelId="{6092513C-978D-9F4B-8F8F-A02E6C59F2CD}" type="presParOf" srcId="{0E2BBA99-2B49-B94B-8D28-7943F1E6E038}" destId="{330F3622-E7D1-8A43-BF24-1EFFD587F5B4}" srcOrd="13" destOrd="0" presId="urn:microsoft.com/office/officeart/2005/8/layout/radial6"/>
    <dgm:cxn modelId="{D3071876-B5D8-0849-B43A-9024EA6ED778}" type="presParOf" srcId="{0E2BBA99-2B49-B94B-8D28-7943F1E6E038}" destId="{4D303107-B236-0047-ADE7-31B4D4A258F0}" srcOrd="14" destOrd="0" presId="urn:microsoft.com/office/officeart/2005/8/layout/radial6"/>
    <dgm:cxn modelId="{C7E7A7C0-3571-714E-9A51-E8A4F46261AB}" type="presParOf" srcId="{0E2BBA99-2B49-B94B-8D28-7943F1E6E038}" destId="{EEBE33F7-66C1-0C45-AF61-8DE0149BED3A}" srcOrd="15" destOrd="0" presId="urn:microsoft.com/office/officeart/2005/8/layout/radial6"/>
    <dgm:cxn modelId="{A8B733C6-261D-3742-B130-74B51183986B}" type="presParOf" srcId="{0E2BBA99-2B49-B94B-8D28-7943F1E6E038}" destId="{2AB713F2-F7F6-E54B-BD5C-C7920CE1B69E}" srcOrd="16" destOrd="0" presId="urn:microsoft.com/office/officeart/2005/8/layout/radial6"/>
    <dgm:cxn modelId="{BF879C5B-5840-CC40-9577-986601D187CC}" type="presParOf" srcId="{0E2BBA99-2B49-B94B-8D28-7943F1E6E038}" destId="{80A31369-9516-B54E-9FA1-440F37F5A435}" srcOrd="17" destOrd="0" presId="urn:microsoft.com/office/officeart/2005/8/layout/radial6"/>
    <dgm:cxn modelId="{419EFC6F-7398-EE40-BF04-84ED19D91528}" type="presParOf" srcId="{0E2BBA99-2B49-B94B-8D28-7943F1E6E038}" destId="{17E7747A-288B-4A46-8A62-BA40DFA25760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7BA842-9A9D-2048-AB40-72687AEE70DD}" type="doc">
      <dgm:prSet loTypeId="urn:microsoft.com/office/officeart/2005/8/layout/radial5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7EB0276-1EC4-4142-BB1C-B6D5CA1FA931}">
      <dgm:prSet phldrT="[Text]" custT="1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/>
              <a:ea typeface="+mn-ea"/>
              <a:cs typeface="+mn-cs"/>
            </a:rPr>
            <a:t>Lessening Strain on Community Resources</a:t>
          </a:r>
        </a:p>
      </dgm:t>
    </dgm:pt>
    <dgm:pt modelId="{D09463E1-864D-5343-939B-683262AFFF8C}" type="parTrans" cxnId="{DE9F71A9-9D38-CE42-A28C-510102911AFA}">
      <dgm:prSet/>
      <dgm:spPr/>
      <dgm:t>
        <a:bodyPr/>
        <a:lstStyle/>
        <a:p>
          <a:endParaRPr lang="en-US"/>
        </a:p>
      </dgm:t>
    </dgm:pt>
    <dgm:pt modelId="{AE37C915-F2B8-F343-A3FE-F99D197A3C38}" type="sibTrans" cxnId="{DE9F71A9-9D38-CE42-A28C-510102911AFA}">
      <dgm:prSet/>
      <dgm:spPr/>
      <dgm:t>
        <a:bodyPr/>
        <a:lstStyle/>
        <a:p>
          <a:endParaRPr lang="en-US"/>
        </a:p>
      </dgm:t>
    </dgm:pt>
    <dgm:pt modelId="{2E75C2BB-ECFD-DC45-9662-DEC7E600F62D}">
      <dgm:prSet phldrT="[Text]"/>
      <dgm:spPr/>
      <dgm:t>
        <a:bodyPr/>
        <a:lstStyle/>
        <a:p>
          <a:r>
            <a:rPr lang="en-US" dirty="0"/>
            <a:t>Preventive Care</a:t>
          </a:r>
        </a:p>
      </dgm:t>
    </dgm:pt>
    <dgm:pt modelId="{B4737428-1455-764D-A164-2D6195842AC9}" type="parTrans" cxnId="{151B0143-9FF5-6D4F-A048-14D5680FA2C1}">
      <dgm:prSet/>
      <dgm:spPr/>
      <dgm:t>
        <a:bodyPr/>
        <a:lstStyle/>
        <a:p>
          <a:endParaRPr lang="en-US"/>
        </a:p>
      </dgm:t>
    </dgm:pt>
    <dgm:pt modelId="{7F18ADD3-CA89-F64F-BCA1-02020B47AB9A}" type="sibTrans" cxnId="{151B0143-9FF5-6D4F-A048-14D5680FA2C1}">
      <dgm:prSet/>
      <dgm:spPr/>
      <dgm:t>
        <a:bodyPr/>
        <a:lstStyle/>
        <a:p>
          <a:endParaRPr lang="en-US"/>
        </a:p>
      </dgm:t>
    </dgm:pt>
    <dgm:pt modelId="{5E1BBDC6-8C43-B640-BA05-2C5C92CD8808}">
      <dgm:prSet phldrT="[Text]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Arial"/>
              <a:ea typeface="+mn-ea"/>
              <a:cs typeface="+mn-cs"/>
            </a:rPr>
            <a:t>Emergency Response Optimization</a:t>
          </a:r>
        </a:p>
      </dgm:t>
    </dgm:pt>
    <dgm:pt modelId="{01D35113-C329-0B4E-9A5E-EBCE16027DBB}" type="parTrans" cxnId="{E55257EB-6548-DB4C-BCC0-8E5E0A548D65}">
      <dgm:prSet/>
      <dgm:spPr/>
      <dgm:t>
        <a:bodyPr/>
        <a:lstStyle/>
        <a:p>
          <a:endParaRPr lang="en-US"/>
        </a:p>
      </dgm:t>
    </dgm:pt>
    <dgm:pt modelId="{A82A5C88-1EC7-D544-AE84-4860585AB68B}" type="sibTrans" cxnId="{E55257EB-6548-DB4C-BCC0-8E5E0A548D65}">
      <dgm:prSet/>
      <dgm:spPr/>
      <dgm:t>
        <a:bodyPr/>
        <a:lstStyle/>
        <a:p>
          <a:endParaRPr lang="en-US"/>
        </a:p>
      </dgm:t>
    </dgm:pt>
    <dgm:pt modelId="{274BF9B2-E14F-4D49-959D-590AFCCC77D3}">
      <dgm:prSet phldrT="[Text]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Arial"/>
              <a:ea typeface="+mn-ea"/>
              <a:cs typeface="+mn-cs"/>
            </a:rPr>
            <a:t>Early Detection &amp; Intervention</a:t>
          </a:r>
        </a:p>
      </dgm:t>
    </dgm:pt>
    <dgm:pt modelId="{D8EF34C5-36DD-6D44-9C27-FA105533008B}" type="parTrans" cxnId="{60A98C3A-8D34-2F48-9F2B-1F1591E07558}">
      <dgm:prSet/>
      <dgm:spPr/>
      <dgm:t>
        <a:bodyPr/>
        <a:lstStyle/>
        <a:p>
          <a:endParaRPr lang="en-US"/>
        </a:p>
      </dgm:t>
    </dgm:pt>
    <dgm:pt modelId="{C0D5ED3A-EFB6-8E40-80DF-F2FEDA17F330}" type="sibTrans" cxnId="{60A98C3A-8D34-2F48-9F2B-1F1591E07558}">
      <dgm:prSet/>
      <dgm:spPr/>
      <dgm:t>
        <a:bodyPr/>
        <a:lstStyle/>
        <a:p>
          <a:endParaRPr lang="en-US"/>
        </a:p>
      </dgm:t>
    </dgm:pt>
    <dgm:pt modelId="{AE903EE6-2CC5-E441-A31C-3C1EAD1ADAFB}">
      <dgm:prSet phldrT="[Text]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Arial"/>
              <a:ea typeface="+mn-ea"/>
              <a:cs typeface="+mn-cs"/>
            </a:rPr>
            <a:t>Reduced Hospital Cost</a:t>
          </a:r>
        </a:p>
      </dgm:t>
    </dgm:pt>
    <dgm:pt modelId="{F363C730-4A86-DA4A-B565-76957AF903FA}" type="parTrans" cxnId="{D000060E-B601-DB44-A482-0D3F842B4BC5}">
      <dgm:prSet/>
      <dgm:spPr/>
      <dgm:t>
        <a:bodyPr/>
        <a:lstStyle/>
        <a:p>
          <a:endParaRPr lang="en-US"/>
        </a:p>
      </dgm:t>
    </dgm:pt>
    <dgm:pt modelId="{6BD9CB1D-33E1-C749-B125-EDA044366898}" type="sibTrans" cxnId="{D000060E-B601-DB44-A482-0D3F842B4BC5}">
      <dgm:prSet/>
      <dgm:spPr/>
      <dgm:t>
        <a:bodyPr/>
        <a:lstStyle/>
        <a:p>
          <a:endParaRPr lang="en-US"/>
        </a:p>
      </dgm:t>
    </dgm:pt>
    <dgm:pt modelId="{68809948-E161-1049-9F16-86002E53FBEF}">
      <dgm:prSet phldrT="[Text]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Arial"/>
              <a:ea typeface="+mn-ea"/>
              <a:cs typeface="+mn-cs"/>
            </a:rPr>
            <a:t>Efficient Resource Allocation</a:t>
          </a:r>
        </a:p>
      </dgm:t>
    </dgm:pt>
    <dgm:pt modelId="{B06146EA-BBC4-6D47-9561-3D7C943B4F20}" type="parTrans" cxnId="{2307C14C-8222-2B4A-8333-15F1834EE192}">
      <dgm:prSet/>
      <dgm:spPr/>
      <dgm:t>
        <a:bodyPr/>
        <a:lstStyle/>
        <a:p>
          <a:endParaRPr lang="en-US"/>
        </a:p>
      </dgm:t>
    </dgm:pt>
    <dgm:pt modelId="{DDE6634B-F007-114C-83A3-77AEDD34675C}" type="sibTrans" cxnId="{2307C14C-8222-2B4A-8333-15F1834EE192}">
      <dgm:prSet/>
      <dgm:spPr/>
      <dgm:t>
        <a:bodyPr/>
        <a:lstStyle/>
        <a:p>
          <a:endParaRPr lang="en-US"/>
        </a:p>
      </dgm:t>
    </dgm:pt>
    <dgm:pt modelId="{C8433715-28CB-5A46-A967-ED0BE1BECAF3}">
      <dgm:prSet phldrT="[Text]"/>
      <dgm:spPr/>
      <dgm:t>
        <a:bodyPr spcFirstLastPara="0" vert="horz" wrap="square" lIns="10160" tIns="10160" rIns="10160" bIns="10160" numCol="1" spcCol="1270" anchor="ctr" anchorCtr="0"/>
        <a:lstStyle/>
        <a:p>
          <a:pPr marL="0" lvl="0" indent="0" defTabSz="355600">
            <a:spcBef>
              <a:spcPct val="0"/>
            </a:spcBef>
            <a:spcAft>
              <a:spcPct val="35000"/>
            </a:spcAft>
            <a:buNone/>
          </a:pPr>
          <a:r>
            <a:rPr lang="en-US" kern="1200">
              <a:latin typeface="Arial"/>
              <a:ea typeface="+mn-ea"/>
              <a:cs typeface="+mn-cs"/>
            </a:rPr>
            <a:t>Remote Monitoring</a:t>
          </a:r>
        </a:p>
      </dgm:t>
    </dgm:pt>
    <dgm:pt modelId="{EAA1AAD0-1FF2-614E-ADEB-9AB6F1A5D66F}" type="parTrans" cxnId="{3E1EB762-6ABA-4642-8479-0072AFE8D28D}">
      <dgm:prSet/>
      <dgm:spPr/>
      <dgm:t>
        <a:bodyPr/>
        <a:lstStyle/>
        <a:p>
          <a:endParaRPr lang="en-US"/>
        </a:p>
      </dgm:t>
    </dgm:pt>
    <dgm:pt modelId="{17CA75B9-5B80-1D40-827B-14E391379DB5}" type="sibTrans" cxnId="{3E1EB762-6ABA-4642-8479-0072AFE8D28D}">
      <dgm:prSet/>
      <dgm:spPr/>
      <dgm:t>
        <a:bodyPr/>
        <a:lstStyle/>
        <a:p>
          <a:endParaRPr lang="en-US"/>
        </a:p>
      </dgm:t>
    </dgm:pt>
    <dgm:pt modelId="{0E1738EF-B6CB-4645-9087-B3C9DBDDD9E4}" type="pres">
      <dgm:prSet presAssocID="{EC7BA842-9A9D-2048-AB40-72687AEE70D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F947AC-886A-9045-AEAB-6C2D7986552C}" type="pres">
      <dgm:prSet presAssocID="{97EB0276-1EC4-4142-BB1C-B6D5CA1FA931}" presName="centerShape" presStyleLbl="node0" presStyleIdx="0" presStyleCnt="1" custScaleX="121292" custScaleY="121816"/>
      <dgm:spPr/>
    </dgm:pt>
    <dgm:pt modelId="{ECAE2F0E-FC24-8145-8E10-6376A593CB48}" type="pres">
      <dgm:prSet presAssocID="{B4737428-1455-764D-A164-2D6195842AC9}" presName="parTrans" presStyleLbl="sibTrans2D1" presStyleIdx="0" presStyleCnt="6"/>
      <dgm:spPr/>
    </dgm:pt>
    <dgm:pt modelId="{5362348F-DCD2-584E-AC3A-9AA6AF9139A2}" type="pres">
      <dgm:prSet presAssocID="{B4737428-1455-764D-A164-2D6195842AC9}" presName="connectorText" presStyleLbl="sibTrans2D1" presStyleIdx="0" presStyleCnt="6"/>
      <dgm:spPr/>
    </dgm:pt>
    <dgm:pt modelId="{9FF73CCE-AA81-4541-A58C-209A86DB6B6D}" type="pres">
      <dgm:prSet presAssocID="{2E75C2BB-ECFD-DC45-9662-DEC7E600F62D}" presName="node" presStyleLbl="node1" presStyleIdx="0" presStyleCnt="6">
        <dgm:presLayoutVars>
          <dgm:bulletEnabled val="1"/>
        </dgm:presLayoutVars>
      </dgm:prSet>
      <dgm:spPr/>
    </dgm:pt>
    <dgm:pt modelId="{A267AC6B-A283-3642-8798-B0652EFD3DAD}" type="pres">
      <dgm:prSet presAssocID="{EAA1AAD0-1FF2-614E-ADEB-9AB6F1A5D66F}" presName="parTrans" presStyleLbl="sibTrans2D1" presStyleIdx="1" presStyleCnt="6"/>
      <dgm:spPr/>
    </dgm:pt>
    <dgm:pt modelId="{E3E542BA-E97B-4849-A673-A17B42F467A3}" type="pres">
      <dgm:prSet presAssocID="{EAA1AAD0-1FF2-614E-ADEB-9AB6F1A5D66F}" presName="connectorText" presStyleLbl="sibTrans2D1" presStyleIdx="1" presStyleCnt="6"/>
      <dgm:spPr/>
    </dgm:pt>
    <dgm:pt modelId="{20D28EF6-C779-3B42-9A4C-BF2C1E6E202A}" type="pres">
      <dgm:prSet presAssocID="{C8433715-28CB-5A46-A967-ED0BE1BECAF3}" presName="node" presStyleLbl="node1" presStyleIdx="1" presStyleCnt="6">
        <dgm:presLayoutVars>
          <dgm:bulletEnabled val="1"/>
        </dgm:presLayoutVars>
      </dgm:prSet>
      <dgm:spPr/>
    </dgm:pt>
    <dgm:pt modelId="{1951A093-90F0-314D-B2E4-4C033B316712}" type="pres">
      <dgm:prSet presAssocID="{01D35113-C329-0B4E-9A5E-EBCE16027DBB}" presName="parTrans" presStyleLbl="sibTrans2D1" presStyleIdx="2" presStyleCnt="6"/>
      <dgm:spPr/>
    </dgm:pt>
    <dgm:pt modelId="{D415CAA8-A1D3-964C-B8E6-1077F547C93C}" type="pres">
      <dgm:prSet presAssocID="{01D35113-C329-0B4E-9A5E-EBCE16027DBB}" presName="connectorText" presStyleLbl="sibTrans2D1" presStyleIdx="2" presStyleCnt="6"/>
      <dgm:spPr/>
    </dgm:pt>
    <dgm:pt modelId="{353A1558-3ED4-5247-BFCA-6FE7A199D7D8}" type="pres">
      <dgm:prSet presAssocID="{5E1BBDC6-8C43-B640-BA05-2C5C92CD8808}" presName="node" presStyleLbl="node1" presStyleIdx="2" presStyleCnt="6">
        <dgm:presLayoutVars>
          <dgm:bulletEnabled val="1"/>
        </dgm:presLayoutVars>
      </dgm:prSet>
      <dgm:spPr/>
    </dgm:pt>
    <dgm:pt modelId="{6F0AF5FF-D46C-C044-B968-2D307A20B75B}" type="pres">
      <dgm:prSet presAssocID="{D8EF34C5-36DD-6D44-9C27-FA105533008B}" presName="parTrans" presStyleLbl="sibTrans2D1" presStyleIdx="3" presStyleCnt="6"/>
      <dgm:spPr/>
    </dgm:pt>
    <dgm:pt modelId="{5239D553-E556-D349-8827-B8E8E0B17E57}" type="pres">
      <dgm:prSet presAssocID="{D8EF34C5-36DD-6D44-9C27-FA105533008B}" presName="connectorText" presStyleLbl="sibTrans2D1" presStyleIdx="3" presStyleCnt="6"/>
      <dgm:spPr/>
    </dgm:pt>
    <dgm:pt modelId="{14FC466F-06C2-A24D-B25B-15F7A46BB223}" type="pres">
      <dgm:prSet presAssocID="{274BF9B2-E14F-4D49-959D-590AFCCC77D3}" presName="node" presStyleLbl="node1" presStyleIdx="3" presStyleCnt="6">
        <dgm:presLayoutVars>
          <dgm:bulletEnabled val="1"/>
        </dgm:presLayoutVars>
      </dgm:prSet>
      <dgm:spPr/>
    </dgm:pt>
    <dgm:pt modelId="{F430EB1A-2E8B-C74D-B9F4-E696452F71BF}" type="pres">
      <dgm:prSet presAssocID="{B06146EA-BBC4-6D47-9561-3D7C943B4F20}" presName="parTrans" presStyleLbl="sibTrans2D1" presStyleIdx="4" presStyleCnt="6"/>
      <dgm:spPr/>
    </dgm:pt>
    <dgm:pt modelId="{6554147E-D68B-D146-BF00-5C0A8CA62D76}" type="pres">
      <dgm:prSet presAssocID="{B06146EA-BBC4-6D47-9561-3D7C943B4F20}" presName="connectorText" presStyleLbl="sibTrans2D1" presStyleIdx="4" presStyleCnt="6"/>
      <dgm:spPr/>
    </dgm:pt>
    <dgm:pt modelId="{32F7D136-2F20-8141-B2F0-F20CEFB1D244}" type="pres">
      <dgm:prSet presAssocID="{68809948-E161-1049-9F16-86002E53FBEF}" presName="node" presStyleLbl="node1" presStyleIdx="4" presStyleCnt="6">
        <dgm:presLayoutVars>
          <dgm:bulletEnabled val="1"/>
        </dgm:presLayoutVars>
      </dgm:prSet>
      <dgm:spPr/>
    </dgm:pt>
    <dgm:pt modelId="{FB704718-D96C-6E48-B7E3-C5CC47B0516A}" type="pres">
      <dgm:prSet presAssocID="{F363C730-4A86-DA4A-B565-76957AF903FA}" presName="parTrans" presStyleLbl="sibTrans2D1" presStyleIdx="5" presStyleCnt="6"/>
      <dgm:spPr/>
    </dgm:pt>
    <dgm:pt modelId="{30265827-DD44-D24C-AA8F-D10776C3BC78}" type="pres">
      <dgm:prSet presAssocID="{F363C730-4A86-DA4A-B565-76957AF903FA}" presName="connectorText" presStyleLbl="sibTrans2D1" presStyleIdx="5" presStyleCnt="6"/>
      <dgm:spPr/>
    </dgm:pt>
    <dgm:pt modelId="{05D830C6-6B6A-BC43-B2FD-D1B488AFD20C}" type="pres">
      <dgm:prSet presAssocID="{AE903EE6-2CC5-E441-A31C-3C1EAD1ADAFB}" presName="node" presStyleLbl="node1" presStyleIdx="5" presStyleCnt="6">
        <dgm:presLayoutVars>
          <dgm:bulletEnabled val="1"/>
        </dgm:presLayoutVars>
      </dgm:prSet>
      <dgm:spPr/>
    </dgm:pt>
  </dgm:ptLst>
  <dgm:cxnLst>
    <dgm:cxn modelId="{61ACD700-685A-8340-BE9C-DC4D432D8B0A}" type="presOf" srcId="{B06146EA-BBC4-6D47-9561-3D7C943B4F20}" destId="{F430EB1A-2E8B-C74D-B9F4-E696452F71BF}" srcOrd="0" destOrd="0" presId="urn:microsoft.com/office/officeart/2005/8/layout/radial5"/>
    <dgm:cxn modelId="{A6823508-FD3A-8A4F-AD7C-2662401C797B}" type="presOf" srcId="{01D35113-C329-0B4E-9A5E-EBCE16027DBB}" destId="{D415CAA8-A1D3-964C-B8E6-1077F547C93C}" srcOrd="1" destOrd="0" presId="urn:microsoft.com/office/officeart/2005/8/layout/radial5"/>
    <dgm:cxn modelId="{D000060E-B601-DB44-A482-0D3F842B4BC5}" srcId="{97EB0276-1EC4-4142-BB1C-B6D5CA1FA931}" destId="{AE903EE6-2CC5-E441-A31C-3C1EAD1ADAFB}" srcOrd="5" destOrd="0" parTransId="{F363C730-4A86-DA4A-B565-76957AF903FA}" sibTransId="{6BD9CB1D-33E1-C749-B125-EDA044366898}"/>
    <dgm:cxn modelId="{4CFEAE1D-8409-6F45-BC6A-F55CB68056DD}" type="presOf" srcId="{D8EF34C5-36DD-6D44-9C27-FA105533008B}" destId="{5239D553-E556-D349-8827-B8E8E0B17E57}" srcOrd="1" destOrd="0" presId="urn:microsoft.com/office/officeart/2005/8/layout/radial5"/>
    <dgm:cxn modelId="{60A98C3A-8D34-2F48-9F2B-1F1591E07558}" srcId="{97EB0276-1EC4-4142-BB1C-B6D5CA1FA931}" destId="{274BF9B2-E14F-4D49-959D-590AFCCC77D3}" srcOrd="3" destOrd="0" parTransId="{D8EF34C5-36DD-6D44-9C27-FA105533008B}" sibTransId="{C0D5ED3A-EFB6-8E40-80DF-F2FEDA17F330}"/>
    <dgm:cxn modelId="{AA2C5361-6784-9149-BCA1-954FC9D243C5}" type="presOf" srcId="{EC7BA842-9A9D-2048-AB40-72687AEE70DD}" destId="{0E1738EF-B6CB-4645-9087-B3C9DBDDD9E4}" srcOrd="0" destOrd="0" presId="urn:microsoft.com/office/officeart/2005/8/layout/radial5"/>
    <dgm:cxn modelId="{3E1EB762-6ABA-4642-8479-0072AFE8D28D}" srcId="{97EB0276-1EC4-4142-BB1C-B6D5CA1FA931}" destId="{C8433715-28CB-5A46-A967-ED0BE1BECAF3}" srcOrd="1" destOrd="0" parTransId="{EAA1AAD0-1FF2-614E-ADEB-9AB6F1A5D66F}" sibTransId="{17CA75B9-5B80-1D40-827B-14E391379DB5}"/>
    <dgm:cxn modelId="{151B0143-9FF5-6D4F-A048-14D5680FA2C1}" srcId="{97EB0276-1EC4-4142-BB1C-B6D5CA1FA931}" destId="{2E75C2BB-ECFD-DC45-9662-DEC7E600F62D}" srcOrd="0" destOrd="0" parTransId="{B4737428-1455-764D-A164-2D6195842AC9}" sibTransId="{7F18ADD3-CA89-F64F-BCA1-02020B47AB9A}"/>
    <dgm:cxn modelId="{7A339D65-8A90-F642-B5D5-B4E852556D03}" type="presOf" srcId="{C8433715-28CB-5A46-A967-ED0BE1BECAF3}" destId="{20D28EF6-C779-3B42-9A4C-BF2C1E6E202A}" srcOrd="0" destOrd="0" presId="urn:microsoft.com/office/officeart/2005/8/layout/radial5"/>
    <dgm:cxn modelId="{2307C14C-8222-2B4A-8333-15F1834EE192}" srcId="{97EB0276-1EC4-4142-BB1C-B6D5CA1FA931}" destId="{68809948-E161-1049-9F16-86002E53FBEF}" srcOrd="4" destOrd="0" parTransId="{B06146EA-BBC4-6D47-9561-3D7C943B4F20}" sibTransId="{DDE6634B-F007-114C-83A3-77AEDD34675C}"/>
    <dgm:cxn modelId="{55D92A77-E243-6842-8A8A-759E91004DD1}" type="presOf" srcId="{AE903EE6-2CC5-E441-A31C-3C1EAD1ADAFB}" destId="{05D830C6-6B6A-BC43-B2FD-D1B488AFD20C}" srcOrd="0" destOrd="0" presId="urn:microsoft.com/office/officeart/2005/8/layout/radial5"/>
    <dgm:cxn modelId="{A3333B59-8408-634A-9CA9-240E16FB238E}" type="presOf" srcId="{97EB0276-1EC4-4142-BB1C-B6D5CA1FA931}" destId="{5EF947AC-886A-9045-AEAB-6C2D7986552C}" srcOrd="0" destOrd="0" presId="urn:microsoft.com/office/officeart/2005/8/layout/radial5"/>
    <dgm:cxn modelId="{E8C4BA81-A859-3043-8533-23414B9C6CB4}" type="presOf" srcId="{D8EF34C5-36DD-6D44-9C27-FA105533008B}" destId="{6F0AF5FF-D46C-C044-B968-2D307A20B75B}" srcOrd="0" destOrd="0" presId="urn:microsoft.com/office/officeart/2005/8/layout/radial5"/>
    <dgm:cxn modelId="{30137382-B050-AB46-B7AE-D16C8D7B7327}" type="presOf" srcId="{F363C730-4A86-DA4A-B565-76957AF903FA}" destId="{30265827-DD44-D24C-AA8F-D10776C3BC78}" srcOrd="1" destOrd="0" presId="urn:microsoft.com/office/officeart/2005/8/layout/radial5"/>
    <dgm:cxn modelId="{ECAE9A8A-276A-AF42-AC02-E1616CBA6E8C}" type="presOf" srcId="{B4737428-1455-764D-A164-2D6195842AC9}" destId="{ECAE2F0E-FC24-8145-8E10-6376A593CB48}" srcOrd="0" destOrd="0" presId="urn:microsoft.com/office/officeart/2005/8/layout/radial5"/>
    <dgm:cxn modelId="{8C96CA97-AB08-434F-8DFB-DF56A32D69B7}" type="presOf" srcId="{F363C730-4A86-DA4A-B565-76957AF903FA}" destId="{FB704718-D96C-6E48-B7E3-C5CC47B0516A}" srcOrd="0" destOrd="0" presId="urn:microsoft.com/office/officeart/2005/8/layout/radial5"/>
    <dgm:cxn modelId="{370BBB98-456A-AF48-BC78-5A611F1171DD}" type="presOf" srcId="{2E75C2BB-ECFD-DC45-9662-DEC7E600F62D}" destId="{9FF73CCE-AA81-4541-A58C-209A86DB6B6D}" srcOrd="0" destOrd="0" presId="urn:microsoft.com/office/officeart/2005/8/layout/radial5"/>
    <dgm:cxn modelId="{DE9F71A9-9D38-CE42-A28C-510102911AFA}" srcId="{EC7BA842-9A9D-2048-AB40-72687AEE70DD}" destId="{97EB0276-1EC4-4142-BB1C-B6D5CA1FA931}" srcOrd="0" destOrd="0" parTransId="{D09463E1-864D-5343-939B-683262AFFF8C}" sibTransId="{AE37C915-F2B8-F343-A3FE-F99D197A3C38}"/>
    <dgm:cxn modelId="{C5FBBFAB-0109-D946-B0E2-BC2E2F173A85}" type="presOf" srcId="{01D35113-C329-0B4E-9A5E-EBCE16027DBB}" destId="{1951A093-90F0-314D-B2E4-4C033B316712}" srcOrd="0" destOrd="0" presId="urn:microsoft.com/office/officeart/2005/8/layout/radial5"/>
    <dgm:cxn modelId="{A30B12AD-6ECB-274D-8CE7-4F41AD29F625}" type="presOf" srcId="{68809948-E161-1049-9F16-86002E53FBEF}" destId="{32F7D136-2F20-8141-B2F0-F20CEFB1D244}" srcOrd="0" destOrd="0" presId="urn:microsoft.com/office/officeart/2005/8/layout/radial5"/>
    <dgm:cxn modelId="{65B827B3-6F69-044F-A689-8485599153CD}" type="presOf" srcId="{B06146EA-BBC4-6D47-9561-3D7C943B4F20}" destId="{6554147E-D68B-D146-BF00-5C0A8CA62D76}" srcOrd="1" destOrd="0" presId="urn:microsoft.com/office/officeart/2005/8/layout/radial5"/>
    <dgm:cxn modelId="{0AB83EB4-B1F7-E244-9F5F-3A02079BADE7}" type="presOf" srcId="{274BF9B2-E14F-4D49-959D-590AFCCC77D3}" destId="{14FC466F-06C2-A24D-B25B-15F7A46BB223}" srcOrd="0" destOrd="0" presId="urn:microsoft.com/office/officeart/2005/8/layout/radial5"/>
    <dgm:cxn modelId="{8DE23FC5-4AC6-D542-970A-BCD7E9852614}" type="presOf" srcId="{B4737428-1455-764D-A164-2D6195842AC9}" destId="{5362348F-DCD2-584E-AC3A-9AA6AF9139A2}" srcOrd="1" destOrd="0" presId="urn:microsoft.com/office/officeart/2005/8/layout/radial5"/>
    <dgm:cxn modelId="{C81545D4-C935-5D47-83F4-9EFC22C3195A}" type="presOf" srcId="{EAA1AAD0-1FF2-614E-ADEB-9AB6F1A5D66F}" destId="{E3E542BA-E97B-4849-A673-A17B42F467A3}" srcOrd="1" destOrd="0" presId="urn:microsoft.com/office/officeart/2005/8/layout/radial5"/>
    <dgm:cxn modelId="{F17FFDE4-45FB-F548-86FB-929EDB8F39B6}" type="presOf" srcId="{EAA1AAD0-1FF2-614E-ADEB-9AB6F1A5D66F}" destId="{A267AC6B-A283-3642-8798-B0652EFD3DAD}" srcOrd="0" destOrd="0" presId="urn:microsoft.com/office/officeart/2005/8/layout/radial5"/>
    <dgm:cxn modelId="{E55257EB-6548-DB4C-BCC0-8E5E0A548D65}" srcId="{97EB0276-1EC4-4142-BB1C-B6D5CA1FA931}" destId="{5E1BBDC6-8C43-B640-BA05-2C5C92CD8808}" srcOrd="2" destOrd="0" parTransId="{01D35113-C329-0B4E-9A5E-EBCE16027DBB}" sibTransId="{A82A5C88-1EC7-D544-AE84-4860585AB68B}"/>
    <dgm:cxn modelId="{DF3018FB-776A-7043-85E6-8A8B92E46110}" type="presOf" srcId="{5E1BBDC6-8C43-B640-BA05-2C5C92CD8808}" destId="{353A1558-3ED4-5247-BFCA-6FE7A199D7D8}" srcOrd="0" destOrd="0" presId="urn:microsoft.com/office/officeart/2005/8/layout/radial5"/>
    <dgm:cxn modelId="{629332FC-E24B-9C42-AD38-0A3A0D4CC3C5}" type="presParOf" srcId="{0E1738EF-B6CB-4645-9087-B3C9DBDDD9E4}" destId="{5EF947AC-886A-9045-AEAB-6C2D7986552C}" srcOrd="0" destOrd="0" presId="urn:microsoft.com/office/officeart/2005/8/layout/radial5"/>
    <dgm:cxn modelId="{3FB392FA-0A0B-8A47-83B7-E330B624910C}" type="presParOf" srcId="{0E1738EF-B6CB-4645-9087-B3C9DBDDD9E4}" destId="{ECAE2F0E-FC24-8145-8E10-6376A593CB48}" srcOrd="1" destOrd="0" presId="urn:microsoft.com/office/officeart/2005/8/layout/radial5"/>
    <dgm:cxn modelId="{B8389CD9-04BD-5149-ACB3-AF0E543E91F6}" type="presParOf" srcId="{ECAE2F0E-FC24-8145-8E10-6376A593CB48}" destId="{5362348F-DCD2-584E-AC3A-9AA6AF9139A2}" srcOrd="0" destOrd="0" presId="urn:microsoft.com/office/officeart/2005/8/layout/radial5"/>
    <dgm:cxn modelId="{1FDAD691-8ABB-3845-B741-B4641C363F79}" type="presParOf" srcId="{0E1738EF-B6CB-4645-9087-B3C9DBDDD9E4}" destId="{9FF73CCE-AA81-4541-A58C-209A86DB6B6D}" srcOrd="2" destOrd="0" presId="urn:microsoft.com/office/officeart/2005/8/layout/radial5"/>
    <dgm:cxn modelId="{3BDA5462-22EE-C04C-AE84-351C9DC335F5}" type="presParOf" srcId="{0E1738EF-B6CB-4645-9087-B3C9DBDDD9E4}" destId="{A267AC6B-A283-3642-8798-B0652EFD3DAD}" srcOrd="3" destOrd="0" presId="urn:microsoft.com/office/officeart/2005/8/layout/radial5"/>
    <dgm:cxn modelId="{CCA187A8-FD5F-F243-9F0D-2CF4C5C0CCA6}" type="presParOf" srcId="{A267AC6B-A283-3642-8798-B0652EFD3DAD}" destId="{E3E542BA-E97B-4849-A673-A17B42F467A3}" srcOrd="0" destOrd="0" presId="urn:microsoft.com/office/officeart/2005/8/layout/radial5"/>
    <dgm:cxn modelId="{4B524127-8A51-4948-874A-ACE7870C2382}" type="presParOf" srcId="{0E1738EF-B6CB-4645-9087-B3C9DBDDD9E4}" destId="{20D28EF6-C779-3B42-9A4C-BF2C1E6E202A}" srcOrd="4" destOrd="0" presId="urn:microsoft.com/office/officeart/2005/8/layout/radial5"/>
    <dgm:cxn modelId="{347A1BF3-F092-CC48-84CF-DFC3571362F5}" type="presParOf" srcId="{0E1738EF-B6CB-4645-9087-B3C9DBDDD9E4}" destId="{1951A093-90F0-314D-B2E4-4C033B316712}" srcOrd="5" destOrd="0" presId="urn:microsoft.com/office/officeart/2005/8/layout/radial5"/>
    <dgm:cxn modelId="{3921530B-3196-7D43-A47F-CB59887A094D}" type="presParOf" srcId="{1951A093-90F0-314D-B2E4-4C033B316712}" destId="{D415CAA8-A1D3-964C-B8E6-1077F547C93C}" srcOrd="0" destOrd="0" presId="urn:microsoft.com/office/officeart/2005/8/layout/radial5"/>
    <dgm:cxn modelId="{7E5A8A35-7E3D-EA4C-8169-A9DC840AB3D0}" type="presParOf" srcId="{0E1738EF-B6CB-4645-9087-B3C9DBDDD9E4}" destId="{353A1558-3ED4-5247-BFCA-6FE7A199D7D8}" srcOrd="6" destOrd="0" presId="urn:microsoft.com/office/officeart/2005/8/layout/radial5"/>
    <dgm:cxn modelId="{70DA5619-75AE-1040-A905-04EF52686476}" type="presParOf" srcId="{0E1738EF-B6CB-4645-9087-B3C9DBDDD9E4}" destId="{6F0AF5FF-D46C-C044-B968-2D307A20B75B}" srcOrd="7" destOrd="0" presId="urn:microsoft.com/office/officeart/2005/8/layout/radial5"/>
    <dgm:cxn modelId="{707D1D7B-82D6-FA43-99C4-0BC8D20539CD}" type="presParOf" srcId="{6F0AF5FF-D46C-C044-B968-2D307A20B75B}" destId="{5239D553-E556-D349-8827-B8E8E0B17E57}" srcOrd="0" destOrd="0" presId="urn:microsoft.com/office/officeart/2005/8/layout/radial5"/>
    <dgm:cxn modelId="{CE016038-B494-1B42-A11F-37344E35114E}" type="presParOf" srcId="{0E1738EF-B6CB-4645-9087-B3C9DBDDD9E4}" destId="{14FC466F-06C2-A24D-B25B-15F7A46BB223}" srcOrd="8" destOrd="0" presId="urn:microsoft.com/office/officeart/2005/8/layout/radial5"/>
    <dgm:cxn modelId="{6AFAE1C8-55BE-A445-A139-C9002058B34F}" type="presParOf" srcId="{0E1738EF-B6CB-4645-9087-B3C9DBDDD9E4}" destId="{F430EB1A-2E8B-C74D-B9F4-E696452F71BF}" srcOrd="9" destOrd="0" presId="urn:microsoft.com/office/officeart/2005/8/layout/radial5"/>
    <dgm:cxn modelId="{51298FB4-BF26-6146-9E02-2EAF8A550961}" type="presParOf" srcId="{F430EB1A-2E8B-C74D-B9F4-E696452F71BF}" destId="{6554147E-D68B-D146-BF00-5C0A8CA62D76}" srcOrd="0" destOrd="0" presId="urn:microsoft.com/office/officeart/2005/8/layout/radial5"/>
    <dgm:cxn modelId="{1AF3A935-251D-6E4A-8F7F-0F2BEE271E14}" type="presParOf" srcId="{0E1738EF-B6CB-4645-9087-B3C9DBDDD9E4}" destId="{32F7D136-2F20-8141-B2F0-F20CEFB1D244}" srcOrd="10" destOrd="0" presId="urn:microsoft.com/office/officeart/2005/8/layout/radial5"/>
    <dgm:cxn modelId="{B1D47859-566F-C846-A010-22DB6863B9D5}" type="presParOf" srcId="{0E1738EF-B6CB-4645-9087-B3C9DBDDD9E4}" destId="{FB704718-D96C-6E48-B7E3-C5CC47B0516A}" srcOrd="11" destOrd="0" presId="urn:microsoft.com/office/officeart/2005/8/layout/radial5"/>
    <dgm:cxn modelId="{D188152B-401E-EF47-8F8C-630E0BCA0EDF}" type="presParOf" srcId="{FB704718-D96C-6E48-B7E3-C5CC47B0516A}" destId="{30265827-DD44-D24C-AA8F-D10776C3BC78}" srcOrd="0" destOrd="0" presId="urn:microsoft.com/office/officeart/2005/8/layout/radial5"/>
    <dgm:cxn modelId="{657B27C3-86E4-CA40-AE54-9B3FDE9E8BDA}" type="presParOf" srcId="{0E1738EF-B6CB-4645-9087-B3C9DBDDD9E4}" destId="{05D830C6-6B6A-BC43-B2FD-D1B488AFD20C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7747A-288B-4A46-8A62-BA40DFA25760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12600000"/>
            <a:gd name="adj2" fmla="val 162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BE33F7-66C1-0C45-AF61-8DE0149BED3A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9000000"/>
            <a:gd name="adj2" fmla="val 126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7AE3EE-A55F-4646-833F-AAFE4BC8C66E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5400000"/>
            <a:gd name="adj2" fmla="val 90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C70D5C-7326-9B4F-8F5F-C0F319FEF202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1800000"/>
            <a:gd name="adj2" fmla="val 54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6A91D8-338E-774E-B961-E47F8FD8369C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19800000"/>
            <a:gd name="adj2" fmla="val 18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F9BCBE-AE57-F741-A66F-E72698100AAC}">
      <dsp:nvSpPr>
        <dsp:cNvPr id="0" name=""/>
        <dsp:cNvSpPr/>
      </dsp:nvSpPr>
      <dsp:spPr>
        <a:xfrm>
          <a:off x="2363811" y="482512"/>
          <a:ext cx="3309263" cy="3309263"/>
        </a:xfrm>
        <a:prstGeom prst="blockArc">
          <a:avLst>
            <a:gd name="adj1" fmla="val 16200000"/>
            <a:gd name="adj2" fmla="val 19800000"/>
            <a:gd name="adj3" fmla="val 4518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0A880E-5A3C-214D-B849-86173A4F167E}">
      <dsp:nvSpPr>
        <dsp:cNvPr id="0" name=""/>
        <dsp:cNvSpPr/>
      </dsp:nvSpPr>
      <dsp:spPr>
        <a:xfrm>
          <a:off x="3276758" y="1395459"/>
          <a:ext cx="1483370" cy="1483370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Support Independent Living</a:t>
          </a:r>
        </a:p>
      </dsp:txBody>
      <dsp:txXfrm>
        <a:off x="3493993" y="1612694"/>
        <a:ext cx="1048900" cy="1048900"/>
      </dsp:txXfrm>
    </dsp:sp>
    <dsp:sp modelId="{7E107994-773C-C247-803C-A48F8B062559}">
      <dsp:nvSpPr>
        <dsp:cNvPr id="0" name=""/>
        <dsp:cNvSpPr/>
      </dsp:nvSpPr>
      <dsp:spPr>
        <a:xfrm>
          <a:off x="3499263" y="713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Hazard Prediction</a:t>
          </a:r>
        </a:p>
      </dsp:txBody>
      <dsp:txXfrm>
        <a:off x="3651327" y="152777"/>
        <a:ext cx="734231" cy="734231"/>
      </dsp:txXfrm>
    </dsp:sp>
    <dsp:sp modelId="{14B163E0-2838-B041-9347-46B70725FE4A}">
      <dsp:nvSpPr>
        <dsp:cNvPr id="0" name=""/>
        <dsp:cNvSpPr/>
      </dsp:nvSpPr>
      <dsp:spPr>
        <a:xfrm>
          <a:off x="4899844" y="809339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Accurate Fall Detection</a:t>
          </a:r>
        </a:p>
      </dsp:txBody>
      <dsp:txXfrm>
        <a:off x="5051908" y="961403"/>
        <a:ext cx="734231" cy="734231"/>
      </dsp:txXfrm>
    </dsp:sp>
    <dsp:sp modelId="{534D75A1-C7DE-3344-8E2F-88DFEDA91458}">
      <dsp:nvSpPr>
        <dsp:cNvPr id="0" name=""/>
        <dsp:cNvSpPr/>
      </dsp:nvSpPr>
      <dsp:spPr>
        <a:xfrm>
          <a:off x="4899844" y="2426590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Sleep and Activity Tracking</a:t>
          </a:r>
        </a:p>
      </dsp:txBody>
      <dsp:txXfrm>
        <a:off x="5051908" y="2578654"/>
        <a:ext cx="734231" cy="734231"/>
      </dsp:txXfrm>
    </dsp:sp>
    <dsp:sp modelId="{16F99D37-9F77-5A4B-9D1B-CCAC5E4436E6}">
      <dsp:nvSpPr>
        <dsp:cNvPr id="0" name=""/>
        <dsp:cNvSpPr/>
      </dsp:nvSpPr>
      <dsp:spPr>
        <a:xfrm>
          <a:off x="3499263" y="3235215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Reduced Physical and Emotional Stress</a:t>
          </a:r>
        </a:p>
      </dsp:txBody>
      <dsp:txXfrm>
        <a:off x="3651327" y="3387279"/>
        <a:ext cx="734231" cy="734231"/>
      </dsp:txXfrm>
    </dsp:sp>
    <dsp:sp modelId="{330F3622-E7D1-8A43-BF24-1EFFD587F5B4}">
      <dsp:nvSpPr>
        <dsp:cNvPr id="0" name=""/>
        <dsp:cNvSpPr/>
      </dsp:nvSpPr>
      <dsp:spPr>
        <a:xfrm>
          <a:off x="2098683" y="2426590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Real-time Door and Floor Change Detection</a:t>
          </a:r>
        </a:p>
      </dsp:txBody>
      <dsp:txXfrm>
        <a:off x="2250747" y="2578654"/>
        <a:ext cx="734231" cy="734231"/>
      </dsp:txXfrm>
    </dsp:sp>
    <dsp:sp modelId="{2AB713F2-F7F6-E54B-BD5C-C7920CE1B69E}">
      <dsp:nvSpPr>
        <dsp:cNvPr id="0" name=""/>
        <dsp:cNvSpPr/>
      </dsp:nvSpPr>
      <dsp:spPr>
        <a:xfrm>
          <a:off x="2098683" y="809339"/>
          <a:ext cx="1038359" cy="1038359"/>
        </a:xfrm>
        <a:prstGeom prst="ellipse">
          <a:avLst/>
        </a:prstGeom>
        <a:solidFill>
          <a:srgbClr val="7A81FF"/>
        </a:solidFill>
        <a:ln w="381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Location Tracking</a:t>
          </a:r>
        </a:p>
      </dsp:txBody>
      <dsp:txXfrm>
        <a:off x="2250747" y="961403"/>
        <a:ext cx="734231" cy="734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947AC-886A-9045-AEAB-6C2D7986552C}">
      <dsp:nvSpPr>
        <dsp:cNvPr id="0" name=""/>
        <dsp:cNvSpPr/>
      </dsp:nvSpPr>
      <dsp:spPr>
        <a:xfrm>
          <a:off x="1679854" y="1562901"/>
          <a:ext cx="1228240" cy="123354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rial"/>
              <a:ea typeface="+mn-ea"/>
              <a:cs typeface="+mn-cs"/>
            </a:rPr>
            <a:t>Lessening Strain on Community Resources</a:t>
          </a:r>
        </a:p>
      </dsp:txBody>
      <dsp:txXfrm>
        <a:off x="1859726" y="1743550"/>
        <a:ext cx="868496" cy="872248"/>
      </dsp:txXfrm>
    </dsp:sp>
    <dsp:sp modelId="{ECAE2F0E-FC24-8145-8E10-6376A593CB48}">
      <dsp:nvSpPr>
        <dsp:cNvPr id="0" name=""/>
        <dsp:cNvSpPr/>
      </dsp:nvSpPr>
      <dsp:spPr>
        <a:xfrm rot="16200000">
          <a:off x="2215892" y="1270708"/>
          <a:ext cx="156164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239317" y="1353848"/>
        <a:ext cx="109315" cy="179145"/>
      </dsp:txXfrm>
    </dsp:sp>
    <dsp:sp modelId="{9FF73CCE-AA81-4541-A58C-209A86DB6B6D}">
      <dsp:nvSpPr>
        <dsp:cNvPr id="0" name=""/>
        <dsp:cNvSpPr/>
      </dsp:nvSpPr>
      <dsp:spPr>
        <a:xfrm>
          <a:off x="1661080" y="2462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Preventive Care</a:t>
          </a:r>
        </a:p>
      </dsp:txBody>
      <dsp:txXfrm>
        <a:off x="1846450" y="187832"/>
        <a:ext cx="895048" cy="895048"/>
      </dsp:txXfrm>
    </dsp:sp>
    <dsp:sp modelId="{A267AC6B-A283-3642-8798-B0652EFD3DAD}">
      <dsp:nvSpPr>
        <dsp:cNvPr id="0" name=""/>
        <dsp:cNvSpPr/>
      </dsp:nvSpPr>
      <dsp:spPr>
        <a:xfrm rot="19800000">
          <a:off x="2872375" y="1651060"/>
          <a:ext cx="157220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75535" y="1722567"/>
        <a:ext cx="110054" cy="179145"/>
      </dsp:txXfrm>
    </dsp:sp>
    <dsp:sp modelId="{20D28EF6-C779-3B42-9A4C-BF2C1E6E202A}">
      <dsp:nvSpPr>
        <dsp:cNvPr id="0" name=""/>
        <dsp:cNvSpPr/>
      </dsp:nvSpPr>
      <dsp:spPr>
        <a:xfrm>
          <a:off x="2998498" y="774621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/>
              <a:ea typeface="+mn-ea"/>
              <a:cs typeface="+mn-cs"/>
            </a:rPr>
            <a:t>Remote Monitoring</a:t>
          </a:r>
        </a:p>
      </dsp:txBody>
      <dsp:txXfrm>
        <a:off x="3183868" y="959991"/>
        <a:ext cx="895048" cy="895048"/>
      </dsp:txXfrm>
    </dsp:sp>
    <dsp:sp modelId="{1951A093-90F0-314D-B2E4-4C033B316712}">
      <dsp:nvSpPr>
        <dsp:cNvPr id="0" name=""/>
        <dsp:cNvSpPr/>
      </dsp:nvSpPr>
      <dsp:spPr>
        <a:xfrm rot="1800000">
          <a:off x="2872375" y="2409712"/>
          <a:ext cx="157220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75535" y="2457636"/>
        <a:ext cx="110054" cy="179145"/>
      </dsp:txXfrm>
    </dsp:sp>
    <dsp:sp modelId="{353A1558-3ED4-5247-BFCA-6FE7A199D7D8}">
      <dsp:nvSpPr>
        <dsp:cNvPr id="0" name=""/>
        <dsp:cNvSpPr/>
      </dsp:nvSpPr>
      <dsp:spPr>
        <a:xfrm>
          <a:off x="2998498" y="2318939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ea typeface="+mn-ea"/>
              <a:cs typeface="+mn-cs"/>
            </a:rPr>
            <a:t>Emergency Response Optimization</a:t>
          </a:r>
        </a:p>
      </dsp:txBody>
      <dsp:txXfrm>
        <a:off x="3183868" y="2504309"/>
        <a:ext cx="895048" cy="895048"/>
      </dsp:txXfrm>
    </dsp:sp>
    <dsp:sp modelId="{6F0AF5FF-D46C-C044-B968-2D307A20B75B}">
      <dsp:nvSpPr>
        <dsp:cNvPr id="0" name=""/>
        <dsp:cNvSpPr/>
      </dsp:nvSpPr>
      <dsp:spPr>
        <a:xfrm rot="5400000">
          <a:off x="2215892" y="2790065"/>
          <a:ext cx="156164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239317" y="2826356"/>
        <a:ext cx="109315" cy="179145"/>
      </dsp:txXfrm>
    </dsp:sp>
    <dsp:sp modelId="{14FC466F-06C2-A24D-B25B-15F7A46BB223}">
      <dsp:nvSpPr>
        <dsp:cNvPr id="0" name=""/>
        <dsp:cNvSpPr/>
      </dsp:nvSpPr>
      <dsp:spPr>
        <a:xfrm>
          <a:off x="1661080" y="3091097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/>
              <a:ea typeface="+mn-ea"/>
              <a:cs typeface="+mn-cs"/>
            </a:rPr>
            <a:t>Early Detection &amp; Intervention</a:t>
          </a:r>
        </a:p>
      </dsp:txBody>
      <dsp:txXfrm>
        <a:off x="1846450" y="3276467"/>
        <a:ext cx="895048" cy="895048"/>
      </dsp:txXfrm>
    </dsp:sp>
    <dsp:sp modelId="{F430EB1A-2E8B-C74D-B9F4-E696452F71BF}">
      <dsp:nvSpPr>
        <dsp:cNvPr id="0" name=""/>
        <dsp:cNvSpPr/>
      </dsp:nvSpPr>
      <dsp:spPr>
        <a:xfrm rot="9000000">
          <a:off x="1558352" y="2409712"/>
          <a:ext cx="157220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602358" y="2457636"/>
        <a:ext cx="110054" cy="179145"/>
      </dsp:txXfrm>
    </dsp:sp>
    <dsp:sp modelId="{32F7D136-2F20-8141-B2F0-F20CEFB1D244}">
      <dsp:nvSpPr>
        <dsp:cNvPr id="0" name=""/>
        <dsp:cNvSpPr/>
      </dsp:nvSpPr>
      <dsp:spPr>
        <a:xfrm>
          <a:off x="323662" y="2318939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/>
              <a:ea typeface="+mn-ea"/>
              <a:cs typeface="+mn-cs"/>
            </a:rPr>
            <a:t>Efficient Resource Allocation</a:t>
          </a:r>
        </a:p>
      </dsp:txBody>
      <dsp:txXfrm>
        <a:off x="509032" y="2504309"/>
        <a:ext cx="895048" cy="895048"/>
      </dsp:txXfrm>
    </dsp:sp>
    <dsp:sp modelId="{FB704718-D96C-6E48-B7E3-C5CC47B0516A}">
      <dsp:nvSpPr>
        <dsp:cNvPr id="0" name=""/>
        <dsp:cNvSpPr/>
      </dsp:nvSpPr>
      <dsp:spPr>
        <a:xfrm rot="12600000">
          <a:off x="1558352" y="1651060"/>
          <a:ext cx="157220" cy="298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602358" y="1722567"/>
        <a:ext cx="110054" cy="179145"/>
      </dsp:txXfrm>
    </dsp:sp>
    <dsp:sp modelId="{05D830C6-6B6A-BC43-B2FD-D1B488AFD20C}">
      <dsp:nvSpPr>
        <dsp:cNvPr id="0" name=""/>
        <dsp:cNvSpPr/>
      </dsp:nvSpPr>
      <dsp:spPr>
        <a:xfrm>
          <a:off x="323662" y="774621"/>
          <a:ext cx="1265788" cy="1265788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/>
              <a:ea typeface="+mn-ea"/>
              <a:cs typeface="+mn-cs"/>
            </a:rPr>
            <a:t>Reduced Hospital Cost</a:t>
          </a:r>
        </a:p>
      </dsp:txBody>
      <dsp:txXfrm>
        <a:off x="509032" y="959991"/>
        <a:ext cx="895048" cy="895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11beec3b4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82" name="Google Shape;82;g2111beec3b4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11beec3b4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Over 140M people expected with CVD by 2035 (rapidly expanding population), contributes over 1/3T in annual healthcare costs - expected to reach &gt;1.1T by 2035, AND affects the vulnerable population (particularly people over 65 years) more than anyone else.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g2111beec3b4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64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11beec3b4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6" name="Google Shape;206;g2111beec3b4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11beec3b4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g2111beec3b4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11beec3b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9900FF"/>
                </a:solidFill>
                <a:effectLst/>
                <a:latin typeface="Arial" panose="020B0604020202020204" pitchFamily="34" charset="0"/>
              </a:rPr>
              <a:t>WISCONSIN is on track to have 1 out of 3 residents over 65 by the year 2030.</a:t>
            </a:r>
          </a:p>
        </p:txBody>
      </p:sp>
      <p:sp>
        <p:nvSpPr>
          <p:cNvPr id="125" name="Google Shape;125;g2111beec3b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8897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11beec3b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99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Google Shape;125;g2111beec3b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941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11beec3b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99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Google Shape;125;g2111beec3b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941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11beec3b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99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Google Shape;125;g2111beec3b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946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111beec3b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99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Google Shape;125;g2111beec3b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312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11beec3b4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111beec3b4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63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11beec3b4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g2111beec3b4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94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13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3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90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72" r:id="rId2"/>
    <p:sldLayoutId id="214748367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tisfyingretirement.blogspot.com/2018/12/how-to-evaluate-retirement-community.html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cards&#10;&#10;Description automatically generated">
            <a:extLst>
              <a:ext uri="{FF2B5EF4-FFF2-40B4-BE49-F238E27FC236}">
                <a16:creationId xmlns:a16="http://schemas.microsoft.com/office/drawing/2014/main" id="{00E2521F-E05F-0CA0-8C92-A8A1ABB7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89224"/>
            <a:ext cx="7772400" cy="4067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E30E3-3617-54E0-FA96-76C43D2F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2" y="181245"/>
            <a:ext cx="995539" cy="928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CA3BB-D4ED-7B28-2B42-880E48C4C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235" y="181245"/>
            <a:ext cx="1035233" cy="885341"/>
          </a:xfrm>
          <a:prstGeom prst="rect">
            <a:avLst/>
          </a:prstGeom>
        </p:spPr>
      </p:pic>
      <p:sp>
        <p:nvSpPr>
          <p:cNvPr id="14" name="Google Shape;86;p25">
            <a:extLst>
              <a:ext uri="{FF2B5EF4-FFF2-40B4-BE49-F238E27FC236}">
                <a16:creationId xmlns:a16="http://schemas.microsoft.com/office/drawing/2014/main" id="{5F3279DD-9BF7-2F90-16AA-33C3CBBC4C4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19734" y="4456780"/>
            <a:ext cx="4504532" cy="29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WEARABLE TECHNOLOGIES</a:t>
            </a:r>
            <a:br>
              <a:rPr lang="en-US" sz="1600" dirty="0">
                <a:solidFill>
                  <a:schemeClr val="bg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</a:br>
            <a:r>
              <a:rPr lang="en-US" sz="1100" dirty="0">
                <a:solidFill>
                  <a:schemeClr val="bg1"/>
                </a:solidFill>
                <a:latin typeface="Mulish"/>
                <a:ea typeface="Mulish"/>
                <a:cs typeface="Mulish"/>
                <a:sym typeface="Mulish"/>
              </a:rPr>
              <a:t>Deepak Arora, Founder &amp; CEO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1"/>
          <p:cNvSpPr/>
          <p:nvPr/>
        </p:nvSpPr>
        <p:spPr>
          <a:xfrm>
            <a:off x="0" y="0"/>
            <a:ext cx="7004405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/>
          <p:nvPr/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1"/>
          <p:cNvSpPr/>
          <p:nvPr/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1"/>
          <p:cNvSpPr/>
          <p:nvPr/>
        </p:nvSpPr>
        <p:spPr>
          <a:xfrm>
            <a:off x="313973" y="345308"/>
            <a:ext cx="736428" cy="3576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1"/>
          <p:cNvSpPr/>
          <p:nvPr/>
        </p:nvSpPr>
        <p:spPr>
          <a:xfrm>
            <a:off x="306250" y="3231372"/>
            <a:ext cx="3101319" cy="3576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9010F-7F88-F2C8-B72B-57B5FDF56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047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</p:pic>
      <p:sp>
        <p:nvSpPr>
          <p:cNvPr id="8" name="Google Shape;156;p31">
            <a:extLst>
              <a:ext uri="{FF2B5EF4-FFF2-40B4-BE49-F238E27FC236}">
                <a16:creationId xmlns:a16="http://schemas.microsoft.com/office/drawing/2014/main" id="{4CA29991-37F6-D32B-54AE-3A51F5FB6A9B}"/>
              </a:ext>
            </a:extLst>
          </p:cNvPr>
          <p:cNvSpPr/>
          <p:nvPr/>
        </p:nvSpPr>
        <p:spPr>
          <a:xfrm>
            <a:off x="0" y="0"/>
            <a:ext cx="4160520" cy="516047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155475" y="1477622"/>
            <a:ext cx="4675822" cy="365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“Looks like your heart rate is elevated….</a:t>
            </a:r>
            <a:b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</a:br>
            <a:r>
              <a:rPr lang="en" sz="1800" i="0" u="none" strike="noStrike" cap="none" dirty="0">
                <a:solidFill>
                  <a:srgbClr val="ED7D31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“Yes, I feel a bit out of breath”</a:t>
            </a:r>
            <a:endParaRPr sz="1800" dirty="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“Do you need me to call for help?”</a:t>
            </a:r>
            <a:endParaRPr sz="1800" dirty="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ED7D31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“Yes”</a:t>
            </a:r>
            <a:endParaRPr sz="1800" i="0" u="none" strike="noStrike" cap="none" dirty="0">
              <a:solidFill>
                <a:srgbClr val="FFFFFF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…..</a:t>
            </a: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….</a:t>
            </a: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…</a:t>
            </a: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..</a:t>
            </a:r>
            <a:endParaRPr lang="en" sz="1800" i="0" u="none" strike="noStrike" cap="none" dirty="0">
              <a:solidFill>
                <a:srgbClr val="FF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Mahi</a:t>
            </a:r>
            <a:r>
              <a:rPr lang="en-US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 immediately engages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Chronic Condition Management </a:t>
            </a: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800" i="0" u="none" strike="noStrike" cap="none" dirty="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(Cardiac)team</a:t>
            </a:r>
            <a:endParaRPr lang="en-US" sz="1800" dirty="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72E1E-1955-D94B-1682-5A6AFADA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89" y="109851"/>
            <a:ext cx="502890" cy="469139"/>
          </a:xfrm>
          <a:prstGeom prst="rect">
            <a:avLst/>
          </a:prstGeom>
        </p:spPr>
      </p:pic>
      <p:sp>
        <p:nvSpPr>
          <p:cNvPr id="160" name="Google Shape;160;p31"/>
          <p:cNvSpPr txBox="1"/>
          <p:nvPr/>
        </p:nvSpPr>
        <p:spPr>
          <a:xfrm>
            <a:off x="155475" y="898659"/>
            <a:ext cx="4524458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000" b="1" i="0" u="none" strike="noStrike" cap="none" dirty="0">
                <a:solidFill>
                  <a:srgbClr val="FFFF00"/>
                </a:solidFill>
                <a:latin typeface="Mulish"/>
                <a:ea typeface="Mulish"/>
                <a:cs typeface="Mulish"/>
                <a:sym typeface="Mulish"/>
              </a:rPr>
              <a:t>MAHI in near future….</a:t>
            </a:r>
            <a:endParaRPr sz="3000" b="1" dirty="0">
              <a:solidFill>
                <a:srgbClr val="FFFF00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5" name="Google Shape;162;p31">
            <a:extLst>
              <a:ext uri="{FF2B5EF4-FFF2-40B4-BE49-F238E27FC236}">
                <a16:creationId xmlns:a16="http://schemas.microsoft.com/office/drawing/2014/main" id="{3262E6FC-E68B-1185-EB68-43790E396687}"/>
              </a:ext>
            </a:extLst>
          </p:cNvPr>
          <p:cNvSpPr txBox="1"/>
          <p:nvPr/>
        </p:nvSpPr>
        <p:spPr>
          <a:xfrm>
            <a:off x="4468178" y="169399"/>
            <a:ext cx="4675822" cy="66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" sz="1200" b="1" i="0" u="none" strike="noStrike" cap="none" dirty="0">
                <a:solidFill>
                  <a:srgbClr val="FFFF00"/>
                </a:solidFill>
                <a:latin typeface="Mulish Medium"/>
                <a:ea typeface="Mulish Medium"/>
                <a:cs typeface="Mulish Medium"/>
                <a:sym typeface="Mulish Medium"/>
              </a:rPr>
              <a:t>140M of US population expected with CVD by 2035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" sz="1200" b="1" dirty="0">
                <a:solidFill>
                  <a:srgbClr val="FFFF00"/>
                </a:solidFill>
                <a:latin typeface="Mulish Medium"/>
                <a:ea typeface="Mulish Medium"/>
                <a:cs typeface="Mulish Medium"/>
                <a:sym typeface="Mulish Medium"/>
              </a:rPr>
              <a:t>Healthcare cost expected to reach 1.1T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" sz="1200" b="1" dirty="0">
                <a:solidFill>
                  <a:srgbClr val="FFFF00"/>
                </a:solidFill>
                <a:latin typeface="Mulish Medium"/>
                <a:ea typeface="Mulish Medium"/>
                <a:cs typeface="Mulish Medium"/>
                <a:sym typeface="Mulish Medium"/>
              </a:rPr>
              <a:t>Affects vulnerable populations&gt;65 years</a:t>
            </a:r>
            <a:endParaRPr lang="en-US" sz="1200" b="1" dirty="0">
              <a:solidFill>
                <a:srgbClr val="FFFF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442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hild&#10;&#10;Description automatically generated">
            <a:extLst>
              <a:ext uri="{FF2B5EF4-FFF2-40B4-BE49-F238E27FC236}">
                <a16:creationId xmlns:a16="http://schemas.microsoft.com/office/drawing/2014/main" id="{37B7B1DE-B1D0-25E7-1B6F-F1EE223F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" r="1" b="1134"/>
          <a:stretch/>
        </p:blipFill>
        <p:spPr>
          <a:xfrm>
            <a:off x="0" y="0"/>
            <a:ext cx="915003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39C9E-EE13-888D-D49E-F31EBE5A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4" y="181153"/>
            <a:ext cx="502890" cy="46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3CFD6-77A9-2545-30AE-9619B400B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824" y="181152"/>
            <a:ext cx="548567" cy="469139"/>
          </a:xfrm>
          <a:prstGeom prst="rect">
            <a:avLst/>
          </a:prstGeom>
        </p:spPr>
      </p:pic>
      <p:pic>
        <p:nvPicPr>
          <p:cNvPr id="51" name="Picture 50" descr="A person and person sitting on a porch&#10;&#10;Description automatically generated">
            <a:extLst>
              <a:ext uri="{FF2B5EF4-FFF2-40B4-BE49-F238E27FC236}">
                <a16:creationId xmlns:a16="http://schemas.microsoft.com/office/drawing/2014/main" id="{3C3D2E95-0864-9934-2E89-D2EA535FC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0793" y="0"/>
            <a:ext cx="7702413" cy="5143500"/>
          </a:xfrm>
          <a:prstGeom prst="rect">
            <a:avLst/>
          </a:prstGeom>
        </p:spPr>
      </p:pic>
      <p:sp>
        <p:nvSpPr>
          <p:cNvPr id="54" name="Google Shape;96;p26">
            <a:extLst>
              <a:ext uri="{FF2B5EF4-FFF2-40B4-BE49-F238E27FC236}">
                <a16:creationId xmlns:a16="http://schemas.microsoft.com/office/drawing/2014/main" id="{47444132-0B89-D1C3-B656-DACAB8264347}"/>
              </a:ext>
            </a:extLst>
          </p:cNvPr>
          <p:cNvSpPr txBox="1"/>
          <p:nvPr/>
        </p:nvSpPr>
        <p:spPr>
          <a:xfrm>
            <a:off x="626367" y="0"/>
            <a:ext cx="7886700" cy="8109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en" sz="3000" i="0" u="none" strike="noStrike" cap="none" dirty="0">
                <a:solidFill>
                  <a:srgbClr val="FFFF0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ELDERLY &gt;65 YRS OLD</a:t>
            </a:r>
          </a:p>
        </p:txBody>
      </p:sp>
      <p:sp>
        <p:nvSpPr>
          <p:cNvPr id="55" name="Google Shape;97;p26">
            <a:extLst>
              <a:ext uri="{FF2B5EF4-FFF2-40B4-BE49-F238E27FC236}">
                <a16:creationId xmlns:a16="http://schemas.microsoft.com/office/drawing/2014/main" id="{40B1C966-E3F5-760C-AFC1-752F97DE8512}"/>
              </a:ext>
            </a:extLst>
          </p:cNvPr>
          <p:cNvSpPr txBox="1"/>
          <p:nvPr/>
        </p:nvSpPr>
        <p:spPr>
          <a:xfrm>
            <a:off x="562477" y="4089666"/>
            <a:ext cx="8014479" cy="8726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457200" marR="0" lvl="0" indent="-4572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83"/>
              <a:buFont typeface="Wingdings" pitchFamily="2" charset="2"/>
              <a:buChar char="Ø"/>
            </a:pPr>
            <a:r>
              <a:rPr lang="en" sz="2582" i="0" u="none" strike="noStrike" cap="none" dirty="0">
                <a:solidFill>
                  <a:srgbClr val="FFFF00"/>
                </a:solidFill>
                <a:latin typeface="Mulish Medium"/>
                <a:ea typeface="Mulish Medium"/>
                <a:cs typeface="Mulish Medium"/>
                <a:sym typeface="Mulish Medium"/>
              </a:rPr>
              <a:t>Most impacted by preventable accidents</a:t>
            </a:r>
            <a:endParaRPr sz="1102" i="0" u="none" strike="noStrike" cap="none" dirty="0">
              <a:solidFill>
                <a:srgbClr val="FFFF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457200" marR="0" lvl="0" indent="-4572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683"/>
              <a:buFont typeface="Wingdings" pitchFamily="2" charset="2"/>
              <a:buChar char="Ø"/>
            </a:pPr>
            <a:r>
              <a:rPr lang="en" sz="2582" i="0" u="none" strike="noStrike" cap="none" dirty="0">
                <a:solidFill>
                  <a:srgbClr val="FFFF0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Challenged with using today’s technology products</a:t>
            </a:r>
            <a:endParaRPr sz="1102" i="0" u="none" strike="noStrike" cap="none" dirty="0">
              <a:solidFill>
                <a:srgbClr val="FFFF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285651-96C9-7604-81DF-20D161C8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8" y="808502"/>
            <a:ext cx="8351715" cy="4334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7DA1-4597-6628-F707-F712F9FC4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257" y="269507"/>
            <a:ext cx="719626" cy="615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AC45B7-F903-735F-3D76-E8A4687CF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sp>
        <p:nvSpPr>
          <p:cNvPr id="15" name="Google Shape;135;p29">
            <a:extLst>
              <a:ext uri="{FF2B5EF4-FFF2-40B4-BE49-F238E27FC236}">
                <a16:creationId xmlns:a16="http://schemas.microsoft.com/office/drawing/2014/main" id="{A76D5EB7-BB03-B339-2E69-84527D7714B4}"/>
              </a:ext>
            </a:extLst>
          </p:cNvPr>
          <p:cNvSpPr txBox="1"/>
          <p:nvPr/>
        </p:nvSpPr>
        <p:spPr>
          <a:xfrm>
            <a:off x="1516547" y="192163"/>
            <a:ext cx="607436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/>
            <a:r>
              <a:rPr lang="en" sz="3000" b="1" dirty="0">
                <a:solidFill>
                  <a:srgbClr val="00B0F0"/>
                </a:solidFill>
                <a:latin typeface="Mulish Medium"/>
              </a:rPr>
              <a:t>WISCONSIN </a:t>
            </a:r>
          </a:p>
        </p:txBody>
      </p:sp>
    </p:spTree>
    <p:extLst>
      <p:ext uri="{BB962C8B-B14F-4D97-AF65-F5344CB8AC3E}">
        <p14:creationId xmlns:p14="http://schemas.microsoft.com/office/powerpoint/2010/main" val="108365379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 descr="The Basic Elements of Artificial Intelligence and Recipe for a Successful  Career Kick Start"/>
          <p:cNvPicPr preferRelativeResize="0"/>
          <p:nvPr/>
        </p:nvPicPr>
        <p:blipFill rotWithShape="1">
          <a:blip r:embed="rId3">
            <a:alphaModFix/>
          </a:blip>
          <a:srcRect l="14296" t="8559" r="13766" b="7857"/>
          <a:stretch/>
        </p:blipFill>
        <p:spPr>
          <a:xfrm>
            <a:off x="3954651" y="181316"/>
            <a:ext cx="1155665" cy="106351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AC45B7-F903-735F-3D76-E8A4687C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7DA1-4597-6628-F707-F712F9FC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257" y="269507"/>
            <a:ext cx="719626" cy="615430"/>
          </a:xfrm>
          <a:prstGeom prst="rect">
            <a:avLst/>
          </a:prstGeom>
        </p:spPr>
      </p:pic>
      <p:pic>
        <p:nvPicPr>
          <p:cNvPr id="5" name="Picture 4" descr="An old person sitting in a wheelchair&#10;&#10;Description automatically generated">
            <a:extLst>
              <a:ext uri="{FF2B5EF4-FFF2-40B4-BE49-F238E27FC236}">
                <a16:creationId xmlns:a16="http://schemas.microsoft.com/office/drawing/2014/main" id="{4304A396-EEBD-C5A0-6538-AE53D03B7A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499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/>
          <p:nvPr/>
        </p:nvSpPr>
        <p:spPr>
          <a:xfrm>
            <a:off x="3124625" y="1340414"/>
            <a:ext cx="2656795" cy="2523748"/>
          </a:xfrm>
          <a:prstGeom prst="ellipse">
            <a:avLst/>
          </a:prstGeom>
          <a:noFill/>
          <a:ln w="762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1866" y="2571756"/>
            <a:ext cx="739106" cy="151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9" descr="The Basic Elements of Artificial Intelligence and Recipe for a Successful  Career Kick Start"/>
          <p:cNvPicPr preferRelativeResize="0"/>
          <p:nvPr/>
        </p:nvPicPr>
        <p:blipFill rotWithShape="1">
          <a:blip r:embed="rId4">
            <a:alphaModFix/>
          </a:blip>
          <a:srcRect l="14296" t="8559" r="13766" b="7857"/>
          <a:stretch/>
        </p:blipFill>
        <p:spPr>
          <a:xfrm>
            <a:off x="3875188" y="952526"/>
            <a:ext cx="1155665" cy="106351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130" name="Google Shape;130;p29" descr="Wearable Technologies Inc. | WED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6712" y="2234577"/>
            <a:ext cx="921556" cy="901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9"/>
          <p:cNvSpPr txBox="1"/>
          <p:nvPr/>
        </p:nvSpPr>
        <p:spPr>
          <a:xfrm>
            <a:off x="665696" y="572621"/>
            <a:ext cx="7603588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buSzPts val="2100"/>
            </a:pPr>
            <a:r>
              <a:rPr lang="en" sz="1500" b="1" dirty="0">
                <a:solidFill>
                  <a:srgbClr val="00B0F0"/>
                </a:solidFill>
                <a:latin typeface="Mulish"/>
                <a:ea typeface="Mulish"/>
                <a:cs typeface="Mulish"/>
                <a:sym typeface="Mulish"/>
              </a:rPr>
              <a:t>LEARNS - MONITORS - INTERACTS</a:t>
            </a:r>
            <a:endParaRPr lang="en-US" sz="1500" b="1" i="0" u="none" strike="noStrike" cap="none" dirty="0">
              <a:solidFill>
                <a:srgbClr val="00B0F0"/>
              </a:solidFill>
              <a:latin typeface="Mulish"/>
              <a:ea typeface="Mulish"/>
              <a:cs typeface="Mulish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1515883" y="4027038"/>
            <a:ext cx="2747103" cy="6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lnSpc>
                <a:spcPct val="150000"/>
              </a:lnSpc>
              <a:buSzPts val="1400"/>
            </a:pPr>
            <a:r>
              <a:rPr lang="en" sz="1600" b="1" i="0" u="none" strike="noStrike" cap="none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Digital</a:t>
            </a:r>
            <a:r>
              <a:rPr lang="en" sz="1600" b="1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 </a:t>
            </a:r>
            <a:r>
              <a:rPr lang="en" sz="1600" b="1" i="0" u="none" strike="noStrike" cap="none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Companion</a:t>
            </a:r>
            <a:endParaRPr lang="en" sz="1600" b="1" i="0" u="none" strike="noStrike" cap="none" dirty="0">
              <a:solidFill>
                <a:srgbClr val="00B0F0"/>
              </a:solidFill>
              <a:latin typeface="Mulish Medium"/>
              <a:ea typeface="Mulish Medium"/>
              <a:cs typeface="Mulish Medium"/>
            </a:endParaRPr>
          </a:p>
          <a:p>
            <a:pPr algn="ctr">
              <a:lnSpc>
                <a:spcPct val="150000"/>
              </a:lnSpc>
            </a:pPr>
            <a:r>
              <a:rPr lang="en" sz="1050" dirty="0">
                <a:solidFill>
                  <a:srgbClr val="00B0F0"/>
                </a:solidFill>
                <a:ea typeface="Mulish Medium"/>
              </a:rPr>
              <a:t>NO APPS | NO SCREENS | ALL VOICE</a:t>
            </a:r>
          </a:p>
        </p:txBody>
      </p:sp>
      <p:sp>
        <p:nvSpPr>
          <p:cNvPr id="134" name="Google Shape;134;p29"/>
          <p:cNvSpPr txBox="1"/>
          <p:nvPr/>
        </p:nvSpPr>
        <p:spPr>
          <a:xfrm>
            <a:off x="4834302" y="4137401"/>
            <a:ext cx="1894233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buSzPts val="1400"/>
            </a:pPr>
            <a:r>
              <a:rPr lang="en" sz="1600" b="1" i="0" u="none" strike="noStrike" cap="none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Assistive App </a:t>
            </a:r>
          </a:p>
          <a:p>
            <a:pPr algn="ctr">
              <a:buSzPts val="1400"/>
            </a:pPr>
            <a:r>
              <a:rPr lang="en" sz="1600" b="1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for caregivers</a:t>
            </a:r>
            <a:endParaRPr lang="en" sz="1600" b="1" i="0" u="none" strike="noStrike" cap="none" dirty="0">
              <a:solidFill>
                <a:srgbClr val="00B0F0"/>
              </a:solidFill>
              <a:latin typeface="Mulish Medium"/>
              <a:ea typeface="Mulish Medium"/>
              <a:cs typeface="Mulish Medium"/>
            </a:endParaRPr>
          </a:p>
        </p:txBody>
      </p:sp>
      <p:sp>
        <p:nvSpPr>
          <p:cNvPr id="135" name="Google Shape;135;p29"/>
          <p:cNvSpPr txBox="1"/>
          <p:nvPr/>
        </p:nvSpPr>
        <p:spPr>
          <a:xfrm>
            <a:off x="2889435" y="117576"/>
            <a:ext cx="3092987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3000" b="1" i="0" u="none" strike="noStrike" cap="none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MAHI</a:t>
            </a:r>
            <a:r>
              <a:rPr lang="en" sz="2800" b="1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™</a:t>
            </a:r>
            <a:endParaRPr lang="en-US" sz="3000" b="1" i="0" u="none" strike="noStrike" cap="none" dirty="0">
              <a:solidFill>
                <a:srgbClr val="00B0F0"/>
              </a:solidFill>
              <a:latin typeface="Mulish Medium"/>
              <a:ea typeface="Mulish Medium"/>
              <a:cs typeface="Mulish Medium"/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2522" y="2571750"/>
            <a:ext cx="1338094" cy="151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AC45B7-F903-735F-3D76-E8A4687CF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7DA1-4597-6628-F707-F712F9FC4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8257" y="269507"/>
            <a:ext cx="719626" cy="6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2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350"/>
            <a:ext cx="9143999" cy="51498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hand holding a bowl&#10;&#10;Description automatically generated">
            <a:extLst>
              <a:ext uri="{FF2B5EF4-FFF2-40B4-BE49-F238E27FC236}">
                <a16:creationId xmlns:a16="http://schemas.microsoft.com/office/drawing/2014/main" id="{15DD2735-E521-2F43-599A-6D9326EF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l="2736" r="4375"/>
          <a:stretch/>
        </p:blipFill>
        <p:spPr>
          <a:xfrm>
            <a:off x="267004" y="268781"/>
            <a:ext cx="8398531" cy="471791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1" name="Arc 5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16783" y="1637417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C45B7-F903-735F-3D76-E8A4687C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7DA1-4597-6628-F707-F712F9FC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257" y="269507"/>
            <a:ext cx="719626" cy="61543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AEDE96-08E3-83C7-18AE-FD21AC8D4E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7111510"/>
              </p:ext>
            </p:extLst>
          </p:nvPr>
        </p:nvGraphicFramePr>
        <p:xfrm>
          <a:off x="-1173571" y="443508"/>
          <a:ext cx="8036887" cy="4274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0271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Hands forming circle">
            <a:extLst>
              <a:ext uri="{FF2B5EF4-FFF2-40B4-BE49-F238E27FC236}">
                <a16:creationId xmlns:a16="http://schemas.microsoft.com/office/drawing/2014/main" id="{5F994305-57DE-86C6-D703-40627A5F9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179"/>
          <a:stretch/>
        </p:blipFill>
        <p:spPr>
          <a:xfrm>
            <a:off x="1891767" y="10"/>
            <a:ext cx="7252231" cy="51434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C45B7-F903-735F-3D76-E8A4687C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A7DA1-4597-6628-F707-F712F9FC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202" y="262942"/>
            <a:ext cx="719626" cy="61543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A4DC710-1DB5-77D4-22C6-86A6704B48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368696"/>
              </p:ext>
            </p:extLst>
          </p:nvPr>
        </p:nvGraphicFramePr>
        <p:xfrm>
          <a:off x="154172" y="616687"/>
          <a:ext cx="4587949" cy="435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1495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31" descr="Personal Injury Chiropractor in Aurora Co | Total Wellness Center"/>
          <p:cNvPicPr preferRelativeResize="0"/>
          <p:nvPr/>
        </p:nvPicPr>
        <p:blipFill rotWithShape="1">
          <a:blip r:embed="rId3">
            <a:alphaModFix/>
          </a:blip>
          <a:srcRect l="4602" t="9092" r="17545"/>
          <a:stretch/>
        </p:blipFill>
        <p:spPr>
          <a:xfrm>
            <a:off x="2821781" y="8"/>
            <a:ext cx="6322219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1"/>
          <p:cNvSpPr/>
          <p:nvPr/>
        </p:nvSpPr>
        <p:spPr>
          <a:xfrm>
            <a:off x="0" y="0"/>
            <a:ext cx="7004405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/>
          <p:nvPr/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1"/>
          <p:cNvSpPr/>
          <p:nvPr/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1"/>
          <p:cNvSpPr/>
          <p:nvPr/>
        </p:nvSpPr>
        <p:spPr>
          <a:xfrm>
            <a:off x="313973" y="345308"/>
            <a:ext cx="736428" cy="3576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144100" y="345307"/>
            <a:ext cx="485462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000" b="1" i="0" u="none" strike="noStrike" cap="none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MAHI IN ACTION</a:t>
            </a:r>
            <a:endParaRPr sz="3000" b="1" dirty="0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61" name="Google Shape;161;p31"/>
          <p:cNvSpPr/>
          <p:nvPr/>
        </p:nvSpPr>
        <p:spPr>
          <a:xfrm>
            <a:off x="306250" y="3231372"/>
            <a:ext cx="3101319" cy="3576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144100" y="1158346"/>
            <a:ext cx="5241632" cy="3515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“Looks like you have fallen – are you OK?”</a:t>
            </a:r>
            <a:endParaRPr sz="180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ED7D31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“Yes, I’m OK”</a:t>
            </a:r>
            <a:endParaRPr sz="180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“Do you need me to call for help?”</a:t>
            </a:r>
            <a:endParaRPr sz="180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ED7D31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ED7D31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“No”</a:t>
            </a:r>
            <a:endParaRPr sz="1800" i="0" u="none" strike="noStrike" cap="none">
              <a:solidFill>
                <a:srgbClr val="FFFFFF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…</a:t>
            </a:r>
            <a:br>
              <a:rPr lang="en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</a:br>
            <a:endParaRPr sz="1800" i="0" u="none" strike="noStrike" cap="none">
              <a:solidFill>
                <a:srgbClr val="FFFFFF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“Looks like you have fallen – are you OK?”</a:t>
            </a:r>
            <a:endParaRPr sz="180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lang="en" sz="1800" i="0" u="none" strike="noStrike" cap="none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[no response]</a:t>
            </a:r>
            <a:endParaRPr sz="1800"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-US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[</a:t>
            </a:r>
            <a:r>
              <a:rPr lang="en-US" sz="1800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Mahi</a:t>
            </a:r>
            <a:r>
              <a:rPr lang="en-US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 immediately engages SOS/911 &amp; </a:t>
            </a:r>
            <a:br>
              <a:rPr lang="en-US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</a:br>
            <a:r>
              <a:rPr lang="en-US" sz="1800" i="0" u="none" strike="noStrike" cap="none">
                <a:solidFill>
                  <a:srgbClr val="FFFFFF"/>
                </a:solidFill>
                <a:latin typeface="Mulish Medium"/>
                <a:ea typeface="Mulish Medium"/>
                <a:cs typeface="Mulish Medium"/>
                <a:sym typeface="Mulish Medium"/>
              </a:rPr>
              <a:t>emergency contacts]</a:t>
            </a:r>
            <a:endParaRPr lang="en-US" sz="1800"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72E1E-1955-D94B-1682-5A6AFADA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137" y="110738"/>
            <a:ext cx="502890" cy="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/>
          <p:nvPr/>
        </p:nvSpPr>
        <p:spPr>
          <a:xfrm>
            <a:off x="313973" y="345308"/>
            <a:ext cx="736428" cy="3576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FC22C-0912-01B1-EE57-3906BD7D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4" y="269507"/>
            <a:ext cx="659706" cy="615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823FE-4786-44E5-31BD-629B68F5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257" y="269507"/>
            <a:ext cx="719626" cy="615430"/>
          </a:xfrm>
          <a:prstGeom prst="rect">
            <a:avLst/>
          </a:prstGeom>
        </p:spPr>
      </p:pic>
      <p:pic>
        <p:nvPicPr>
          <p:cNvPr id="10" name="Picture 9" descr="A screenshot of a map&#10;&#10;Description automatically generated">
            <a:extLst>
              <a:ext uri="{FF2B5EF4-FFF2-40B4-BE49-F238E27FC236}">
                <a16:creationId xmlns:a16="http://schemas.microsoft.com/office/drawing/2014/main" id="{CD97BCAE-1E46-E066-F552-F361065C7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997" y="1179437"/>
            <a:ext cx="3281030" cy="2450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859AD3-524F-B3FE-9923-16A21FB7F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221" y="0"/>
            <a:ext cx="3059108" cy="5143500"/>
          </a:xfrm>
          <a:prstGeom prst="rect">
            <a:avLst/>
          </a:prstGeom>
        </p:spPr>
      </p:pic>
      <p:sp>
        <p:nvSpPr>
          <p:cNvPr id="21" name="Google Shape;133;p29">
            <a:extLst>
              <a:ext uri="{FF2B5EF4-FFF2-40B4-BE49-F238E27FC236}">
                <a16:creationId xmlns:a16="http://schemas.microsoft.com/office/drawing/2014/main" id="{63ADF237-66A1-E800-20D6-ECC606929076}"/>
              </a:ext>
            </a:extLst>
          </p:cNvPr>
          <p:cNvSpPr txBox="1"/>
          <p:nvPr/>
        </p:nvSpPr>
        <p:spPr>
          <a:xfrm>
            <a:off x="5072997" y="3924326"/>
            <a:ext cx="3095623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buSzPts val="1400"/>
            </a:pPr>
            <a:r>
              <a:rPr lang="en-US" sz="1500" b="1" dirty="0">
                <a:solidFill>
                  <a:srgbClr val="00B0F0"/>
                </a:solidFill>
                <a:latin typeface="Mulish Medium"/>
                <a:ea typeface="Mulish Medium"/>
                <a:cs typeface="Mulish Medium"/>
                <a:sym typeface="Mulish Medium"/>
              </a:rPr>
              <a:t>Continuous Monitoring and Alerting as soon as the home door or geofence is breached</a:t>
            </a:r>
            <a:endParaRPr lang="en-US" sz="1500" i="0" u="none" strike="noStrike" cap="none" dirty="0">
              <a:solidFill>
                <a:srgbClr val="00B0F0"/>
              </a:solidFill>
              <a:ea typeface="Mulish Medium"/>
            </a:endParaRPr>
          </a:p>
        </p:txBody>
      </p:sp>
      <p:sp>
        <p:nvSpPr>
          <p:cNvPr id="23" name="Google Shape;160;p31">
            <a:extLst>
              <a:ext uri="{FF2B5EF4-FFF2-40B4-BE49-F238E27FC236}">
                <a16:creationId xmlns:a16="http://schemas.microsoft.com/office/drawing/2014/main" id="{C8418080-6765-D69F-302E-2D5A704BDBF3}"/>
              </a:ext>
            </a:extLst>
          </p:cNvPr>
          <p:cNvSpPr txBox="1"/>
          <p:nvPr/>
        </p:nvSpPr>
        <p:spPr>
          <a:xfrm>
            <a:off x="4941828" y="357946"/>
            <a:ext cx="266695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MAHI IN ACTION</a:t>
            </a:r>
            <a:endParaRPr sz="2400" b="1" dirty="0">
              <a:latin typeface="Mulish"/>
              <a:ea typeface="Mulish"/>
              <a:cs typeface="Mulish"/>
              <a:sym typeface="Mulish"/>
            </a:endParaRPr>
          </a:p>
        </p:txBody>
      </p:sp>
    </p:spTree>
    <p:extLst>
      <p:ext uri="{BB962C8B-B14F-4D97-AF65-F5344CB8AC3E}">
        <p14:creationId xmlns:p14="http://schemas.microsoft.com/office/powerpoint/2010/main" val="2960359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89162</TotalTime>
  <Words>311</Words>
  <Application>Microsoft Office PowerPoint</Application>
  <PresentationFormat>On-screen Show (16:9)</PresentationFormat>
  <Paragraphs>52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Mulish</vt:lpstr>
      <vt:lpstr>Calibri</vt:lpstr>
      <vt:lpstr>Mulish Medium</vt:lpstr>
      <vt:lpstr>Wingdings</vt:lpstr>
      <vt:lpstr>Mulish ExtraBold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WEARABLE TECHNOLOGIES</dc:title>
  <dc:creator>Bryn Ceman</dc:creator>
  <cp:lastModifiedBy>Bryn Ceman</cp:lastModifiedBy>
  <cp:revision>65</cp:revision>
  <dcterms:modified xsi:type="dcterms:W3CDTF">2024-01-23T13:30:18Z</dcterms:modified>
</cp:coreProperties>
</file>