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3.xml" ContentType="application/vnd.openxmlformats-officedocument.presentationml.tags+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4.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736" r:id="rId2"/>
    <p:sldMasterId id="2147483756" r:id="rId3"/>
  </p:sldMasterIdLst>
  <p:notesMasterIdLst>
    <p:notesMasterId r:id="rId42"/>
  </p:notesMasterIdLst>
  <p:handoutMasterIdLst>
    <p:handoutMasterId r:id="rId43"/>
  </p:handoutMasterIdLst>
  <p:sldIdLst>
    <p:sldId id="425" r:id="rId4"/>
    <p:sldId id="421" r:id="rId5"/>
    <p:sldId id="868" r:id="rId6"/>
    <p:sldId id="258" r:id="rId7"/>
    <p:sldId id="649" r:id="rId8"/>
    <p:sldId id="932" r:id="rId9"/>
    <p:sldId id="929" r:id="rId10"/>
    <p:sldId id="908" r:id="rId11"/>
    <p:sldId id="950" r:id="rId12"/>
    <p:sldId id="849" r:id="rId13"/>
    <p:sldId id="924" r:id="rId14"/>
    <p:sldId id="953" r:id="rId15"/>
    <p:sldId id="952" r:id="rId16"/>
    <p:sldId id="931" r:id="rId17"/>
    <p:sldId id="909" r:id="rId18"/>
    <p:sldId id="926" r:id="rId19"/>
    <p:sldId id="927" r:id="rId20"/>
    <p:sldId id="935" r:id="rId21"/>
    <p:sldId id="937" r:id="rId22"/>
    <p:sldId id="936" r:id="rId23"/>
    <p:sldId id="938" r:id="rId24"/>
    <p:sldId id="939" r:id="rId25"/>
    <p:sldId id="933" r:id="rId26"/>
    <p:sldId id="940" r:id="rId27"/>
    <p:sldId id="941" r:id="rId28"/>
    <p:sldId id="942" r:id="rId29"/>
    <p:sldId id="943" r:id="rId30"/>
    <p:sldId id="944" r:id="rId31"/>
    <p:sldId id="916" r:id="rId32"/>
    <p:sldId id="951" r:id="rId33"/>
    <p:sldId id="945" r:id="rId34"/>
    <p:sldId id="946" r:id="rId35"/>
    <p:sldId id="947" r:id="rId36"/>
    <p:sldId id="948" r:id="rId37"/>
    <p:sldId id="949" r:id="rId38"/>
    <p:sldId id="869" r:id="rId39"/>
    <p:sldId id="877" r:id="rId40"/>
    <p:sldId id="810" r:id="rId41"/>
  </p:sldIdLst>
  <p:sldSz cx="12192000" cy="6858000"/>
  <p:notesSz cx="7315200" cy="96012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wetzel" initials="lw" lastIdx="1" clrIdx="0"/>
  <p:cmAuthor id="2" name="Heather Flory" initials="H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8"/>
    <a:srgbClr val="DBE9CD"/>
    <a:srgbClr val="5B8772"/>
    <a:srgbClr val="377D44"/>
    <a:srgbClr val="449A54"/>
    <a:srgbClr val="FEF6F0"/>
    <a:srgbClr val="ECF2FA"/>
    <a:srgbClr val="EBE8F0"/>
    <a:srgbClr val="FEF1E8"/>
    <a:srgbClr val="FD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4" autoAdjust="0"/>
    <p:restoredTop sz="57584" autoAdjust="0"/>
  </p:normalViewPr>
  <p:slideViewPr>
    <p:cSldViewPr>
      <p:cViewPr varScale="1">
        <p:scale>
          <a:sx n="49" d="100"/>
          <a:sy n="49" d="100"/>
        </p:scale>
        <p:origin x="1853"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776" y="4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6.xml.rels><?xml version="1.0" encoding="UTF-8" standalone="yes"?>
<Relationships xmlns="http://schemas.openxmlformats.org/package/2006/relationships"><Relationship Id="rId2" Type="http://schemas.openxmlformats.org/officeDocument/2006/relationships/hyperlink" Target="http://www.shiphelp.org/" TargetMode="External"/><Relationship Id="rId1" Type="http://schemas.openxmlformats.org/officeDocument/2006/relationships/hyperlink" Target="http://www.smpresource.org/"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www.shiphelp.org/" TargetMode="External"/><Relationship Id="rId1" Type="http://schemas.openxmlformats.org/officeDocument/2006/relationships/hyperlink" Target="http://www.smpresource.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7A3C0-3830-41E9-9B54-AA33227EECD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6CEA566-0A74-4972-A16B-B37D18B182C0}">
      <dgm:prSet custT="1"/>
      <dgm:spPr/>
      <dgm:t>
        <a:bodyPr/>
        <a:lstStyle/>
        <a:p>
          <a:pPr rtl="0"/>
          <a:r>
            <a:rPr lang="en-US" sz="4800" b="1" dirty="0">
              <a:solidFill>
                <a:schemeClr val="tx1"/>
              </a:solidFill>
            </a:rPr>
            <a:t>SMP </a:t>
          </a:r>
        </a:p>
      </dgm:t>
    </dgm:pt>
    <dgm:pt modelId="{0F183F3D-8805-46FE-8D4B-0DE26F7B37BC}" type="parTrans" cxnId="{81520C85-AC36-4406-9B21-7B6695D15906}">
      <dgm:prSet/>
      <dgm:spPr/>
      <dgm:t>
        <a:bodyPr/>
        <a:lstStyle/>
        <a:p>
          <a:endParaRPr lang="en-US">
            <a:solidFill>
              <a:schemeClr val="tx1"/>
            </a:solidFill>
          </a:endParaRPr>
        </a:p>
      </dgm:t>
    </dgm:pt>
    <dgm:pt modelId="{02AAAA57-F0F7-44CA-91C5-AC8F54F4E3E3}" type="sibTrans" cxnId="{81520C85-AC36-4406-9B21-7B6695D15906}">
      <dgm:prSet/>
      <dgm:spPr/>
      <dgm:t>
        <a:bodyPr/>
        <a:lstStyle/>
        <a:p>
          <a:endParaRPr lang="en-US">
            <a:solidFill>
              <a:schemeClr val="tx1"/>
            </a:solidFill>
          </a:endParaRPr>
        </a:p>
      </dgm:t>
    </dgm:pt>
    <dgm:pt modelId="{518A35C3-ED64-4951-9B76-964714FB6531}">
      <dgm:prSet custT="1"/>
      <dgm:spPr/>
      <dgm:t>
        <a:bodyPr/>
        <a:lstStyle/>
        <a:p>
          <a:pPr rtl="0"/>
          <a:r>
            <a:rPr lang="en-US" sz="3600" dirty="0">
              <a:solidFill>
                <a:schemeClr val="tx1"/>
              </a:solidFill>
            </a:rPr>
            <a:t>State Health Insurance Assistance Program</a:t>
          </a:r>
        </a:p>
      </dgm:t>
    </dgm:pt>
    <dgm:pt modelId="{E914FA6B-D22C-4A94-9C53-5EC35E16F33A}" type="parTrans" cxnId="{7CF67120-0158-4F92-B865-F63741E84F00}">
      <dgm:prSet/>
      <dgm:spPr/>
      <dgm:t>
        <a:bodyPr/>
        <a:lstStyle/>
        <a:p>
          <a:endParaRPr lang="en-US">
            <a:solidFill>
              <a:schemeClr val="tx1"/>
            </a:solidFill>
          </a:endParaRPr>
        </a:p>
      </dgm:t>
    </dgm:pt>
    <dgm:pt modelId="{9358E792-4254-4D14-9738-8D4E418FEC45}" type="sibTrans" cxnId="{7CF67120-0158-4F92-B865-F63741E84F00}">
      <dgm:prSet/>
      <dgm:spPr/>
      <dgm:t>
        <a:bodyPr/>
        <a:lstStyle/>
        <a:p>
          <a:endParaRPr lang="en-US">
            <a:solidFill>
              <a:schemeClr val="tx1"/>
            </a:solidFill>
          </a:endParaRPr>
        </a:p>
      </dgm:t>
    </dgm:pt>
    <dgm:pt modelId="{B337EC1E-9161-43EC-AF98-2614B2617C8F}">
      <dgm:prSet custT="1"/>
      <dgm:spPr/>
      <dgm:t>
        <a:bodyPr/>
        <a:lstStyle/>
        <a:p>
          <a:r>
            <a:rPr lang="en-US" sz="3600" dirty="0">
              <a:solidFill>
                <a:schemeClr val="tx1"/>
              </a:solidFill>
            </a:rPr>
            <a:t>Senior Medicare Patrol</a:t>
          </a:r>
        </a:p>
      </dgm:t>
    </dgm:pt>
    <dgm:pt modelId="{32E6C8C9-45E9-49FA-B672-37E6D1B22A62}" type="parTrans" cxnId="{C1DD2756-7D00-46C0-8A8A-DB06058700A8}">
      <dgm:prSet/>
      <dgm:spPr/>
      <dgm:t>
        <a:bodyPr/>
        <a:lstStyle/>
        <a:p>
          <a:endParaRPr lang="en-US"/>
        </a:p>
      </dgm:t>
    </dgm:pt>
    <dgm:pt modelId="{8894E038-B4E2-4E9B-BBDC-B39B972BEB7E}" type="sibTrans" cxnId="{C1DD2756-7D00-46C0-8A8A-DB06058700A8}">
      <dgm:prSet/>
      <dgm:spPr/>
      <dgm:t>
        <a:bodyPr/>
        <a:lstStyle/>
        <a:p>
          <a:endParaRPr lang="en-US"/>
        </a:p>
      </dgm:t>
    </dgm:pt>
    <dgm:pt modelId="{FF35B5C3-2022-4514-A213-EF1253801608}">
      <dgm:prSet custT="1"/>
      <dgm:spPr/>
      <dgm:t>
        <a:bodyPr/>
        <a:lstStyle/>
        <a:p>
          <a:r>
            <a:rPr lang="en-US" sz="4800" b="1" dirty="0">
              <a:solidFill>
                <a:schemeClr val="tx1"/>
              </a:solidFill>
            </a:rPr>
            <a:t>SHIP</a:t>
          </a:r>
          <a:endParaRPr lang="en-US" sz="4800" dirty="0"/>
        </a:p>
      </dgm:t>
    </dgm:pt>
    <dgm:pt modelId="{72E40CC3-C5FD-45CA-97F9-D273B530899D}" type="parTrans" cxnId="{EB2AD119-A548-4606-A8A2-E16EEDD587A5}">
      <dgm:prSet/>
      <dgm:spPr/>
      <dgm:t>
        <a:bodyPr/>
        <a:lstStyle/>
        <a:p>
          <a:endParaRPr lang="en-US"/>
        </a:p>
      </dgm:t>
    </dgm:pt>
    <dgm:pt modelId="{7E5176A5-4A28-48FC-AA88-010F6F4589B8}" type="sibTrans" cxnId="{EB2AD119-A548-4606-A8A2-E16EEDD587A5}">
      <dgm:prSet/>
      <dgm:spPr/>
      <dgm:t>
        <a:bodyPr/>
        <a:lstStyle/>
        <a:p>
          <a:endParaRPr lang="en-US"/>
        </a:p>
      </dgm:t>
    </dgm:pt>
    <dgm:pt modelId="{74915B1C-75CB-4326-941D-D3CEE7878919}" type="pres">
      <dgm:prSet presAssocID="{9C37A3C0-3830-41E9-9B54-AA33227EECD9}" presName="Name0" presStyleCnt="0">
        <dgm:presLayoutVars>
          <dgm:dir/>
          <dgm:animLvl val="lvl"/>
          <dgm:resizeHandles val="exact"/>
        </dgm:presLayoutVars>
      </dgm:prSet>
      <dgm:spPr/>
    </dgm:pt>
    <dgm:pt modelId="{3AFBB5C3-6867-499D-B4C0-2E70E0B87A6B}" type="pres">
      <dgm:prSet presAssocID="{16CEA566-0A74-4972-A16B-B37D18B182C0}" presName="composite" presStyleCnt="0"/>
      <dgm:spPr/>
    </dgm:pt>
    <dgm:pt modelId="{7C377906-6FC7-4352-9FAF-D48300B6E5E5}" type="pres">
      <dgm:prSet presAssocID="{16CEA566-0A74-4972-A16B-B37D18B182C0}" presName="parTx" presStyleLbl="alignNode1" presStyleIdx="0" presStyleCnt="2">
        <dgm:presLayoutVars>
          <dgm:chMax val="0"/>
          <dgm:chPref val="0"/>
          <dgm:bulletEnabled val="1"/>
        </dgm:presLayoutVars>
      </dgm:prSet>
      <dgm:spPr/>
    </dgm:pt>
    <dgm:pt modelId="{FDE5531C-8674-4FAB-B57E-BFF626120889}" type="pres">
      <dgm:prSet presAssocID="{16CEA566-0A74-4972-A16B-B37D18B182C0}" presName="desTx" presStyleLbl="alignAccFollowNode1" presStyleIdx="0" presStyleCnt="2">
        <dgm:presLayoutVars>
          <dgm:bulletEnabled val="1"/>
        </dgm:presLayoutVars>
      </dgm:prSet>
      <dgm:spPr/>
    </dgm:pt>
    <dgm:pt modelId="{A3A21580-6475-48DC-9866-94FCF3942A38}" type="pres">
      <dgm:prSet presAssocID="{02AAAA57-F0F7-44CA-91C5-AC8F54F4E3E3}" presName="space" presStyleCnt="0"/>
      <dgm:spPr/>
    </dgm:pt>
    <dgm:pt modelId="{B8A1C4F5-25D4-42CF-8FB3-DCDFBA49B9A1}" type="pres">
      <dgm:prSet presAssocID="{FF35B5C3-2022-4514-A213-EF1253801608}" presName="composite" presStyleCnt="0"/>
      <dgm:spPr/>
    </dgm:pt>
    <dgm:pt modelId="{189036BE-D9B2-4AFB-AD07-744BEF7FA3DB}" type="pres">
      <dgm:prSet presAssocID="{FF35B5C3-2022-4514-A213-EF1253801608}" presName="parTx" presStyleLbl="alignNode1" presStyleIdx="1" presStyleCnt="2">
        <dgm:presLayoutVars>
          <dgm:chMax val="0"/>
          <dgm:chPref val="0"/>
          <dgm:bulletEnabled val="1"/>
        </dgm:presLayoutVars>
      </dgm:prSet>
      <dgm:spPr/>
    </dgm:pt>
    <dgm:pt modelId="{3D959629-0C4A-48BD-AD70-5E995A7385F1}" type="pres">
      <dgm:prSet presAssocID="{FF35B5C3-2022-4514-A213-EF1253801608}" presName="desTx" presStyleLbl="alignAccFollowNode1" presStyleIdx="1" presStyleCnt="2">
        <dgm:presLayoutVars>
          <dgm:bulletEnabled val="1"/>
        </dgm:presLayoutVars>
      </dgm:prSet>
      <dgm:spPr/>
    </dgm:pt>
  </dgm:ptLst>
  <dgm:cxnLst>
    <dgm:cxn modelId="{EB2AD119-A548-4606-A8A2-E16EEDD587A5}" srcId="{9C37A3C0-3830-41E9-9B54-AA33227EECD9}" destId="{FF35B5C3-2022-4514-A213-EF1253801608}" srcOrd="1" destOrd="0" parTransId="{72E40CC3-C5FD-45CA-97F9-D273B530899D}" sibTransId="{7E5176A5-4A28-48FC-AA88-010F6F4589B8}"/>
    <dgm:cxn modelId="{44B5751C-F908-4C87-A594-52D3901E5420}" type="presOf" srcId="{16CEA566-0A74-4972-A16B-B37D18B182C0}" destId="{7C377906-6FC7-4352-9FAF-D48300B6E5E5}" srcOrd="0" destOrd="0" presId="urn:microsoft.com/office/officeart/2005/8/layout/hList1"/>
    <dgm:cxn modelId="{7CF67120-0158-4F92-B865-F63741E84F00}" srcId="{FF35B5C3-2022-4514-A213-EF1253801608}" destId="{518A35C3-ED64-4951-9B76-964714FB6531}" srcOrd="0" destOrd="0" parTransId="{E914FA6B-D22C-4A94-9C53-5EC35E16F33A}" sibTransId="{9358E792-4254-4D14-9738-8D4E418FEC45}"/>
    <dgm:cxn modelId="{7A4CA138-EFAD-45CC-B375-08674C594ADB}" type="presOf" srcId="{B337EC1E-9161-43EC-AF98-2614B2617C8F}" destId="{FDE5531C-8674-4FAB-B57E-BFF626120889}" srcOrd="0" destOrd="0" presId="urn:microsoft.com/office/officeart/2005/8/layout/hList1"/>
    <dgm:cxn modelId="{C1DD2756-7D00-46C0-8A8A-DB06058700A8}" srcId="{16CEA566-0A74-4972-A16B-B37D18B182C0}" destId="{B337EC1E-9161-43EC-AF98-2614B2617C8F}" srcOrd="0" destOrd="0" parTransId="{32E6C8C9-45E9-49FA-B672-37E6D1B22A62}" sibTransId="{8894E038-B4E2-4E9B-BBDC-B39B972BEB7E}"/>
    <dgm:cxn modelId="{81520C85-AC36-4406-9B21-7B6695D15906}" srcId="{9C37A3C0-3830-41E9-9B54-AA33227EECD9}" destId="{16CEA566-0A74-4972-A16B-B37D18B182C0}" srcOrd="0" destOrd="0" parTransId="{0F183F3D-8805-46FE-8D4B-0DE26F7B37BC}" sibTransId="{02AAAA57-F0F7-44CA-91C5-AC8F54F4E3E3}"/>
    <dgm:cxn modelId="{2A359C88-5A5B-43BA-A742-685E4E976F53}" type="presOf" srcId="{518A35C3-ED64-4951-9B76-964714FB6531}" destId="{3D959629-0C4A-48BD-AD70-5E995A7385F1}" srcOrd="0" destOrd="0" presId="urn:microsoft.com/office/officeart/2005/8/layout/hList1"/>
    <dgm:cxn modelId="{C37ADBA7-B7F5-4320-BF2D-3709001771EB}" type="presOf" srcId="{FF35B5C3-2022-4514-A213-EF1253801608}" destId="{189036BE-D9B2-4AFB-AD07-744BEF7FA3DB}" srcOrd="0" destOrd="0" presId="urn:microsoft.com/office/officeart/2005/8/layout/hList1"/>
    <dgm:cxn modelId="{535549E4-35E4-4A92-9252-60FF7106336C}" type="presOf" srcId="{9C37A3C0-3830-41E9-9B54-AA33227EECD9}" destId="{74915B1C-75CB-4326-941D-D3CEE7878919}" srcOrd="0" destOrd="0" presId="urn:microsoft.com/office/officeart/2005/8/layout/hList1"/>
    <dgm:cxn modelId="{AA883016-4CA7-4843-B2FF-A408B30D3924}" type="presParOf" srcId="{74915B1C-75CB-4326-941D-D3CEE7878919}" destId="{3AFBB5C3-6867-499D-B4C0-2E70E0B87A6B}" srcOrd="0" destOrd="0" presId="urn:microsoft.com/office/officeart/2005/8/layout/hList1"/>
    <dgm:cxn modelId="{EDAE5960-8899-475A-8832-F96BE1A943AA}" type="presParOf" srcId="{3AFBB5C3-6867-499D-B4C0-2E70E0B87A6B}" destId="{7C377906-6FC7-4352-9FAF-D48300B6E5E5}" srcOrd="0" destOrd="0" presId="urn:microsoft.com/office/officeart/2005/8/layout/hList1"/>
    <dgm:cxn modelId="{EAF6F21E-EDF2-4EDC-9CF3-B5FF1E4736BC}" type="presParOf" srcId="{3AFBB5C3-6867-499D-B4C0-2E70E0B87A6B}" destId="{FDE5531C-8674-4FAB-B57E-BFF626120889}" srcOrd="1" destOrd="0" presId="urn:microsoft.com/office/officeart/2005/8/layout/hList1"/>
    <dgm:cxn modelId="{AF3346A1-40BF-4896-B8E7-20D7BB607368}" type="presParOf" srcId="{74915B1C-75CB-4326-941D-D3CEE7878919}" destId="{A3A21580-6475-48DC-9866-94FCF3942A38}" srcOrd="1" destOrd="0" presId="urn:microsoft.com/office/officeart/2005/8/layout/hList1"/>
    <dgm:cxn modelId="{A1A0E1A6-72A6-4F7E-AC74-FC41EC97D83B}" type="presParOf" srcId="{74915B1C-75CB-4326-941D-D3CEE7878919}" destId="{B8A1C4F5-25D4-42CF-8FB3-DCDFBA49B9A1}" srcOrd="2" destOrd="0" presId="urn:microsoft.com/office/officeart/2005/8/layout/hList1"/>
    <dgm:cxn modelId="{A237A77A-9691-48CB-9F88-AC8B1E5614C5}" type="presParOf" srcId="{B8A1C4F5-25D4-42CF-8FB3-DCDFBA49B9A1}" destId="{189036BE-D9B2-4AFB-AD07-744BEF7FA3DB}" srcOrd="0" destOrd="0" presId="urn:microsoft.com/office/officeart/2005/8/layout/hList1"/>
    <dgm:cxn modelId="{912AF211-72A0-4DFF-ABEC-1F700E4E78B5}" type="presParOf" srcId="{B8A1C4F5-25D4-42CF-8FB3-DCDFBA49B9A1}" destId="{3D959629-0C4A-48BD-AD70-5E995A7385F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80B4A-941A-42C2-8A6D-E47315B0F75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B5CCEBF-5661-4D6C-A6A1-0B6FDAF92725}">
      <dgm:prSet custT="1"/>
      <dgm:spPr>
        <a:xfrm>
          <a:off x="0" y="0"/>
          <a:ext cx="7964084" cy="2154258"/>
        </a:xfrm>
      </dgm:spPr>
      <dgm:t>
        <a:bodyPr lIns="0" tIns="0" rIns="0" bIns="0"/>
        <a:lstStyle/>
        <a:p>
          <a:pPr lvl="0" algn="ctr" defTabSz="1244600" rtl="0">
            <a:lnSpc>
              <a:spcPct val="100000"/>
            </a:lnSpc>
            <a:spcBef>
              <a:spcPts val="0"/>
            </a:spcBef>
            <a:spcAft>
              <a:spcPts val="0"/>
            </a:spcAft>
          </a:pPr>
          <a:r>
            <a:rPr lang="en-US" sz="2800" b="1" dirty="0">
              <a:solidFill>
                <a:schemeClr val="tx1"/>
              </a:solidFill>
              <a:latin typeface="Calibri"/>
              <a:ea typeface="+mn-ea"/>
              <a:cs typeface="+mn-cs"/>
            </a:rPr>
            <a:t>Steve McCurley, </a:t>
          </a:r>
          <a:br>
            <a:rPr lang="en-US" sz="2800" b="1" dirty="0">
              <a:solidFill>
                <a:schemeClr val="tx1"/>
              </a:solidFill>
              <a:latin typeface="Calibri"/>
              <a:ea typeface="+mn-ea"/>
              <a:cs typeface="+mn-cs"/>
            </a:rPr>
          </a:br>
          <a:r>
            <a:rPr lang="en-US" sz="2800" b="1" dirty="0">
              <a:solidFill>
                <a:schemeClr val="tx1"/>
              </a:solidFill>
              <a:latin typeface="Calibri"/>
              <a:ea typeface="+mn-ea"/>
              <a:cs typeface="+mn-cs"/>
            </a:rPr>
            <a:t>SMP and SHIP Centers Consultant</a:t>
          </a:r>
        </a:p>
      </dgm:t>
    </dgm:pt>
    <dgm:pt modelId="{D61AB693-E4E4-4BD5-BE60-7B3B215910C8}" type="sibTrans" cxnId="{C7E5B02C-BB34-42F9-84D8-766A97F1B144}">
      <dgm:prSet/>
      <dgm:spPr/>
      <dgm:t>
        <a:bodyPr/>
        <a:lstStyle/>
        <a:p>
          <a:endParaRPr lang="en-US" sz="2800" b="1">
            <a:solidFill>
              <a:schemeClr val="tx1"/>
            </a:solidFill>
          </a:endParaRPr>
        </a:p>
      </dgm:t>
    </dgm:pt>
    <dgm:pt modelId="{9A45714E-61FD-453B-8523-36D7CCBDE74F}" type="parTrans" cxnId="{C7E5B02C-BB34-42F9-84D8-766A97F1B144}">
      <dgm:prSet/>
      <dgm:spPr/>
      <dgm:t>
        <a:bodyPr/>
        <a:lstStyle/>
        <a:p>
          <a:endParaRPr lang="en-US" sz="2800" b="1">
            <a:solidFill>
              <a:schemeClr val="tx1"/>
            </a:solidFill>
          </a:endParaRPr>
        </a:p>
      </dgm:t>
    </dgm:pt>
    <dgm:pt modelId="{55303A14-63DB-41B6-8468-DF48EE233217}">
      <dgm:prSet custT="1"/>
      <dgm:spPr/>
      <dgm:t>
        <a:bodyPr/>
        <a:lstStyle/>
        <a:p>
          <a:pPr lvl="0" defTabSz="1244600" rtl="0">
            <a:lnSpc>
              <a:spcPct val="100000"/>
            </a:lnSpc>
            <a:spcBef>
              <a:spcPts val="0"/>
            </a:spcBef>
            <a:spcAft>
              <a:spcPts val="0"/>
            </a:spcAft>
          </a:pPr>
          <a:r>
            <a:rPr lang="en-US" sz="2800" b="1" dirty="0">
              <a:solidFill>
                <a:schemeClr val="tx1"/>
              </a:solidFill>
              <a:latin typeface="Calibri"/>
              <a:ea typeface="+mn-ea"/>
              <a:cs typeface="+mn-cs"/>
            </a:rPr>
            <a:t>Sue Choplin, </a:t>
          </a:r>
          <a:br>
            <a:rPr lang="en-US" sz="2800" b="1" dirty="0">
              <a:solidFill>
                <a:schemeClr val="tx1"/>
              </a:solidFill>
              <a:latin typeface="Calibri"/>
              <a:ea typeface="+mn-ea"/>
              <a:cs typeface="+mn-cs"/>
            </a:rPr>
          </a:br>
          <a:r>
            <a:rPr lang="en-US" sz="2800" b="1" dirty="0">
              <a:solidFill>
                <a:schemeClr val="tx1"/>
              </a:solidFill>
              <a:latin typeface="Calibri"/>
              <a:ea typeface="+mn-ea"/>
              <a:cs typeface="+mn-cs"/>
            </a:rPr>
            <a:t>Event Manager</a:t>
          </a:r>
          <a:br>
            <a:rPr lang="en-US" sz="2800" b="1" dirty="0">
              <a:solidFill>
                <a:schemeClr val="tx1"/>
              </a:solidFill>
              <a:latin typeface="Calibri"/>
              <a:ea typeface="+mn-ea"/>
              <a:cs typeface="+mn-cs"/>
            </a:rPr>
          </a:br>
          <a:r>
            <a:rPr lang="en-US" sz="2800" b="1" dirty="0">
              <a:solidFill>
                <a:schemeClr val="tx1"/>
              </a:solidFill>
              <a:latin typeface="Calibri"/>
              <a:ea typeface="+mn-ea"/>
              <a:cs typeface="+mn-cs"/>
            </a:rPr>
            <a:t>SHIP TA Center</a:t>
          </a:r>
        </a:p>
      </dgm:t>
    </dgm:pt>
    <dgm:pt modelId="{449439DC-EC16-42A4-93DC-29EC62D77DDE}" type="parTrans" cxnId="{D66A9617-0EB7-467B-ACE4-1CD78209084B}">
      <dgm:prSet/>
      <dgm:spPr/>
      <dgm:t>
        <a:bodyPr/>
        <a:lstStyle/>
        <a:p>
          <a:endParaRPr lang="en-US" sz="2800"/>
        </a:p>
      </dgm:t>
    </dgm:pt>
    <dgm:pt modelId="{75D43C6C-41CC-47E3-88F3-633B71BF3BE5}" type="sibTrans" cxnId="{D66A9617-0EB7-467B-ACE4-1CD78209084B}">
      <dgm:prSet/>
      <dgm:spPr/>
      <dgm:t>
        <a:bodyPr/>
        <a:lstStyle/>
        <a:p>
          <a:endParaRPr lang="en-US" sz="2800"/>
        </a:p>
      </dgm:t>
    </dgm:pt>
    <dgm:pt modelId="{CBD1B36E-7A4F-419A-8530-56C244431877}">
      <dgm:prSet custT="1"/>
      <dgm:spPr/>
      <dgm:t>
        <a:bodyPr/>
        <a:lstStyle/>
        <a:p>
          <a:pPr lvl="0" defTabSz="1244600" rtl="0">
            <a:lnSpc>
              <a:spcPct val="100000"/>
            </a:lnSpc>
            <a:spcBef>
              <a:spcPts val="0"/>
            </a:spcBef>
            <a:spcAft>
              <a:spcPts val="0"/>
            </a:spcAft>
          </a:pPr>
          <a:r>
            <a:rPr lang="en-US" sz="2800" b="1" dirty="0">
              <a:solidFill>
                <a:schemeClr val="tx1"/>
              </a:solidFill>
              <a:latin typeface="Calibri"/>
              <a:ea typeface="+mn-ea"/>
              <a:cs typeface="+mn-cs"/>
            </a:rPr>
            <a:t>Heather Flory, </a:t>
          </a:r>
          <a:br>
            <a:rPr lang="en-US" sz="2800" b="1" dirty="0">
              <a:solidFill>
                <a:schemeClr val="tx1"/>
              </a:solidFill>
              <a:latin typeface="Calibri"/>
              <a:ea typeface="+mn-ea"/>
              <a:cs typeface="+mn-cs"/>
            </a:rPr>
          </a:br>
          <a:r>
            <a:rPr lang="en-US" sz="2800" b="1" dirty="0">
              <a:solidFill>
                <a:schemeClr val="tx1"/>
              </a:solidFill>
              <a:latin typeface="Calibri"/>
              <a:ea typeface="+mn-ea"/>
              <a:cs typeface="+mn-cs"/>
            </a:rPr>
            <a:t>Training Manager</a:t>
          </a:r>
          <a:br>
            <a:rPr lang="en-US" sz="2800" b="1" dirty="0">
              <a:solidFill>
                <a:schemeClr val="tx1"/>
              </a:solidFill>
              <a:latin typeface="Calibri"/>
              <a:ea typeface="+mn-ea"/>
              <a:cs typeface="+mn-cs"/>
            </a:rPr>
          </a:br>
          <a:r>
            <a:rPr lang="en-US" sz="2800" b="1" dirty="0">
              <a:solidFill>
                <a:schemeClr val="tx1"/>
              </a:solidFill>
              <a:latin typeface="Calibri"/>
              <a:ea typeface="+mn-ea"/>
              <a:cs typeface="+mn-cs"/>
            </a:rPr>
            <a:t>SMP Resource Center</a:t>
          </a:r>
        </a:p>
      </dgm:t>
    </dgm:pt>
    <dgm:pt modelId="{2CBFCCCF-A0E2-4559-8D36-BA2DEA1112CE}" type="parTrans" cxnId="{9889D811-513A-41D8-879E-030CB031F9E2}">
      <dgm:prSet/>
      <dgm:spPr/>
      <dgm:t>
        <a:bodyPr/>
        <a:lstStyle/>
        <a:p>
          <a:endParaRPr lang="en-US" sz="2800"/>
        </a:p>
      </dgm:t>
    </dgm:pt>
    <dgm:pt modelId="{006EEE7A-5EDF-42FB-BF7A-8A3B1F5F3CF5}" type="sibTrans" cxnId="{9889D811-513A-41D8-879E-030CB031F9E2}">
      <dgm:prSet/>
      <dgm:spPr/>
      <dgm:t>
        <a:bodyPr/>
        <a:lstStyle/>
        <a:p>
          <a:endParaRPr lang="en-US" sz="2800"/>
        </a:p>
      </dgm:t>
    </dgm:pt>
    <dgm:pt modelId="{A8191641-7F85-4DC8-B98A-CA94DD55DA3F}" type="pres">
      <dgm:prSet presAssocID="{8CF80B4A-941A-42C2-8A6D-E47315B0F75E}" presName="diagram" presStyleCnt="0">
        <dgm:presLayoutVars>
          <dgm:dir/>
          <dgm:resizeHandles val="exact"/>
        </dgm:presLayoutVars>
      </dgm:prSet>
      <dgm:spPr/>
    </dgm:pt>
    <dgm:pt modelId="{3D1847B0-471C-4C57-835A-42B644CED01B}" type="pres">
      <dgm:prSet presAssocID="{EB5CCEBF-5661-4D6C-A6A1-0B6FDAF92725}" presName="node" presStyleLbl="node1" presStyleIdx="0" presStyleCnt="3">
        <dgm:presLayoutVars>
          <dgm:bulletEnabled val="1"/>
        </dgm:presLayoutVars>
      </dgm:prSet>
      <dgm:spPr/>
    </dgm:pt>
    <dgm:pt modelId="{CDC9D21A-FA61-42C8-BE06-956BA19C3207}" type="pres">
      <dgm:prSet presAssocID="{D61AB693-E4E4-4BD5-BE60-7B3B215910C8}" presName="sibTrans" presStyleCnt="0"/>
      <dgm:spPr/>
    </dgm:pt>
    <dgm:pt modelId="{30FE3A53-F29A-43C4-A3F7-A8E0F106DF6D}" type="pres">
      <dgm:prSet presAssocID="{55303A14-63DB-41B6-8468-DF48EE233217}" presName="node" presStyleLbl="node1" presStyleIdx="1" presStyleCnt="3">
        <dgm:presLayoutVars>
          <dgm:bulletEnabled val="1"/>
        </dgm:presLayoutVars>
      </dgm:prSet>
      <dgm:spPr/>
    </dgm:pt>
    <dgm:pt modelId="{F700CBB7-F715-452A-936E-C44F7F07F02A}" type="pres">
      <dgm:prSet presAssocID="{75D43C6C-41CC-47E3-88F3-633B71BF3BE5}" presName="sibTrans" presStyleCnt="0"/>
      <dgm:spPr/>
    </dgm:pt>
    <dgm:pt modelId="{E158193B-65FD-450D-A483-7353EAABBF37}" type="pres">
      <dgm:prSet presAssocID="{CBD1B36E-7A4F-419A-8530-56C244431877}" presName="node" presStyleLbl="node1" presStyleIdx="2" presStyleCnt="3">
        <dgm:presLayoutVars>
          <dgm:bulletEnabled val="1"/>
        </dgm:presLayoutVars>
      </dgm:prSet>
      <dgm:spPr/>
    </dgm:pt>
  </dgm:ptLst>
  <dgm:cxnLst>
    <dgm:cxn modelId="{9889D811-513A-41D8-879E-030CB031F9E2}" srcId="{8CF80B4A-941A-42C2-8A6D-E47315B0F75E}" destId="{CBD1B36E-7A4F-419A-8530-56C244431877}" srcOrd="2" destOrd="0" parTransId="{2CBFCCCF-A0E2-4559-8D36-BA2DEA1112CE}" sibTransId="{006EEE7A-5EDF-42FB-BF7A-8A3B1F5F3CF5}"/>
    <dgm:cxn modelId="{D66A9617-0EB7-467B-ACE4-1CD78209084B}" srcId="{8CF80B4A-941A-42C2-8A6D-E47315B0F75E}" destId="{55303A14-63DB-41B6-8468-DF48EE233217}" srcOrd="1" destOrd="0" parTransId="{449439DC-EC16-42A4-93DC-29EC62D77DDE}" sibTransId="{75D43C6C-41CC-47E3-88F3-633B71BF3BE5}"/>
    <dgm:cxn modelId="{C7E5B02C-BB34-42F9-84D8-766A97F1B144}" srcId="{8CF80B4A-941A-42C2-8A6D-E47315B0F75E}" destId="{EB5CCEBF-5661-4D6C-A6A1-0B6FDAF92725}" srcOrd="0" destOrd="0" parTransId="{9A45714E-61FD-453B-8523-36D7CCBDE74F}" sibTransId="{D61AB693-E4E4-4BD5-BE60-7B3B215910C8}"/>
    <dgm:cxn modelId="{7BD91883-19C0-4876-9FAB-684DCB3B642E}" type="presOf" srcId="{CBD1B36E-7A4F-419A-8530-56C244431877}" destId="{E158193B-65FD-450D-A483-7353EAABBF37}" srcOrd="0" destOrd="0" presId="urn:microsoft.com/office/officeart/2005/8/layout/default"/>
    <dgm:cxn modelId="{573D0886-5A9B-4B21-A6FF-7C775C17F4F8}" type="presOf" srcId="{EB5CCEBF-5661-4D6C-A6A1-0B6FDAF92725}" destId="{3D1847B0-471C-4C57-835A-42B644CED01B}" srcOrd="0" destOrd="0" presId="urn:microsoft.com/office/officeart/2005/8/layout/default"/>
    <dgm:cxn modelId="{0B86EDC5-C6A8-4AAE-8F94-FD6463965921}" type="presOf" srcId="{55303A14-63DB-41B6-8468-DF48EE233217}" destId="{30FE3A53-F29A-43C4-A3F7-A8E0F106DF6D}" srcOrd="0" destOrd="0" presId="urn:microsoft.com/office/officeart/2005/8/layout/default"/>
    <dgm:cxn modelId="{C38CB1E5-6CA8-4FAE-9A5B-4574616EC80F}" type="presOf" srcId="{8CF80B4A-941A-42C2-8A6D-E47315B0F75E}" destId="{A8191641-7F85-4DC8-B98A-CA94DD55DA3F}" srcOrd="0" destOrd="0" presId="urn:microsoft.com/office/officeart/2005/8/layout/default"/>
    <dgm:cxn modelId="{E2F74C98-2785-4054-91CD-BF3CEA4F35A0}" type="presParOf" srcId="{A8191641-7F85-4DC8-B98A-CA94DD55DA3F}" destId="{3D1847B0-471C-4C57-835A-42B644CED01B}" srcOrd="0" destOrd="0" presId="urn:microsoft.com/office/officeart/2005/8/layout/default"/>
    <dgm:cxn modelId="{881CEAD5-51C5-4256-B813-95E0BE1E4C28}" type="presParOf" srcId="{A8191641-7F85-4DC8-B98A-CA94DD55DA3F}" destId="{CDC9D21A-FA61-42C8-BE06-956BA19C3207}" srcOrd="1" destOrd="0" presId="urn:microsoft.com/office/officeart/2005/8/layout/default"/>
    <dgm:cxn modelId="{AB2F92E3-1497-43E6-82F3-F299EBE262EC}" type="presParOf" srcId="{A8191641-7F85-4DC8-B98A-CA94DD55DA3F}" destId="{30FE3A53-F29A-43C4-A3F7-A8E0F106DF6D}" srcOrd="2" destOrd="0" presId="urn:microsoft.com/office/officeart/2005/8/layout/default"/>
    <dgm:cxn modelId="{E49AC139-0A82-4FB4-AB6D-0EEB3D5C88A2}" type="presParOf" srcId="{A8191641-7F85-4DC8-B98A-CA94DD55DA3F}" destId="{F700CBB7-F715-452A-936E-C44F7F07F02A}" srcOrd="3" destOrd="0" presId="urn:microsoft.com/office/officeart/2005/8/layout/default"/>
    <dgm:cxn modelId="{73E3AE33-5723-4F96-80BA-B6D7BC666F0E}" type="presParOf" srcId="{A8191641-7F85-4DC8-B98A-CA94DD55DA3F}" destId="{E158193B-65FD-450D-A483-7353EAABBF37}"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C2052E-40F0-4811-A339-800B8EA5836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6BC04B6-9A48-42CB-A4C3-46A860E5542B}">
      <dgm:prSet custT="1"/>
      <dgm:spPr/>
      <dgm:t>
        <a:bodyPr/>
        <a:lstStyle/>
        <a:p>
          <a:pPr>
            <a:lnSpc>
              <a:spcPct val="100000"/>
            </a:lnSpc>
          </a:pPr>
          <a:r>
            <a:rPr lang="en-US" sz="3600" dirty="0">
              <a:solidFill>
                <a:schemeClr val="tx1"/>
              </a:solidFill>
            </a:rPr>
            <a:t>Volunteer Management Overview</a:t>
          </a:r>
        </a:p>
      </dgm:t>
    </dgm:pt>
    <dgm:pt modelId="{13867316-A5B9-4FC8-93BC-A50730D559CC}" type="parTrans" cxnId="{983603E5-4ED6-481A-80F7-185CD85F20A8}">
      <dgm:prSet/>
      <dgm:spPr/>
      <dgm:t>
        <a:bodyPr/>
        <a:lstStyle/>
        <a:p>
          <a:endParaRPr lang="en-US" sz="1400">
            <a:solidFill>
              <a:schemeClr val="tx1"/>
            </a:solidFill>
          </a:endParaRPr>
        </a:p>
      </dgm:t>
    </dgm:pt>
    <dgm:pt modelId="{6A2DF55D-A877-4C10-AEB1-6CEA7038EE92}" type="sibTrans" cxnId="{983603E5-4ED6-481A-80F7-185CD85F20A8}">
      <dgm:prSet/>
      <dgm:spPr/>
      <dgm:t>
        <a:bodyPr/>
        <a:lstStyle/>
        <a:p>
          <a:endParaRPr lang="en-US" sz="1400">
            <a:solidFill>
              <a:schemeClr val="tx1"/>
            </a:solidFill>
          </a:endParaRPr>
        </a:p>
      </dgm:t>
    </dgm:pt>
    <dgm:pt modelId="{4868F532-4EEE-4674-BACD-3C136A929330}">
      <dgm:prSet custT="1"/>
      <dgm:spPr/>
      <dgm:t>
        <a:bodyPr/>
        <a:lstStyle/>
        <a:p>
          <a:pPr>
            <a:lnSpc>
              <a:spcPct val="100000"/>
            </a:lnSpc>
          </a:pPr>
          <a:r>
            <a:rPr lang="en-US" sz="3600" dirty="0">
              <a:solidFill>
                <a:schemeClr val="tx1"/>
              </a:solidFill>
            </a:rPr>
            <a:t>Role of the Coordinator of Volunteers</a:t>
          </a:r>
        </a:p>
      </dgm:t>
    </dgm:pt>
    <dgm:pt modelId="{4F3066D9-60AE-4161-95F4-F082EC6EC4B4}" type="parTrans" cxnId="{7D02FB94-D165-494F-B7D4-24C341564DF5}">
      <dgm:prSet/>
      <dgm:spPr/>
      <dgm:t>
        <a:bodyPr/>
        <a:lstStyle/>
        <a:p>
          <a:endParaRPr lang="en-US" sz="1400">
            <a:solidFill>
              <a:schemeClr val="tx1"/>
            </a:solidFill>
          </a:endParaRPr>
        </a:p>
      </dgm:t>
    </dgm:pt>
    <dgm:pt modelId="{CE94D183-A0CD-46ED-BAD7-05A6AB30C8B8}" type="sibTrans" cxnId="{7D02FB94-D165-494F-B7D4-24C341564DF5}">
      <dgm:prSet/>
      <dgm:spPr/>
      <dgm:t>
        <a:bodyPr/>
        <a:lstStyle/>
        <a:p>
          <a:endParaRPr lang="en-US" sz="1400">
            <a:solidFill>
              <a:schemeClr val="tx1"/>
            </a:solidFill>
          </a:endParaRPr>
        </a:p>
      </dgm:t>
    </dgm:pt>
    <dgm:pt modelId="{3EE75310-0A1C-48AD-BE3E-5D0774F753D8}">
      <dgm:prSet custT="1"/>
      <dgm:spPr/>
      <dgm:t>
        <a:bodyPr/>
        <a:lstStyle/>
        <a:p>
          <a:pPr>
            <a:lnSpc>
              <a:spcPct val="100000"/>
            </a:lnSpc>
          </a:pPr>
          <a:r>
            <a:rPr lang="en-US" sz="3600" dirty="0">
              <a:solidFill>
                <a:schemeClr val="tx1"/>
              </a:solidFill>
            </a:rPr>
            <a:t>Eleven Things to Make Sure Happen No Matter What</a:t>
          </a:r>
        </a:p>
      </dgm:t>
    </dgm:pt>
    <dgm:pt modelId="{7E84901B-AF19-4F64-8A05-5A7FF9A26B5C}" type="parTrans" cxnId="{EEB2474C-FFCA-484B-98B9-DDF2EFA83433}">
      <dgm:prSet/>
      <dgm:spPr/>
      <dgm:t>
        <a:bodyPr/>
        <a:lstStyle/>
        <a:p>
          <a:endParaRPr lang="en-US" sz="1400">
            <a:solidFill>
              <a:schemeClr val="tx1"/>
            </a:solidFill>
          </a:endParaRPr>
        </a:p>
      </dgm:t>
    </dgm:pt>
    <dgm:pt modelId="{81F0341C-1843-4E12-8ED1-C0D09C87E6CF}" type="sibTrans" cxnId="{EEB2474C-FFCA-484B-98B9-DDF2EFA83433}">
      <dgm:prSet/>
      <dgm:spPr/>
      <dgm:t>
        <a:bodyPr/>
        <a:lstStyle/>
        <a:p>
          <a:endParaRPr lang="en-US" sz="1400">
            <a:solidFill>
              <a:schemeClr val="tx1"/>
            </a:solidFill>
          </a:endParaRPr>
        </a:p>
      </dgm:t>
    </dgm:pt>
    <dgm:pt modelId="{039D65F8-877A-4FF4-8FD1-DCAF539693E0}">
      <dgm:prSet custT="1"/>
      <dgm:spPr/>
      <dgm:t>
        <a:bodyPr/>
        <a:lstStyle/>
        <a:p>
          <a:pPr>
            <a:lnSpc>
              <a:spcPct val="100000"/>
            </a:lnSpc>
          </a:pPr>
          <a:r>
            <a:rPr lang="en-US" sz="3600" dirty="0">
              <a:solidFill>
                <a:schemeClr val="tx1"/>
              </a:solidFill>
            </a:rPr>
            <a:t>Heather Flory</a:t>
          </a:r>
        </a:p>
      </dgm:t>
    </dgm:pt>
    <dgm:pt modelId="{A392D34A-266B-49BF-830E-68FE7F14A759}" type="parTrans" cxnId="{B60229F3-0AF9-4077-9299-6EF227C686DA}">
      <dgm:prSet/>
      <dgm:spPr/>
      <dgm:t>
        <a:bodyPr/>
        <a:lstStyle/>
        <a:p>
          <a:endParaRPr lang="en-US"/>
        </a:p>
      </dgm:t>
    </dgm:pt>
    <dgm:pt modelId="{76E0484C-9EA4-42F3-AECC-4F35E4BD2B8C}" type="sibTrans" cxnId="{B60229F3-0AF9-4077-9299-6EF227C686DA}">
      <dgm:prSet/>
      <dgm:spPr/>
      <dgm:t>
        <a:bodyPr/>
        <a:lstStyle/>
        <a:p>
          <a:endParaRPr lang="en-US"/>
        </a:p>
      </dgm:t>
    </dgm:pt>
    <dgm:pt modelId="{326436F7-02D4-435C-809A-8D364CA2E955}">
      <dgm:prSet custT="1"/>
      <dgm:spPr/>
      <dgm:t>
        <a:bodyPr/>
        <a:lstStyle/>
        <a:p>
          <a:pPr>
            <a:lnSpc>
              <a:spcPct val="100000"/>
            </a:lnSpc>
          </a:pPr>
          <a:r>
            <a:rPr lang="en-US" sz="3600" dirty="0">
              <a:solidFill>
                <a:schemeClr val="tx1"/>
              </a:solidFill>
            </a:rPr>
            <a:t>Sue Choplin</a:t>
          </a:r>
        </a:p>
      </dgm:t>
    </dgm:pt>
    <dgm:pt modelId="{9BE16A2F-9045-43F6-A23A-F9A91CBB8649}" type="parTrans" cxnId="{956B2FF7-D44A-4326-BDE9-D450AC573821}">
      <dgm:prSet/>
      <dgm:spPr/>
      <dgm:t>
        <a:bodyPr/>
        <a:lstStyle/>
        <a:p>
          <a:endParaRPr lang="en-US"/>
        </a:p>
      </dgm:t>
    </dgm:pt>
    <dgm:pt modelId="{C5F72F14-2724-4A45-9A39-0794634A473F}" type="sibTrans" cxnId="{956B2FF7-D44A-4326-BDE9-D450AC573821}">
      <dgm:prSet/>
      <dgm:spPr/>
      <dgm:t>
        <a:bodyPr/>
        <a:lstStyle/>
        <a:p>
          <a:endParaRPr lang="en-US"/>
        </a:p>
      </dgm:t>
    </dgm:pt>
    <dgm:pt modelId="{189F1890-5AC6-40F1-B024-E5DE0E91F60D}">
      <dgm:prSet custT="1"/>
      <dgm:spPr/>
      <dgm:t>
        <a:bodyPr/>
        <a:lstStyle/>
        <a:p>
          <a:pPr>
            <a:lnSpc>
              <a:spcPct val="100000"/>
            </a:lnSpc>
          </a:pPr>
          <a:r>
            <a:rPr lang="en-US" sz="3600" dirty="0">
              <a:solidFill>
                <a:schemeClr val="tx1"/>
              </a:solidFill>
            </a:rPr>
            <a:t>Steve McCurley</a:t>
          </a:r>
        </a:p>
      </dgm:t>
    </dgm:pt>
    <dgm:pt modelId="{AF959B36-4DBC-4620-80A6-ED2D4E6640D4}" type="parTrans" cxnId="{74A17A06-B165-4623-8D9B-6846924D78D1}">
      <dgm:prSet/>
      <dgm:spPr/>
      <dgm:t>
        <a:bodyPr/>
        <a:lstStyle/>
        <a:p>
          <a:endParaRPr lang="en-US"/>
        </a:p>
      </dgm:t>
    </dgm:pt>
    <dgm:pt modelId="{9F9B0F45-4C0A-4A4E-8ED2-5C533EC90E2B}" type="sibTrans" cxnId="{74A17A06-B165-4623-8D9B-6846924D78D1}">
      <dgm:prSet/>
      <dgm:spPr/>
      <dgm:t>
        <a:bodyPr/>
        <a:lstStyle/>
        <a:p>
          <a:endParaRPr lang="en-US"/>
        </a:p>
      </dgm:t>
    </dgm:pt>
    <dgm:pt modelId="{85F73159-45CD-41C5-8375-395D833F4272}">
      <dgm:prSet custT="1"/>
      <dgm:spPr/>
      <dgm:t>
        <a:bodyPr/>
        <a:lstStyle/>
        <a:p>
          <a:pPr>
            <a:lnSpc>
              <a:spcPct val="100000"/>
            </a:lnSpc>
          </a:pPr>
          <a:r>
            <a:rPr lang="en-US" sz="3600" dirty="0">
              <a:solidFill>
                <a:schemeClr val="tx1"/>
              </a:solidFill>
            </a:rPr>
            <a:t>Resources and Questions</a:t>
          </a:r>
        </a:p>
      </dgm:t>
    </dgm:pt>
    <dgm:pt modelId="{8C0529BC-2EA9-4DD8-B45D-A40D6416E282}" type="parTrans" cxnId="{8EA578A2-7144-412D-97B7-FE78C572C8BC}">
      <dgm:prSet/>
      <dgm:spPr/>
      <dgm:t>
        <a:bodyPr/>
        <a:lstStyle/>
        <a:p>
          <a:endParaRPr lang="en-US"/>
        </a:p>
      </dgm:t>
    </dgm:pt>
    <dgm:pt modelId="{E4A845DF-B70B-4527-8FAB-C2EFB2FCB7DD}" type="sibTrans" cxnId="{8EA578A2-7144-412D-97B7-FE78C572C8BC}">
      <dgm:prSet/>
      <dgm:spPr/>
      <dgm:t>
        <a:bodyPr/>
        <a:lstStyle/>
        <a:p>
          <a:endParaRPr lang="en-US"/>
        </a:p>
      </dgm:t>
    </dgm:pt>
    <dgm:pt modelId="{66728DAA-1725-4FF2-BE09-E703B749971A}" type="pres">
      <dgm:prSet presAssocID="{60C2052E-40F0-4811-A339-800B8EA58363}" presName="linear" presStyleCnt="0">
        <dgm:presLayoutVars>
          <dgm:dir/>
          <dgm:animLvl val="lvl"/>
          <dgm:resizeHandles val="exact"/>
        </dgm:presLayoutVars>
      </dgm:prSet>
      <dgm:spPr/>
    </dgm:pt>
    <dgm:pt modelId="{1B95C13B-0169-4A03-8C61-EA2A8F1CB6FD}" type="pres">
      <dgm:prSet presAssocID="{16BC04B6-9A48-42CB-A4C3-46A860E5542B}" presName="parentLin" presStyleCnt="0"/>
      <dgm:spPr/>
    </dgm:pt>
    <dgm:pt modelId="{F642C8F8-194D-421B-8777-CCBAC2294D9A}" type="pres">
      <dgm:prSet presAssocID="{16BC04B6-9A48-42CB-A4C3-46A860E5542B}" presName="parentLeftMargin" presStyleLbl="node1" presStyleIdx="0" presStyleCnt="4"/>
      <dgm:spPr/>
    </dgm:pt>
    <dgm:pt modelId="{7A6A4862-4DCC-4E12-A547-4C1BD7412C8E}" type="pres">
      <dgm:prSet presAssocID="{16BC04B6-9A48-42CB-A4C3-46A860E5542B}" presName="parentText" presStyleLbl="node1" presStyleIdx="0" presStyleCnt="4" custScaleX="132995" custScaleY="177084">
        <dgm:presLayoutVars>
          <dgm:chMax val="0"/>
          <dgm:bulletEnabled val="1"/>
        </dgm:presLayoutVars>
      </dgm:prSet>
      <dgm:spPr/>
    </dgm:pt>
    <dgm:pt modelId="{0EA4B737-2C50-47CF-ACDD-7E97451771C4}" type="pres">
      <dgm:prSet presAssocID="{16BC04B6-9A48-42CB-A4C3-46A860E5542B}" presName="negativeSpace" presStyleCnt="0"/>
      <dgm:spPr/>
    </dgm:pt>
    <dgm:pt modelId="{90D6264D-4338-4409-9AC4-01E56B5B3D11}" type="pres">
      <dgm:prSet presAssocID="{16BC04B6-9A48-42CB-A4C3-46A860E5542B}" presName="childText" presStyleLbl="conFgAcc1" presStyleIdx="0" presStyleCnt="4">
        <dgm:presLayoutVars>
          <dgm:bulletEnabled val="1"/>
        </dgm:presLayoutVars>
      </dgm:prSet>
      <dgm:spPr/>
    </dgm:pt>
    <dgm:pt modelId="{FF138113-B8CB-4158-A7FF-077B1B5C6AE7}" type="pres">
      <dgm:prSet presAssocID="{6A2DF55D-A877-4C10-AEB1-6CEA7038EE92}" presName="spaceBetweenRectangles" presStyleCnt="0"/>
      <dgm:spPr/>
    </dgm:pt>
    <dgm:pt modelId="{E4ED4324-8296-4072-AD46-C50985DA8FC8}" type="pres">
      <dgm:prSet presAssocID="{4868F532-4EEE-4674-BACD-3C136A929330}" presName="parentLin" presStyleCnt="0"/>
      <dgm:spPr/>
    </dgm:pt>
    <dgm:pt modelId="{76DA7307-3B6B-414B-A342-7325A020EE94}" type="pres">
      <dgm:prSet presAssocID="{4868F532-4EEE-4674-BACD-3C136A929330}" presName="parentLeftMargin" presStyleLbl="node1" presStyleIdx="0" presStyleCnt="4"/>
      <dgm:spPr/>
    </dgm:pt>
    <dgm:pt modelId="{DE338011-7ECD-471B-A4B7-0F0F91A9B8D3}" type="pres">
      <dgm:prSet presAssocID="{4868F532-4EEE-4674-BACD-3C136A929330}" presName="parentText" presStyleLbl="node1" presStyleIdx="1" presStyleCnt="4" custScaleX="132995" custScaleY="177084">
        <dgm:presLayoutVars>
          <dgm:chMax val="0"/>
          <dgm:bulletEnabled val="1"/>
        </dgm:presLayoutVars>
      </dgm:prSet>
      <dgm:spPr/>
    </dgm:pt>
    <dgm:pt modelId="{80518ED0-70B0-430E-925E-784B9D31AC06}" type="pres">
      <dgm:prSet presAssocID="{4868F532-4EEE-4674-BACD-3C136A929330}" presName="negativeSpace" presStyleCnt="0"/>
      <dgm:spPr/>
    </dgm:pt>
    <dgm:pt modelId="{3F9AF097-19CD-4F07-B2C1-9FDEE0C6F1A7}" type="pres">
      <dgm:prSet presAssocID="{4868F532-4EEE-4674-BACD-3C136A929330}" presName="childText" presStyleLbl="conFgAcc1" presStyleIdx="1" presStyleCnt="4">
        <dgm:presLayoutVars>
          <dgm:bulletEnabled val="1"/>
        </dgm:presLayoutVars>
      </dgm:prSet>
      <dgm:spPr/>
    </dgm:pt>
    <dgm:pt modelId="{7DA835AB-73D6-448A-807A-E41C36EDD599}" type="pres">
      <dgm:prSet presAssocID="{CE94D183-A0CD-46ED-BAD7-05A6AB30C8B8}" presName="spaceBetweenRectangles" presStyleCnt="0"/>
      <dgm:spPr/>
    </dgm:pt>
    <dgm:pt modelId="{DFE10447-E484-4FA6-A7A5-A152ABCDD5EA}" type="pres">
      <dgm:prSet presAssocID="{3EE75310-0A1C-48AD-BE3E-5D0774F753D8}" presName="parentLin" presStyleCnt="0"/>
      <dgm:spPr/>
    </dgm:pt>
    <dgm:pt modelId="{D6C57409-F31C-474C-BDF3-C7C3BC61B6FC}" type="pres">
      <dgm:prSet presAssocID="{3EE75310-0A1C-48AD-BE3E-5D0774F753D8}" presName="parentLeftMargin" presStyleLbl="node1" presStyleIdx="1" presStyleCnt="4"/>
      <dgm:spPr/>
    </dgm:pt>
    <dgm:pt modelId="{62F3B0A6-D6C2-487A-9E78-3F5E398F7281}" type="pres">
      <dgm:prSet presAssocID="{3EE75310-0A1C-48AD-BE3E-5D0774F753D8}" presName="parentText" presStyleLbl="node1" presStyleIdx="2" presStyleCnt="4" custScaleX="132995" custScaleY="177084">
        <dgm:presLayoutVars>
          <dgm:chMax val="0"/>
          <dgm:bulletEnabled val="1"/>
        </dgm:presLayoutVars>
      </dgm:prSet>
      <dgm:spPr/>
    </dgm:pt>
    <dgm:pt modelId="{98B82D5B-0302-42DC-8F0D-8C1B08C17D67}" type="pres">
      <dgm:prSet presAssocID="{3EE75310-0A1C-48AD-BE3E-5D0774F753D8}" presName="negativeSpace" presStyleCnt="0"/>
      <dgm:spPr/>
    </dgm:pt>
    <dgm:pt modelId="{6DAF96F4-6A8E-4D11-9C9B-69A6270E9E7A}" type="pres">
      <dgm:prSet presAssocID="{3EE75310-0A1C-48AD-BE3E-5D0774F753D8}" presName="childText" presStyleLbl="conFgAcc1" presStyleIdx="2" presStyleCnt="4">
        <dgm:presLayoutVars>
          <dgm:bulletEnabled val="1"/>
        </dgm:presLayoutVars>
      </dgm:prSet>
      <dgm:spPr/>
    </dgm:pt>
    <dgm:pt modelId="{411ADF1C-A1DA-434A-BA26-59666ABF54C6}" type="pres">
      <dgm:prSet presAssocID="{81F0341C-1843-4E12-8ED1-C0D09C87E6CF}" presName="spaceBetweenRectangles" presStyleCnt="0"/>
      <dgm:spPr/>
    </dgm:pt>
    <dgm:pt modelId="{8155FADA-1980-4721-9EE0-D645BAB78F5C}" type="pres">
      <dgm:prSet presAssocID="{85F73159-45CD-41C5-8375-395D833F4272}" presName="parentLin" presStyleCnt="0"/>
      <dgm:spPr/>
    </dgm:pt>
    <dgm:pt modelId="{6477C94A-0BE7-4F75-BB26-8924DDF62C8E}" type="pres">
      <dgm:prSet presAssocID="{85F73159-45CD-41C5-8375-395D833F4272}" presName="parentLeftMargin" presStyleLbl="node1" presStyleIdx="2" presStyleCnt="4"/>
      <dgm:spPr/>
    </dgm:pt>
    <dgm:pt modelId="{48A4C879-25CF-43A5-8D58-332DE3FEEB3E}" type="pres">
      <dgm:prSet presAssocID="{85F73159-45CD-41C5-8375-395D833F4272}" presName="parentText" presStyleLbl="node1" presStyleIdx="3" presStyleCnt="4" custScaleX="132995" custScaleY="177084">
        <dgm:presLayoutVars>
          <dgm:chMax val="0"/>
          <dgm:bulletEnabled val="1"/>
        </dgm:presLayoutVars>
      </dgm:prSet>
      <dgm:spPr/>
    </dgm:pt>
    <dgm:pt modelId="{06BE8813-61DB-4711-A517-EF5B8F48D02A}" type="pres">
      <dgm:prSet presAssocID="{85F73159-45CD-41C5-8375-395D833F4272}" presName="negativeSpace" presStyleCnt="0"/>
      <dgm:spPr/>
    </dgm:pt>
    <dgm:pt modelId="{8BA5116C-45FE-4451-938D-C28848EFE0A9}" type="pres">
      <dgm:prSet presAssocID="{85F73159-45CD-41C5-8375-395D833F4272}" presName="childText" presStyleLbl="conFgAcc1" presStyleIdx="3" presStyleCnt="4">
        <dgm:presLayoutVars>
          <dgm:bulletEnabled val="1"/>
        </dgm:presLayoutVars>
      </dgm:prSet>
      <dgm:spPr/>
    </dgm:pt>
  </dgm:ptLst>
  <dgm:cxnLst>
    <dgm:cxn modelId="{74A17A06-B165-4623-8D9B-6846924D78D1}" srcId="{3EE75310-0A1C-48AD-BE3E-5D0774F753D8}" destId="{189F1890-5AC6-40F1-B024-E5DE0E91F60D}" srcOrd="0" destOrd="0" parTransId="{AF959B36-4DBC-4620-80A6-ED2D4E6640D4}" sibTransId="{9F9B0F45-4C0A-4A4E-8ED2-5C533EC90E2B}"/>
    <dgm:cxn modelId="{5491140E-530C-4022-B79F-81329C31B524}" type="presOf" srcId="{16BC04B6-9A48-42CB-A4C3-46A860E5542B}" destId="{F642C8F8-194D-421B-8777-CCBAC2294D9A}" srcOrd="0" destOrd="0" presId="urn:microsoft.com/office/officeart/2005/8/layout/list1"/>
    <dgm:cxn modelId="{A899C720-E74F-4820-A2E2-1DC9AE949973}" type="presOf" srcId="{326436F7-02D4-435C-809A-8D364CA2E955}" destId="{3F9AF097-19CD-4F07-B2C1-9FDEE0C6F1A7}" srcOrd="0" destOrd="0" presId="urn:microsoft.com/office/officeart/2005/8/layout/list1"/>
    <dgm:cxn modelId="{17271A28-7F60-47C6-9311-95C83118DB6D}" type="presOf" srcId="{4868F532-4EEE-4674-BACD-3C136A929330}" destId="{76DA7307-3B6B-414B-A342-7325A020EE94}" srcOrd="0" destOrd="0" presId="urn:microsoft.com/office/officeart/2005/8/layout/list1"/>
    <dgm:cxn modelId="{14235A32-8D23-4DC1-9063-A30846AE4A98}" type="presOf" srcId="{4868F532-4EEE-4674-BACD-3C136A929330}" destId="{DE338011-7ECD-471B-A4B7-0F0F91A9B8D3}" srcOrd="1" destOrd="0" presId="urn:microsoft.com/office/officeart/2005/8/layout/list1"/>
    <dgm:cxn modelId="{1B256037-A130-4AB1-80E4-CE7ECDDA1353}" type="presOf" srcId="{85F73159-45CD-41C5-8375-395D833F4272}" destId="{48A4C879-25CF-43A5-8D58-332DE3FEEB3E}" srcOrd="1" destOrd="0" presId="urn:microsoft.com/office/officeart/2005/8/layout/list1"/>
    <dgm:cxn modelId="{63213569-604B-47E5-8EB7-9D3FFC7AC1AD}" type="presOf" srcId="{039D65F8-877A-4FF4-8FD1-DCAF539693E0}" destId="{90D6264D-4338-4409-9AC4-01E56B5B3D11}" srcOrd="0" destOrd="0" presId="urn:microsoft.com/office/officeart/2005/8/layout/list1"/>
    <dgm:cxn modelId="{EEB2474C-FFCA-484B-98B9-DDF2EFA83433}" srcId="{60C2052E-40F0-4811-A339-800B8EA58363}" destId="{3EE75310-0A1C-48AD-BE3E-5D0774F753D8}" srcOrd="2" destOrd="0" parTransId="{7E84901B-AF19-4F64-8A05-5A7FF9A26B5C}" sibTransId="{81F0341C-1843-4E12-8ED1-C0D09C87E6CF}"/>
    <dgm:cxn modelId="{B230F06C-C6B5-429B-BB97-CD8364228F9E}" type="presOf" srcId="{3EE75310-0A1C-48AD-BE3E-5D0774F753D8}" destId="{D6C57409-F31C-474C-BDF3-C7C3BC61B6FC}" srcOrd="0" destOrd="0" presId="urn:microsoft.com/office/officeart/2005/8/layout/list1"/>
    <dgm:cxn modelId="{54C92057-069F-43AA-91D2-61F7DD5A2653}" type="presOf" srcId="{3EE75310-0A1C-48AD-BE3E-5D0774F753D8}" destId="{62F3B0A6-D6C2-487A-9E78-3F5E398F7281}" srcOrd="1" destOrd="0" presId="urn:microsoft.com/office/officeart/2005/8/layout/list1"/>
    <dgm:cxn modelId="{ACFCC85A-50D8-4E06-948A-1C912EF54B92}" type="presOf" srcId="{60C2052E-40F0-4811-A339-800B8EA58363}" destId="{66728DAA-1725-4FF2-BE09-E703B749971A}" srcOrd="0" destOrd="0" presId="urn:microsoft.com/office/officeart/2005/8/layout/list1"/>
    <dgm:cxn modelId="{9171E67B-1CF2-4CD4-A5B2-C5414DFAA918}" type="presOf" srcId="{16BC04B6-9A48-42CB-A4C3-46A860E5542B}" destId="{7A6A4862-4DCC-4E12-A547-4C1BD7412C8E}" srcOrd="1" destOrd="0" presId="urn:microsoft.com/office/officeart/2005/8/layout/list1"/>
    <dgm:cxn modelId="{EDF2218B-FFDA-41AD-BBD1-BFF4915ACEE5}" type="presOf" srcId="{85F73159-45CD-41C5-8375-395D833F4272}" destId="{6477C94A-0BE7-4F75-BB26-8924DDF62C8E}" srcOrd="0" destOrd="0" presId="urn:microsoft.com/office/officeart/2005/8/layout/list1"/>
    <dgm:cxn modelId="{7D02FB94-D165-494F-B7D4-24C341564DF5}" srcId="{60C2052E-40F0-4811-A339-800B8EA58363}" destId="{4868F532-4EEE-4674-BACD-3C136A929330}" srcOrd="1" destOrd="0" parTransId="{4F3066D9-60AE-4161-95F4-F082EC6EC4B4}" sibTransId="{CE94D183-A0CD-46ED-BAD7-05A6AB30C8B8}"/>
    <dgm:cxn modelId="{8EA578A2-7144-412D-97B7-FE78C572C8BC}" srcId="{60C2052E-40F0-4811-A339-800B8EA58363}" destId="{85F73159-45CD-41C5-8375-395D833F4272}" srcOrd="3" destOrd="0" parTransId="{8C0529BC-2EA9-4DD8-B45D-A40D6416E282}" sibTransId="{E4A845DF-B70B-4527-8FAB-C2EFB2FCB7DD}"/>
    <dgm:cxn modelId="{B66574DD-E8EB-40C4-AD4E-9B24498F007A}" type="presOf" srcId="{189F1890-5AC6-40F1-B024-E5DE0E91F60D}" destId="{6DAF96F4-6A8E-4D11-9C9B-69A6270E9E7A}" srcOrd="0" destOrd="0" presId="urn:microsoft.com/office/officeart/2005/8/layout/list1"/>
    <dgm:cxn modelId="{983603E5-4ED6-481A-80F7-185CD85F20A8}" srcId="{60C2052E-40F0-4811-A339-800B8EA58363}" destId="{16BC04B6-9A48-42CB-A4C3-46A860E5542B}" srcOrd="0" destOrd="0" parTransId="{13867316-A5B9-4FC8-93BC-A50730D559CC}" sibTransId="{6A2DF55D-A877-4C10-AEB1-6CEA7038EE92}"/>
    <dgm:cxn modelId="{B60229F3-0AF9-4077-9299-6EF227C686DA}" srcId="{16BC04B6-9A48-42CB-A4C3-46A860E5542B}" destId="{039D65F8-877A-4FF4-8FD1-DCAF539693E0}" srcOrd="0" destOrd="0" parTransId="{A392D34A-266B-49BF-830E-68FE7F14A759}" sibTransId="{76E0484C-9EA4-42F3-AECC-4F35E4BD2B8C}"/>
    <dgm:cxn modelId="{956B2FF7-D44A-4326-BDE9-D450AC573821}" srcId="{4868F532-4EEE-4674-BACD-3C136A929330}" destId="{326436F7-02D4-435C-809A-8D364CA2E955}" srcOrd="0" destOrd="0" parTransId="{9BE16A2F-9045-43F6-A23A-F9A91CBB8649}" sibTransId="{C5F72F14-2724-4A45-9A39-0794634A473F}"/>
    <dgm:cxn modelId="{DE3F1662-E2E5-4C44-BA8D-895C57CCE8E9}" type="presParOf" srcId="{66728DAA-1725-4FF2-BE09-E703B749971A}" destId="{1B95C13B-0169-4A03-8C61-EA2A8F1CB6FD}" srcOrd="0" destOrd="0" presId="urn:microsoft.com/office/officeart/2005/8/layout/list1"/>
    <dgm:cxn modelId="{03B27CB9-726B-4706-9785-60F65A3FB289}" type="presParOf" srcId="{1B95C13B-0169-4A03-8C61-EA2A8F1CB6FD}" destId="{F642C8F8-194D-421B-8777-CCBAC2294D9A}" srcOrd="0" destOrd="0" presId="urn:microsoft.com/office/officeart/2005/8/layout/list1"/>
    <dgm:cxn modelId="{EF4E4862-624C-4FFE-A057-3A0AF35DAD97}" type="presParOf" srcId="{1B95C13B-0169-4A03-8C61-EA2A8F1CB6FD}" destId="{7A6A4862-4DCC-4E12-A547-4C1BD7412C8E}" srcOrd="1" destOrd="0" presId="urn:microsoft.com/office/officeart/2005/8/layout/list1"/>
    <dgm:cxn modelId="{C00B1BAA-60DA-4FAF-90A4-3455012A7F80}" type="presParOf" srcId="{66728DAA-1725-4FF2-BE09-E703B749971A}" destId="{0EA4B737-2C50-47CF-ACDD-7E97451771C4}" srcOrd="1" destOrd="0" presId="urn:microsoft.com/office/officeart/2005/8/layout/list1"/>
    <dgm:cxn modelId="{7E2DEABE-D8E2-4374-BF1A-C3FF4F195268}" type="presParOf" srcId="{66728DAA-1725-4FF2-BE09-E703B749971A}" destId="{90D6264D-4338-4409-9AC4-01E56B5B3D11}" srcOrd="2" destOrd="0" presId="urn:microsoft.com/office/officeart/2005/8/layout/list1"/>
    <dgm:cxn modelId="{E9E0C4DD-614D-4A78-9AD8-598D7B4FC3D3}" type="presParOf" srcId="{66728DAA-1725-4FF2-BE09-E703B749971A}" destId="{FF138113-B8CB-4158-A7FF-077B1B5C6AE7}" srcOrd="3" destOrd="0" presId="urn:microsoft.com/office/officeart/2005/8/layout/list1"/>
    <dgm:cxn modelId="{478DD65D-B135-45EF-8FFF-B46D0FFC0905}" type="presParOf" srcId="{66728DAA-1725-4FF2-BE09-E703B749971A}" destId="{E4ED4324-8296-4072-AD46-C50985DA8FC8}" srcOrd="4" destOrd="0" presId="urn:microsoft.com/office/officeart/2005/8/layout/list1"/>
    <dgm:cxn modelId="{A357E9BF-6521-4EBD-A0D6-C49085BE5C04}" type="presParOf" srcId="{E4ED4324-8296-4072-AD46-C50985DA8FC8}" destId="{76DA7307-3B6B-414B-A342-7325A020EE94}" srcOrd="0" destOrd="0" presId="urn:microsoft.com/office/officeart/2005/8/layout/list1"/>
    <dgm:cxn modelId="{0D91EA15-2D6B-43EF-94A1-B856062AC915}" type="presParOf" srcId="{E4ED4324-8296-4072-AD46-C50985DA8FC8}" destId="{DE338011-7ECD-471B-A4B7-0F0F91A9B8D3}" srcOrd="1" destOrd="0" presId="urn:microsoft.com/office/officeart/2005/8/layout/list1"/>
    <dgm:cxn modelId="{40371C5F-FA76-4CF2-8C41-9692C27ADBE9}" type="presParOf" srcId="{66728DAA-1725-4FF2-BE09-E703B749971A}" destId="{80518ED0-70B0-430E-925E-784B9D31AC06}" srcOrd="5" destOrd="0" presId="urn:microsoft.com/office/officeart/2005/8/layout/list1"/>
    <dgm:cxn modelId="{AC70BA2D-79F2-48F3-B63B-41A566BC1E2E}" type="presParOf" srcId="{66728DAA-1725-4FF2-BE09-E703B749971A}" destId="{3F9AF097-19CD-4F07-B2C1-9FDEE0C6F1A7}" srcOrd="6" destOrd="0" presId="urn:microsoft.com/office/officeart/2005/8/layout/list1"/>
    <dgm:cxn modelId="{C6B8188F-BF00-48E5-A701-CD9B40883AFC}" type="presParOf" srcId="{66728DAA-1725-4FF2-BE09-E703B749971A}" destId="{7DA835AB-73D6-448A-807A-E41C36EDD599}" srcOrd="7" destOrd="0" presId="urn:microsoft.com/office/officeart/2005/8/layout/list1"/>
    <dgm:cxn modelId="{494EBDA4-C294-453B-B53B-1D640B1E5178}" type="presParOf" srcId="{66728DAA-1725-4FF2-BE09-E703B749971A}" destId="{DFE10447-E484-4FA6-A7A5-A152ABCDD5EA}" srcOrd="8" destOrd="0" presId="urn:microsoft.com/office/officeart/2005/8/layout/list1"/>
    <dgm:cxn modelId="{D1298F3A-B572-40E3-8BDA-D34079F2EAC0}" type="presParOf" srcId="{DFE10447-E484-4FA6-A7A5-A152ABCDD5EA}" destId="{D6C57409-F31C-474C-BDF3-C7C3BC61B6FC}" srcOrd="0" destOrd="0" presId="urn:microsoft.com/office/officeart/2005/8/layout/list1"/>
    <dgm:cxn modelId="{F7A53A93-25B9-4695-85CA-00FA2CEC2014}" type="presParOf" srcId="{DFE10447-E484-4FA6-A7A5-A152ABCDD5EA}" destId="{62F3B0A6-D6C2-487A-9E78-3F5E398F7281}" srcOrd="1" destOrd="0" presId="urn:microsoft.com/office/officeart/2005/8/layout/list1"/>
    <dgm:cxn modelId="{89580BE1-EA96-4177-8896-84F00D7D074C}" type="presParOf" srcId="{66728DAA-1725-4FF2-BE09-E703B749971A}" destId="{98B82D5B-0302-42DC-8F0D-8C1B08C17D67}" srcOrd="9" destOrd="0" presId="urn:microsoft.com/office/officeart/2005/8/layout/list1"/>
    <dgm:cxn modelId="{5CE38B85-6688-4305-8FE9-9BB593838EA5}" type="presParOf" srcId="{66728DAA-1725-4FF2-BE09-E703B749971A}" destId="{6DAF96F4-6A8E-4D11-9C9B-69A6270E9E7A}" srcOrd="10" destOrd="0" presId="urn:microsoft.com/office/officeart/2005/8/layout/list1"/>
    <dgm:cxn modelId="{E1FC8B3C-232F-457E-8C92-4BA2B9405D8C}" type="presParOf" srcId="{66728DAA-1725-4FF2-BE09-E703B749971A}" destId="{411ADF1C-A1DA-434A-BA26-59666ABF54C6}" srcOrd="11" destOrd="0" presId="urn:microsoft.com/office/officeart/2005/8/layout/list1"/>
    <dgm:cxn modelId="{F2AE4973-1226-4254-A9E7-5647C5CAB328}" type="presParOf" srcId="{66728DAA-1725-4FF2-BE09-E703B749971A}" destId="{8155FADA-1980-4721-9EE0-D645BAB78F5C}" srcOrd="12" destOrd="0" presId="urn:microsoft.com/office/officeart/2005/8/layout/list1"/>
    <dgm:cxn modelId="{2707336A-058D-49B0-9C4C-E87D8D5CBB05}" type="presParOf" srcId="{8155FADA-1980-4721-9EE0-D645BAB78F5C}" destId="{6477C94A-0BE7-4F75-BB26-8924DDF62C8E}" srcOrd="0" destOrd="0" presId="urn:microsoft.com/office/officeart/2005/8/layout/list1"/>
    <dgm:cxn modelId="{34CA883F-FF8B-45EB-927D-543D5B5BEC61}" type="presParOf" srcId="{8155FADA-1980-4721-9EE0-D645BAB78F5C}" destId="{48A4C879-25CF-43A5-8D58-332DE3FEEB3E}" srcOrd="1" destOrd="0" presId="urn:microsoft.com/office/officeart/2005/8/layout/list1"/>
    <dgm:cxn modelId="{393FD1F0-7006-4306-AD70-17164EA55EC1}" type="presParOf" srcId="{66728DAA-1725-4FF2-BE09-E703B749971A}" destId="{06BE8813-61DB-4711-A517-EF5B8F48D02A}" srcOrd="13" destOrd="0" presId="urn:microsoft.com/office/officeart/2005/8/layout/list1"/>
    <dgm:cxn modelId="{AC9D1B92-35DB-4618-9B77-9956C28A649B}" type="presParOf" srcId="{66728DAA-1725-4FF2-BE09-E703B749971A}" destId="{8BA5116C-45FE-4451-938D-C28848EFE0A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211E13-4B2B-4106-BBA0-14144E85723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CE8655E-69A5-4692-BD4F-C85476AB7AFB}">
      <dgm:prSet/>
      <dgm:spPr/>
      <dgm:t>
        <a:bodyPr/>
        <a:lstStyle/>
        <a:p>
          <a:r>
            <a:rPr lang="en-US" baseline="0" dirty="0">
              <a:solidFill>
                <a:schemeClr val="tx1"/>
              </a:solidFill>
            </a:rPr>
            <a:t>A volunteer program that is managed well is also likely to have less risk, and vice versa.</a:t>
          </a:r>
          <a:endParaRPr lang="en-US" dirty="0">
            <a:solidFill>
              <a:schemeClr val="tx1"/>
            </a:solidFill>
          </a:endParaRPr>
        </a:p>
      </dgm:t>
    </dgm:pt>
    <dgm:pt modelId="{FAD90614-829C-44C9-B59B-758C52E5CA66}" type="parTrans" cxnId="{B4002749-4CC7-4B93-9C8B-6D68600DABA2}">
      <dgm:prSet/>
      <dgm:spPr/>
      <dgm:t>
        <a:bodyPr/>
        <a:lstStyle/>
        <a:p>
          <a:endParaRPr lang="en-US">
            <a:solidFill>
              <a:schemeClr val="tx1"/>
            </a:solidFill>
          </a:endParaRPr>
        </a:p>
      </dgm:t>
    </dgm:pt>
    <dgm:pt modelId="{B3D9263E-B4B4-4019-B824-6B83911B6E14}" type="sibTrans" cxnId="{B4002749-4CC7-4B93-9C8B-6D68600DABA2}">
      <dgm:prSet/>
      <dgm:spPr/>
      <dgm:t>
        <a:bodyPr/>
        <a:lstStyle/>
        <a:p>
          <a:endParaRPr lang="en-US">
            <a:solidFill>
              <a:schemeClr val="tx1"/>
            </a:solidFill>
          </a:endParaRPr>
        </a:p>
      </dgm:t>
    </dgm:pt>
    <dgm:pt modelId="{38B422D4-A872-4249-8E50-47CD13CF5F2B}">
      <dgm:prSet/>
      <dgm:spPr/>
      <dgm:t>
        <a:bodyPr/>
        <a:lstStyle/>
        <a:p>
          <a:r>
            <a:rPr lang="en-US" baseline="0" dirty="0">
              <a:solidFill>
                <a:schemeClr val="tx1"/>
              </a:solidFill>
            </a:rPr>
            <a:t>Today, we will focus on the concept of a well-run program instead of any specific policies. </a:t>
          </a:r>
          <a:endParaRPr lang="en-US" dirty="0">
            <a:solidFill>
              <a:schemeClr val="tx1"/>
            </a:solidFill>
          </a:endParaRPr>
        </a:p>
      </dgm:t>
    </dgm:pt>
    <dgm:pt modelId="{0986650E-6604-4C1C-918C-9C09BFB21E84}" type="parTrans" cxnId="{1F938E8B-C7C3-4688-8693-94E61ACA0FC3}">
      <dgm:prSet/>
      <dgm:spPr/>
      <dgm:t>
        <a:bodyPr/>
        <a:lstStyle/>
        <a:p>
          <a:endParaRPr lang="en-US">
            <a:solidFill>
              <a:schemeClr val="tx1"/>
            </a:solidFill>
          </a:endParaRPr>
        </a:p>
      </dgm:t>
    </dgm:pt>
    <dgm:pt modelId="{896DA07D-B1F3-4B57-BDD7-8E9BEF5F41D3}" type="sibTrans" cxnId="{1F938E8B-C7C3-4688-8693-94E61ACA0FC3}">
      <dgm:prSet/>
      <dgm:spPr/>
      <dgm:t>
        <a:bodyPr/>
        <a:lstStyle/>
        <a:p>
          <a:endParaRPr lang="en-US">
            <a:solidFill>
              <a:schemeClr val="tx1"/>
            </a:solidFill>
          </a:endParaRPr>
        </a:p>
      </dgm:t>
    </dgm:pt>
    <dgm:pt modelId="{51D587C1-D1A1-4EC2-ACF6-DD7161C54FA3}">
      <dgm:prSet/>
      <dgm:spPr/>
      <dgm:t>
        <a:bodyPr/>
        <a:lstStyle/>
        <a:p>
          <a:r>
            <a:rPr lang="en-US" baseline="0" dirty="0">
              <a:solidFill>
                <a:schemeClr val="tx1"/>
              </a:solidFill>
            </a:rPr>
            <a:t>ACL encourages you to consider how the volunteer policies and concepts might also apply to other team members.</a:t>
          </a:r>
          <a:endParaRPr lang="en-US" dirty="0">
            <a:solidFill>
              <a:schemeClr val="tx1"/>
            </a:solidFill>
          </a:endParaRPr>
        </a:p>
      </dgm:t>
    </dgm:pt>
    <dgm:pt modelId="{D23AA89F-D48F-4742-A063-69FCF17FC4FC}" type="parTrans" cxnId="{9AAFADA1-802C-4832-AF26-E5F9004F6672}">
      <dgm:prSet/>
      <dgm:spPr/>
      <dgm:t>
        <a:bodyPr/>
        <a:lstStyle/>
        <a:p>
          <a:endParaRPr lang="en-US">
            <a:solidFill>
              <a:schemeClr val="tx1"/>
            </a:solidFill>
          </a:endParaRPr>
        </a:p>
      </dgm:t>
    </dgm:pt>
    <dgm:pt modelId="{ECBF951B-06B2-4F11-ADC9-6A3BEE62AC49}" type="sibTrans" cxnId="{9AAFADA1-802C-4832-AF26-E5F9004F6672}">
      <dgm:prSet/>
      <dgm:spPr/>
      <dgm:t>
        <a:bodyPr/>
        <a:lstStyle/>
        <a:p>
          <a:endParaRPr lang="en-US">
            <a:solidFill>
              <a:schemeClr val="tx1"/>
            </a:solidFill>
          </a:endParaRPr>
        </a:p>
      </dgm:t>
    </dgm:pt>
    <dgm:pt modelId="{6E744C45-C05F-4E81-87BB-6868323AC1C9}" type="pres">
      <dgm:prSet presAssocID="{38211E13-4B2B-4106-BBA0-14144E85723D}" presName="linear" presStyleCnt="0">
        <dgm:presLayoutVars>
          <dgm:animLvl val="lvl"/>
          <dgm:resizeHandles val="exact"/>
        </dgm:presLayoutVars>
      </dgm:prSet>
      <dgm:spPr/>
    </dgm:pt>
    <dgm:pt modelId="{BA4ECA86-D8F3-483E-8D3D-F35D346A3452}" type="pres">
      <dgm:prSet presAssocID="{BCE8655E-69A5-4692-BD4F-C85476AB7AFB}" presName="parentText" presStyleLbl="node1" presStyleIdx="0" presStyleCnt="3">
        <dgm:presLayoutVars>
          <dgm:chMax val="0"/>
          <dgm:bulletEnabled val="1"/>
        </dgm:presLayoutVars>
      </dgm:prSet>
      <dgm:spPr/>
    </dgm:pt>
    <dgm:pt modelId="{5E08EB33-2DE3-4C7D-9B4B-DF9C993E86AE}" type="pres">
      <dgm:prSet presAssocID="{B3D9263E-B4B4-4019-B824-6B83911B6E14}" presName="spacer" presStyleCnt="0"/>
      <dgm:spPr/>
    </dgm:pt>
    <dgm:pt modelId="{6F4947A7-B94E-4205-B304-FFF38831227E}" type="pres">
      <dgm:prSet presAssocID="{38B422D4-A872-4249-8E50-47CD13CF5F2B}" presName="parentText" presStyleLbl="node1" presStyleIdx="1" presStyleCnt="3">
        <dgm:presLayoutVars>
          <dgm:chMax val="0"/>
          <dgm:bulletEnabled val="1"/>
        </dgm:presLayoutVars>
      </dgm:prSet>
      <dgm:spPr/>
    </dgm:pt>
    <dgm:pt modelId="{0C7972CE-DB0B-41B5-8E9C-F699F9F718C4}" type="pres">
      <dgm:prSet presAssocID="{896DA07D-B1F3-4B57-BDD7-8E9BEF5F41D3}" presName="spacer" presStyleCnt="0"/>
      <dgm:spPr/>
    </dgm:pt>
    <dgm:pt modelId="{DB577A8E-F02D-4F43-B576-F04036EBAAE2}" type="pres">
      <dgm:prSet presAssocID="{51D587C1-D1A1-4EC2-ACF6-DD7161C54FA3}" presName="parentText" presStyleLbl="node1" presStyleIdx="2" presStyleCnt="3">
        <dgm:presLayoutVars>
          <dgm:chMax val="0"/>
          <dgm:bulletEnabled val="1"/>
        </dgm:presLayoutVars>
      </dgm:prSet>
      <dgm:spPr/>
    </dgm:pt>
  </dgm:ptLst>
  <dgm:cxnLst>
    <dgm:cxn modelId="{3C151D03-6A7D-4131-ABD7-FE4692656291}" type="presOf" srcId="{38B422D4-A872-4249-8E50-47CD13CF5F2B}" destId="{6F4947A7-B94E-4205-B304-FFF38831227E}" srcOrd="0" destOrd="0" presId="urn:microsoft.com/office/officeart/2005/8/layout/vList2"/>
    <dgm:cxn modelId="{51353214-8DF2-4E52-94DE-360557BE1AC4}" type="presOf" srcId="{38211E13-4B2B-4106-BBA0-14144E85723D}" destId="{6E744C45-C05F-4E81-87BB-6868323AC1C9}" srcOrd="0" destOrd="0" presId="urn:microsoft.com/office/officeart/2005/8/layout/vList2"/>
    <dgm:cxn modelId="{B4002749-4CC7-4B93-9C8B-6D68600DABA2}" srcId="{38211E13-4B2B-4106-BBA0-14144E85723D}" destId="{BCE8655E-69A5-4692-BD4F-C85476AB7AFB}" srcOrd="0" destOrd="0" parTransId="{FAD90614-829C-44C9-B59B-758C52E5CA66}" sibTransId="{B3D9263E-B4B4-4019-B824-6B83911B6E14}"/>
    <dgm:cxn modelId="{0AC09775-0FC3-4571-8F7E-4A6058C04E4B}" type="presOf" srcId="{51D587C1-D1A1-4EC2-ACF6-DD7161C54FA3}" destId="{DB577A8E-F02D-4F43-B576-F04036EBAAE2}" srcOrd="0" destOrd="0" presId="urn:microsoft.com/office/officeart/2005/8/layout/vList2"/>
    <dgm:cxn modelId="{4E7CB180-45C6-4AF3-9AB3-8B18F433AE5A}" type="presOf" srcId="{BCE8655E-69A5-4692-BD4F-C85476AB7AFB}" destId="{BA4ECA86-D8F3-483E-8D3D-F35D346A3452}" srcOrd="0" destOrd="0" presId="urn:microsoft.com/office/officeart/2005/8/layout/vList2"/>
    <dgm:cxn modelId="{1F938E8B-C7C3-4688-8693-94E61ACA0FC3}" srcId="{38211E13-4B2B-4106-BBA0-14144E85723D}" destId="{38B422D4-A872-4249-8E50-47CD13CF5F2B}" srcOrd="1" destOrd="0" parTransId="{0986650E-6604-4C1C-918C-9C09BFB21E84}" sibTransId="{896DA07D-B1F3-4B57-BDD7-8E9BEF5F41D3}"/>
    <dgm:cxn modelId="{9AAFADA1-802C-4832-AF26-E5F9004F6672}" srcId="{38211E13-4B2B-4106-BBA0-14144E85723D}" destId="{51D587C1-D1A1-4EC2-ACF6-DD7161C54FA3}" srcOrd="2" destOrd="0" parTransId="{D23AA89F-D48F-4742-A063-69FCF17FC4FC}" sibTransId="{ECBF951B-06B2-4F11-ADC9-6A3BEE62AC49}"/>
    <dgm:cxn modelId="{4F74A888-85B0-425C-8F97-AF79EE8777FF}" type="presParOf" srcId="{6E744C45-C05F-4E81-87BB-6868323AC1C9}" destId="{BA4ECA86-D8F3-483E-8D3D-F35D346A3452}" srcOrd="0" destOrd="0" presId="urn:microsoft.com/office/officeart/2005/8/layout/vList2"/>
    <dgm:cxn modelId="{A85B8E7E-6EED-4191-AD8C-945F61680D59}" type="presParOf" srcId="{6E744C45-C05F-4E81-87BB-6868323AC1C9}" destId="{5E08EB33-2DE3-4C7D-9B4B-DF9C993E86AE}" srcOrd="1" destOrd="0" presId="urn:microsoft.com/office/officeart/2005/8/layout/vList2"/>
    <dgm:cxn modelId="{5C10F85C-3ADB-456C-BE9E-39C505393907}" type="presParOf" srcId="{6E744C45-C05F-4E81-87BB-6868323AC1C9}" destId="{6F4947A7-B94E-4205-B304-FFF38831227E}" srcOrd="2" destOrd="0" presId="urn:microsoft.com/office/officeart/2005/8/layout/vList2"/>
    <dgm:cxn modelId="{1165B30D-FFE8-4022-90C3-20F89DF11D9A}" type="presParOf" srcId="{6E744C45-C05F-4E81-87BB-6868323AC1C9}" destId="{0C7972CE-DB0B-41B5-8E9C-F699F9F718C4}" srcOrd="3" destOrd="0" presId="urn:microsoft.com/office/officeart/2005/8/layout/vList2"/>
    <dgm:cxn modelId="{16C8CC65-FE0E-4299-ACDB-33101CED5081}" type="presParOf" srcId="{6E744C45-C05F-4E81-87BB-6868323AC1C9}" destId="{DB577A8E-F02D-4F43-B576-F04036EBAAE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32A3A5-EFC0-4067-B2A8-F755FA5030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A59E279-CBE4-4144-8024-BF417240AB62}">
      <dgm:prSet/>
      <dgm:spPr/>
      <dgm:t>
        <a:bodyPr/>
        <a:lstStyle/>
        <a:p>
          <a:r>
            <a:rPr lang="en-US" baseline="0" dirty="0">
              <a:solidFill>
                <a:schemeClr val="tx1"/>
              </a:solidFill>
            </a:rPr>
            <a:t>Things to Pay Attention to No Matter Who is in Charge of Volunteer Involvement</a:t>
          </a:r>
          <a:endParaRPr lang="en-US" dirty="0">
            <a:solidFill>
              <a:schemeClr val="tx1"/>
            </a:solidFill>
          </a:endParaRPr>
        </a:p>
      </dgm:t>
    </dgm:pt>
    <dgm:pt modelId="{14B34E72-FD98-40CF-B7F6-F472D58477BE}" type="parTrans" cxnId="{7E7075C1-79B4-4732-BCCF-897AA9452AB5}">
      <dgm:prSet/>
      <dgm:spPr/>
      <dgm:t>
        <a:bodyPr/>
        <a:lstStyle/>
        <a:p>
          <a:endParaRPr lang="en-US">
            <a:solidFill>
              <a:schemeClr val="tx1"/>
            </a:solidFill>
          </a:endParaRPr>
        </a:p>
      </dgm:t>
    </dgm:pt>
    <dgm:pt modelId="{E93CA6B5-54BD-482F-963B-96BDB9D84820}" type="sibTrans" cxnId="{7E7075C1-79B4-4732-BCCF-897AA9452AB5}">
      <dgm:prSet/>
      <dgm:spPr/>
      <dgm:t>
        <a:bodyPr/>
        <a:lstStyle/>
        <a:p>
          <a:endParaRPr lang="en-US">
            <a:solidFill>
              <a:schemeClr val="tx1"/>
            </a:solidFill>
          </a:endParaRPr>
        </a:p>
      </dgm:t>
    </dgm:pt>
    <dgm:pt modelId="{2D7962AC-F853-4564-867C-FDED2EFE1E65}">
      <dgm:prSet/>
      <dgm:spPr/>
      <dgm:t>
        <a:bodyPr/>
        <a:lstStyle/>
        <a:p>
          <a:r>
            <a:rPr lang="en-US" baseline="0" dirty="0">
              <a:solidFill>
                <a:schemeClr val="tx1"/>
              </a:solidFill>
            </a:rPr>
            <a:t>OR… </a:t>
          </a:r>
        </a:p>
        <a:p>
          <a:r>
            <a:rPr lang="en-US" baseline="0" dirty="0">
              <a:solidFill>
                <a:schemeClr val="tx1"/>
              </a:solidFill>
            </a:rPr>
            <a:t>A Cheater’s Guide to the Volunteer Involvement Cycle</a:t>
          </a:r>
          <a:endParaRPr lang="en-US" dirty="0">
            <a:solidFill>
              <a:schemeClr val="tx1"/>
            </a:solidFill>
          </a:endParaRPr>
        </a:p>
      </dgm:t>
    </dgm:pt>
    <dgm:pt modelId="{9CFF0E7E-CDEB-46BE-9241-6E2AA745D97C}" type="parTrans" cxnId="{585E45F7-8E19-46B9-9C48-3C33507F2865}">
      <dgm:prSet/>
      <dgm:spPr/>
      <dgm:t>
        <a:bodyPr/>
        <a:lstStyle/>
        <a:p>
          <a:endParaRPr lang="en-US">
            <a:solidFill>
              <a:schemeClr val="tx1"/>
            </a:solidFill>
          </a:endParaRPr>
        </a:p>
      </dgm:t>
    </dgm:pt>
    <dgm:pt modelId="{ED0CCB29-9897-4DDF-8852-8B58D59CE99A}" type="sibTrans" cxnId="{585E45F7-8E19-46B9-9C48-3C33507F2865}">
      <dgm:prSet/>
      <dgm:spPr/>
      <dgm:t>
        <a:bodyPr/>
        <a:lstStyle/>
        <a:p>
          <a:endParaRPr lang="en-US">
            <a:solidFill>
              <a:schemeClr val="tx1"/>
            </a:solidFill>
          </a:endParaRPr>
        </a:p>
      </dgm:t>
    </dgm:pt>
    <dgm:pt modelId="{E458116D-6FD2-4F74-A5DB-40F72C1C71AF}" type="pres">
      <dgm:prSet presAssocID="{3032A3A5-EFC0-4067-B2A8-F755FA50306E}" presName="diagram" presStyleCnt="0">
        <dgm:presLayoutVars>
          <dgm:dir/>
          <dgm:resizeHandles val="exact"/>
        </dgm:presLayoutVars>
      </dgm:prSet>
      <dgm:spPr/>
    </dgm:pt>
    <dgm:pt modelId="{5909FCDB-7F8D-4C9F-9EA6-A3AE56E7855E}" type="pres">
      <dgm:prSet presAssocID="{6A59E279-CBE4-4144-8024-BF417240AB62}" presName="node" presStyleLbl="node1" presStyleIdx="0" presStyleCnt="2">
        <dgm:presLayoutVars>
          <dgm:bulletEnabled val="1"/>
        </dgm:presLayoutVars>
      </dgm:prSet>
      <dgm:spPr/>
    </dgm:pt>
    <dgm:pt modelId="{1C2996BD-6427-47A8-93BD-E0A5B6310802}" type="pres">
      <dgm:prSet presAssocID="{E93CA6B5-54BD-482F-963B-96BDB9D84820}" presName="sibTrans" presStyleCnt="0"/>
      <dgm:spPr/>
    </dgm:pt>
    <dgm:pt modelId="{1200DBEF-FD69-4132-953F-2CF0AEF565F4}" type="pres">
      <dgm:prSet presAssocID="{2D7962AC-F853-4564-867C-FDED2EFE1E65}" presName="node" presStyleLbl="node1" presStyleIdx="1" presStyleCnt="2">
        <dgm:presLayoutVars>
          <dgm:bulletEnabled val="1"/>
        </dgm:presLayoutVars>
      </dgm:prSet>
      <dgm:spPr/>
    </dgm:pt>
  </dgm:ptLst>
  <dgm:cxnLst>
    <dgm:cxn modelId="{543D3155-4738-436C-80B1-27F06D601DCB}" type="presOf" srcId="{3032A3A5-EFC0-4067-B2A8-F755FA50306E}" destId="{E458116D-6FD2-4F74-A5DB-40F72C1C71AF}" srcOrd="0" destOrd="0" presId="urn:microsoft.com/office/officeart/2005/8/layout/default"/>
    <dgm:cxn modelId="{FD32889F-ED8D-4608-8817-BE0C0BBA7248}" type="presOf" srcId="{6A59E279-CBE4-4144-8024-BF417240AB62}" destId="{5909FCDB-7F8D-4C9F-9EA6-A3AE56E7855E}" srcOrd="0" destOrd="0" presId="urn:microsoft.com/office/officeart/2005/8/layout/default"/>
    <dgm:cxn modelId="{7E7075C1-79B4-4732-BCCF-897AA9452AB5}" srcId="{3032A3A5-EFC0-4067-B2A8-F755FA50306E}" destId="{6A59E279-CBE4-4144-8024-BF417240AB62}" srcOrd="0" destOrd="0" parTransId="{14B34E72-FD98-40CF-B7F6-F472D58477BE}" sibTransId="{E93CA6B5-54BD-482F-963B-96BDB9D84820}"/>
    <dgm:cxn modelId="{8CDBABF0-0596-42C0-8D3B-FF6D4E9A2613}" type="presOf" srcId="{2D7962AC-F853-4564-867C-FDED2EFE1E65}" destId="{1200DBEF-FD69-4132-953F-2CF0AEF565F4}" srcOrd="0" destOrd="0" presId="urn:microsoft.com/office/officeart/2005/8/layout/default"/>
    <dgm:cxn modelId="{585E45F7-8E19-46B9-9C48-3C33507F2865}" srcId="{3032A3A5-EFC0-4067-B2A8-F755FA50306E}" destId="{2D7962AC-F853-4564-867C-FDED2EFE1E65}" srcOrd="1" destOrd="0" parTransId="{9CFF0E7E-CDEB-46BE-9241-6E2AA745D97C}" sibTransId="{ED0CCB29-9897-4DDF-8852-8B58D59CE99A}"/>
    <dgm:cxn modelId="{C854DF1D-17F3-40C6-BCA6-6EBB535E84A4}" type="presParOf" srcId="{E458116D-6FD2-4F74-A5DB-40F72C1C71AF}" destId="{5909FCDB-7F8D-4C9F-9EA6-A3AE56E7855E}" srcOrd="0" destOrd="0" presId="urn:microsoft.com/office/officeart/2005/8/layout/default"/>
    <dgm:cxn modelId="{5F7A6812-C1A0-4FA2-9E44-CE437B67A8F2}" type="presParOf" srcId="{E458116D-6FD2-4F74-A5DB-40F72C1C71AF}" destId="{1C2996BD-6427-47A8-93BD-E0A5B6310802}" srcOrd="1" destOrd="0" presId="urn:microsoft.com/office/officeart/2005/8/layout/default"/>
    <dgm:cxn modelId="{9EFEB86C-2ED2-48B6-B962-BC70C6D211D0}" type="presParOf" srcId="{E458116D-6FD2-4F74-A5DB-40F72C1C71AF}" destId="{1200DBEF-FD69-4132-953F-2CF0AEF565F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E8A3F4-7D17-4110-A78C-5F7FD7A20C8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70E1DFA-8103-4FB9-887F-25A2A2F26C00}">
      <dgm:prSet custT="1"/>
      <dgm:spPr>
        <a:xfrm>
          <a:off x="4431759" y="0"/>
          <a:ext cx="3880348" cy="717290"/>
        </a:xfrm>
      </dgm:spPr>
      <dgm:t>
        <a:bodyPr/>
        <a:lstStyle/>
        <a:p>
          <a:pPr rtl="0"/>
          <a:r>
            <a:rPr lang="en-US" sz="3200" b="1" dirty="0">
              <a:solidFill>
                <a:schemeClr val="tx1"/>
              </a:solidFill>
            </a:rPr>
            <a:t>SMPs</a:t>
          </a:r>
        </a:p>
      </dgm:t>
    </dgm:pt>
    <dgm:pt modelId="{7BE9BEF8-5095-460B-A46D-7F2BCBAD6F7B}" type="parTrans" cxnId="{587480EC-3BA2-477C-A1AE-D2D2D9DD9D04}">
      <dgm:prSet/>
      <dgm:spPr/>
      <dgm:t>
        <a:bodyPr/>
        <a:lstStyle/>
        <a:p>
          <a:endParaRPr lang="en-US" sz="2000"/>
        </a:p>
      </dgm:t>
    </dgm:pt>
    <dgm:pt modelId="{168F1675-E7CB-4183-81AD-48A156E47F69}" type="sibTrans" cxnId="{587480EC-3BA2-477C-A1AE-D2D2D9DD9D04}">
      <dgm:prSet/>
      <dgm:spPr/>
      <dgm:t>
        <a:bodyPr/>
        <a:lstStyle/>
        <a:p>
          <a:endParaRPr lang="en-US" sz="2000"/>
        </a:p>
      </dgm:t>
    </dgm:pt>
    <dgm:pt modelId="{C4B6377F-162D-4B66-A715-9834AB907980}">
      <dgm:prSet custT="1"/>
      <dgm:spPr>
        <a:xfrm>
          <a:off x="4431759" y="717290"/>
          <a:ext cx="3880348" cy="3387165"/>
        </a:xfrm>
      </dgm:spPr>
      <dgm:t>
        <a:bodyPr/>
        <a:lstStyle/>
        <a:p>
          <a:r>
            <a:rPr lang="en-US" sz="2800" dirty="0"/>
            <a:t>Step 1: Login at </a:t>
          </a:r>
          <a:r>
            <a:rPr lang="en-US" sz="2800" dirty="0">
              <a:hlinkClick xmlns:r="http://schemas.openxmlformats.org/officeDocument/2006/relationships" r:id="rId1"/>
            </a:rPr>
            <a:t>www.smpresource.org</a:t>
          </a:r>
          <a:r>
            <a:rPr lang="en-US" sz="2800" dirty="0"/>
            <a:t> </a:t>
          </a:r>
          <a:br>
            <a:rPr lang="en-US" sz="2800" dirty="0"/>
          </a:br>
          <a:r>
            <a:rPr lang="en-US" sz="2800" dirty="0"/>
            <a:t>(click the blue SMP Login padlock). </a:t>
          </a:r>
        </a:p>
      </dgm:t>
    </dgm:pt>
    <dgm:pt modelId="{3EC363BC-6DA9-4180-A203-0787FCCFB925}" type="parTrans" cxnId="{2BA2285A-5416-460B-9D1E-54392BB75710}">
      <dgm:prSet/>
      <dgm:spPr/>
      <dgm:t>
        <a:bodyPr/>
        <a:lstStyle/>
        <a:p>
          <a:endParaRPr lang="en-US" sz="2000"/>
        </a:p>
      </dgm:t>
    </dgm:pt>
    <dgm:pt modelId="{63CDDE28-EB22-4FE5-BD13-29DEF1B86A5C}" type="sibTrans" cxnId="{2BA2285A-5416-460B-9D1E-54392BB75710}">
      <dgm:prSet/>
      <dgm:spPr/>
      <dgm:t>
        <a:bodyPr/>
        <a:lstStyle/>
        <a:p>
          <a:endParaRPr lang="en-US" sz="2000"/>
        </a:p>
      </dgm:t>
    </dgm:pt>
    <dgm:pt modelId="{FA6856E2-C154-4E7E-A056-6A9C84FEEA45}">
      <dgm:prSet custT="1"/>
      <dgm:spPr>
        <a:xfrm>
          <a:off x="8161" y="0"/>
          <a:ext cx="3880348" cy="717290"/>
        </a:xfrm>
      </dgm:spPr>
      <dgm:t>
        <a:bodyPr/>
        <a:lstStyle/>
        <a:p>
          <a:pPr rtl="0"/>
          <a:r>
            <a:rPr lang="en-US" sz="3200" b="1" dirty="0">
              <a:solidFill>
                <a:schemeClr val="tx1"/>
              </a:solidFill>
            </a:rPr>
            <a:t>SHIPs</a:t>
          </a:r>
        </a:p>
      </dgm:t>
    </dgm:pt>
    <dgm:pt modelId="{89F622DB-7F06-4A6C-AE97-756979F3E24A}" type="parTrans" cxnId="{5B715D13-CC5D-44C6-8F1C-C9EEEA3B8340}">
      <dgm:prSet/>
      <dgm:spPr/>
      <dgm:t>
        <a:bodyPr/>
        <a:lstStyle/>
        <a:p>
          <a:endParaRPr lang="en-US" sz="2000"/>
        </a:p>
      </dgm:t>
    </dgm:pt>
    <dgm:pt modelId="{417D00C8-4823-43C0-91BD-B2A2DFBCCD52}" type="sibTrans" cxnId="{5B715D13-CC5D-44C6-8F1C-C9EEEA3B8340}">
      <dgm:prSet/>
      <dgm:spPr/>
      <dgm:t>
        <a:bodyPr/>
        <a:lstStyle/>
        <a:p>
          <a:endParaRPr lang="en-US" sz="2000"/>
        </a:p>
      </dgm:t>
    </dgm:pt>
    <dgm:pt modelId="{0D712E43-55A2-4788-9D79-19A106B7C150}">
      <dgm:prSet custT="1"/>
      <dgm:spPr>
        <a:xfrm>
          <a:off x="8161" y="717290"/>
          <a:ext cx="3880348" cy="3387165"/>
        </a:xfrm>
      </dgm:spPr>
      <dgm:t>
        <a:bodyPr/>
        <a:lstStyle/>
        <a:p>
          <a:pPr rtl="0"/>
          <a:r>
            <a:rPr lang="en-US" sz="2800" kern="1200" dirty="0"/>
            <a:t>Step 1: Login at </a:t>
          </a:r>
          <a:r>
            <a:rPr lang="en-US" sz="2800" kern="1200" dirty="0">
              <a:hlinkClick xmlns:r="http://schemas.openxmlformats.org/officeDocument/2006/relationships" r:id="rId2"/>
            </a:rPr>
            <a:t>www.shiphelp.org</a:t>
          </a:r>
          <a:r>
            <a:rPr lang="en-US" sz="2800" kern="1200" dirty="0"/>
            <a:t> </a:t>
          </a:r>
          <a:br>
            <a:rPr lang="en-US" sz="2800" kern="1200" dirty="0"/>
          </a:br>
          <a:r>
            <a:rPr lang="en-US" sz="2800" kern="1200" dirty="0"/>
            <a:t>(click the orange SHIP Login padlock). </a:t>
          </a:r>
        </a:p>
      </dgm:t>
    </dgm:pt>
    <dgm:pt modelId="{CBD8D89E-6EE7-4BED-AB4C-E553C8DF7DD2}" type="parTrans" cxnId="{B9C24BBD-3F13-4B68-99B1-D204C54CF798}">
      <dgm:prSet/>
      <dgm:spPr/>
      <dgm:t>
        <a:bodyPr/>
        <a:lstStyle/>
        <a:p>
          <a:endParaRPr lang="en-US" sz="2000"/>
        </a:p>
      </dgm:t>
    </dgm:pt>
    <dgm:pt modelId="{BAC7A0E9-7D7F-4506-91E1-FC3C549EC3F6}" type="sibTrans" cxnId="{B9C24BBD-3F13-4B68-99B1-D204C54CF798}">
      <dgm:prSet/>
      <dgm:spPr/>
      <dgm:t>
        <a:bodyPr/>
        <a:lstStyle/>
        <a:p>
          <a:endParaRPr lang="en-US" sz="2000"/>
        </a:p>
      </dgm:t>
    </dgm:pt>
    <dgm:pt modelId="{CE04DEC9-24AB-4752-B70D-E7C494F03336}">
      <dgm:prSet custT="1"/>
      <dgm:spPr>
        <a:xfrm>
          <a:off x="8161" y="717290"/>
          <a:ext cx="3880348" cy="3387165"/>
        </a:xfrm>
      </dgm:spPr>
      <dgm:t>
        <a:bodyPr/>
        <a:lstStyle/>
        <a:p>
          <a:pPr rtl="0"/>
          <a:r>
            <a:rPr lang="en-US" sz="2800" kern="1200" dirty="0">
              <a:solidFill>
                <a:prstClr val="black">
                  <a:hueOff val="0"/>
                  <a:satOff val="0"/>
                  <a:lumOff val="0"/>
                  <a:alphaOff val="0"/>
                </a:prstClr>
              </a:solidFill>
              <a:latin typeface="Calibri"/>
              <a:ea typeface="+mn-ea"/>
              <a:cs typeface="+mn-cs"/>
            </a:rPr>
            <a:t>Step 2: Go to the Resource Library.</a:t>
          </a:r>
        </a:p>
      </dgm:t>
    </dgm:pt>
    <dgm:pt modelId="{BB58095D-D4C2-48BE-B9E1-09F527EB4176}" type="parTrans" cxnId="{8628DA19-9394-48E6-B25A-1DCE0B67C047}">
      <dgm:prSet/>
      <dgm:spPr/>
      <dgm:t>
        <a:bodyPr/>
        <a:lstStyle/>
        <a:p>
          <a:endParaRPr lang="en-US" sz="2000"/>
        </a:p>
      </dgm:t>
    </dgm:pt>
    <dgm:pt modelId="{66647074-0D6E-46FB-989B-47D8C806B5E3}" type="sibTrans" cxnId="{8628DA19-9394-48E6-B25A-1DCE0B67C047}">
      <dgm:prSet/>
      <dgm:spPr/>
      <dgm:t>
        <a:bodyPr/>
        <a:lstStyle/>
        <a:p>
          <a:endParaRPr lang="en-US" sz="2000"/>
        </a:p>
      </dgm:t>
    </dgm:pt>
    <dgm:pt modelId="{0C083CB7-36A1-4A39-9004-9B5F5F7B47C1}">
      <dgm:prSet custT="1"/>
      <dgm:spPr/>
      <dgm:t>
        <a:bodyPr/>
        <a:lstStyle/>
        <a:p>
          <a:r>
            <a:rPr lang="en-US" sz="2800" dirty="0"/>
            <a:t>Step 2: Search for keyword “manage”.</a:t>
          </a:r>
        </a:p>
      </dgm:t>
    </dgm:pt>
    <dgm:pt modelId="{DAFA0765-C738-483E-BDC5-609388B642FD}" type="parTrans" cxnId="{9B7145D3-21FE-456A-8840-FA0F43464E20}">
      <dgm:prSet/>
      <dgm:spPr/>
      <dgm:t>
        <a:bodyPr/>
        <a:lstStyle/>
        <a:p>
          <a:endParaRPr lang="en-US" sz="2000"/>
        </a:p>
      </dgm:t>
    </dgm:pt>
    <dgm:pt modelId="{DF66A2B4-3EA1-4EBD-8056-93B96A4F28B0}" type="sibTrans" cxnId="{9B7145D3-21FE-456A-8840-FA0F43464E20}">
      <dgm:prSet/>
      <dgm:spPr/>
      <dgm:t>
        <a:bodyPr/>
        <a:lstStyle/>
        <a:p>
          <a:endParaRPr lang="en-US" sz="2000"/>
        </a:p>
      </dgm:t>
    </dgm:pt>
    <dgm:pt modelId="{4689AD43-00F1-4507-A92E-D18129A9F89B}">
      <dgm:prSet custT="1"/>
      <dgm:spPr>
        <a:xfrm>
          <a:off x="8161" y="717290"/>
          <a:ext cx="3880348" cy="3387165"/>
        </a:xfrm>
      </dgm:spPr>
      <dgm:t>
        <a:bodyPr/>
        <a:lstStyle/>
        <a:p>
          <a:pPr rtl="0"/>
          <a:r>
            <a:rPr lang="en-US" sz="2800" kern="1200" dirty="0">
              <a:solidFill>
                <a:prstClr val="black">
                  <a:hueOff val="0"/>
                  <a:satOff val="0"/>
                  <a:lumOff val="0"/>
                  <a:alphaOff val="0"/>
                </a:prstClr>
              </a:solidFill>
              <a:latin typeface="Calibri"/>
              <a:ea typeface="+mn-ea"/>
              <a:cs typeface="+mn-cs"/>
            </a:rPr>
            <a:t>Step 3: Search for keyword “manage”.</a:t>
          </a:r>
        </a:p>
      </dgm:t>
    </dgm:pt>
    <dgm:pt modelId="{D92E748F-E4C2-4D22-B3C1-0C6E2DEF6E0A}" type="parTrans" cxnId="{D1495FFF-AA92-47F4-BE7F-0FFD7814C506}">
      <dgm:prSet/>
      <dgm:spPr/>
      <dgm:t>
        <a:bodyPr/>
        <a:lstStyle/>
        <a:p>
          <a:endParaRPr lang="en-US" sz="2000"/>
        </a:p>
      </dgm:t>
    </dgm:pt>
    <dgm:pt modelId="{DC57BF6F-19A6-4B95-AC84-AF3A804E39CC}" type="sibTrans" cxnId="{D1495FFF-AA92-47F4-BE7F-0FFD7814C506}">
      <dgm:prSet/>
      <dgm:spPr/>
      <dgm:t>
        <a:bodyPr/>
        <a:lstStyle/>
        <a:p>
          <a:endParaRPr lang="en-US" sz="2000"/>
        </a:p>
      </dgm:t>
    </dgm:pt>
    <dgm:pt modelId="{564F9868-79E8-44E6-AFF3-9EFC71891DEC}" type="pres">
      <dgm:prSet presAssocID="{BDE8A3F4-7D17-4110-A78C-5F7FD7A20C81}" presName="Name0" presStyleCnt="0">
        <dgm:presLayoutVars>
          <dgm:dir/>
          <dgm:animLvl val="lvl"/>
          <dgm:resizeHandles val="exact"/>
        </dgm:presLayoutVars>
      </dgm:prSet>
      <dgm:spPr/>
    </dgm:pt>
    <dgm:pt modelId="{7E8194D2-CDC9-412B-9B22-0DAF2AEB7624}" type="pres">
      <dgm:prSet presAssocID="{E70E1DFA-8103-4FB9-887F-25A2A2F26C00}" presName="composite" presStyleCnt="0"/>
      <dgm:spPr/>
    </dgm:pt>
    <dgm:pt modelId="{EAD4183E-1D64-4021-906F-D477D1B81218}" type="pres">
      <dgm:prSet presAssocID="{E70E1DFA-8103-4FB9-887F-25A2A2F26C00}" presName="parTx" presStyleLbl="alignNode1" presStyleIdx="0" presStyleCnt="2">
        <dgm:presLayoutVars>
          <dgm:chMax val="0"/>
          <dgm:chPref val="0"/>
          <dgm:bulletEnabled val="1"/>
        </dgm:presLayoutVars>
      </dgm:prSet>
      <dgm:spPr/>
    </dgm:pt>
    <dgm:pt modelId="{12C45123-C5B6-4A26-9C56-002475FB0359}" type="pres">
      <dgm:prSet presAssocID="{E70E1DFA-8103-4FB9-887F-25A2A2F26C00}" presName="desTx" presStyleLbl="alignAccFollowNode1" presStyleIdx="0" presStyleCnt="2">
        <dgm:presLayoutVars>
          <dgm:bulletEnabled val="1"/>
        </dgm:presLayoutVars>
      </dgm:prSet>
      <dgm:spPr/>
    </dgm:pt>
    <dgm:pt modelId="{8F495F86-6081-43A6-8F89-C8912042567F}" type="pres">
      <dgm:prSet presAssocID="{168F1675-E7CB-4183-81AD-48A156E47F69}" presName="space" presStyleCnt="0"/>
      <dgm:spPr/>
    </dgm:pt>
    <dgm:pt modelId="{DC19F4F7-8297-4E06-AB39-0FBC46F1CB8C}" type="pres">
      <dgm:prSet presAssocID="{FA6856E2-C154-4E7E-A056-6A9C84FEEA45}" presName="composite" presStyleCnt="0"/>
      <dgm:spPr/>
    </dgm:pt>
    <dgm:pt modelId="{C82DC6F6-CF62-4822-BD07-CC22DA2EC357}" type="pres">
      <dgm:prSet presAssocID="{FA6856E2-C154-4E7E-A056-6A9C84FEEA45}" presName="parTx" presStyleLbl="alignNode1" presStyleIdx="1" presStyleCnt="2">
        <dgm:presLayoutVars>
          <dgm:chMax val="0"/>
          <dgm:chPref val="0"/>
          <dgm:bulletEnabled val="1"/>
        </dgm:presLayoutVars>
      </dgm:prSet>
      <dgm:spPr/>
    </dgm:pt>
    <dgm:pt modelId="{615A26D6-AAEB-464A-93A8-591AEC4DA58E}" type="pres">
      <dgm:prSet presAssocID="{FA6856E2-C154-4E7E-A056-6A9C84FEEA45}" presName="desTx" presStyleLbl="alignAccFollowNode1" presStyleIdx="1" presStyleCnt="2">
        <dgm:presLayoutVars>
          <dgm:bulletEnabled val="1"/>
        </dgm:presLayoutVars>
      </dgm:prSet>
      <dgm:spPr/>
    </dgm:pt>
  </dgm:ptLst>
  <dgm:cxnLst>
    <dgm:cxn modelId="{5B715D13-CC5D-44C6-8F1C-C9EEEA3B8340}" srcId="{BDE8A3F4-7D17-4110-A78C-5F7FD7A20C81}" destId="{FA6856E2-C154-4E7E-A056-6A9C84FEEA45}" srcOrd="1" destOrd="0" parTransId="{89F622DB-7F06-4A6C-AE97-756979F3E24A}" sibTransId="{417D00C8-4823-43C0-91BD-B2A2DFBCCD52}"/>
    <dgm:cxn modelId="{8628DA19-9394-48E6-B25A-1DCE0B67C047}" srcId="{FA6856E2-C154-4E7E-A056-6A9C84FEEA45}" destId="{CE04DEC9-24AB-4752-B70D-E7C494F03336}" srcOrd="1" destOrd="0" parTransId="{BB58095D-D4C2-48BE-B9E1-09F527EB4176}" sibTransId="{66647074-0D6E-46FB-989B-47D8C806B5E3}"/>
    <dgm:cxn modelId="{8212F62E-5056-4E80-90BB-AFB98188EDD6}" type="presOf" srcId="{C4B6377F-162D-4B66-A715-9834AB907980}" destId="{12C45123-C5B6-4A26-9C56-002475FB0359}" srcOrd="0" destOrd="0" presId="urn:microsoft.com/office/officeart/2005/8/layout/hList1"/>
    <dgm:cxn modelId="{F9754936-0C20-418B-9CD5-6A754A78D7E0}" type="presOf" srcId="{E70E1DFA-8103-4FB9-887F-25A2A2F26C00}" destId="{EAD4183E-1D64-4021-906F-D477D1B81218}" srcOrd="0" destOrd="0" presId="urn:microsoft.com/office/officeart/2005/8/layout/hList1"/>
    <dgm:cxn modelId="{E84D8967-F34F-4E6F-8242-E98482C246E4}" type="presOf" srcId="{0D712E43-55A2-4788-9D79-19A106B7C150}" destId="{615A26D6-AAEB-464A-93A8-591AEC4DA58E}" srcOrd="0" destOrd="0" presId="urn:microsoft.com/office/officeart/2005/8/layout/hList1"/>
    <dgm:cxn modelId="{2BA2285A-5416-460B-9D1E-54392BB75710}" srcId="{E70E1DFA-8103-4FB9-887F-25A2A2F26C00}" destId="{C4B6377F-162D-4B66-A715-9834AB907980}" srcOrd="0" destOrd="0" parTransId="{3EC363BC-6DA9-4180-A203-0787FCCFB925}" sibTransId="{63CDDE28-EB22-4FE5-BD13-29DEF1B86A5C}"/>
    <dgm:cxn modelId="{4B9AA890-5C43-4DA2-8F15-83845F562AFA}" type="presOf" srcId="{0C083CB7-36A1-4A39-9004-9B5F5F7B47C1}" destId="{12C45123-C5B6-4A26-9C56-002475FB0359}" srcOrd="0" destOrd="1" presId="urn:microsoft.com/office/officeart/2005/8/layout/hList1"/>
    <dgm:cxn modelId="{4DCA8B95-C10E-49D5-9C61-C75C4631B576}" type="presOf" srcId="{FA6856E2-C154-4E7E-A056-6A9C84FEEA45}" destId="{C82DC6F6-CF62-4822-BD07-CC22DA2EC357}" srcOrd="0" destOrd="0" presId="urn:microsoft.com/office/officeart/2005/8/layout/hList1"/>
    <dgm:cxn modelId="{1032F795-BBFC-4722-9D85-6670C9550484}" type="presOf" srcId="{BDE8A3F4-7D17-4110-A78C-5F7FD7A20C81}" destId="{564F9868-79E8-44E6-AFF3-9EFC71891DEC}" srcOrd="0" destOrd="0" presId="urn:microsoft.com/office/officeart/2005/8/layout/hList1"/>
    <dgm:cxn modelId="{CF9ECDBB-A6F7-40D9-A766-C69CF639F89C}" type="presOf" srcId="{4689AD43-00F1-4507-A92E-D18129A9F89B}" destId="{615A26D6-AAEB-464A-93A8-591AEC4DA58E}" srcOrd="0" destOrd="2" presId="urn:microsoft.com/office/officeart/2005/8/layout/hList1"/>
    <dgm:cxn modelId="{B9C24BBD-3F13-4B68-99B1-D204C54CF798}" srcId="{FA6856E2-C154-4E7E-A056-6A9C84FEEA45}" destId="{0D712E43-55A2-4788-9D79-19A106B7C150}" srcOrd="0" destOrd="0" parTransId="{CBD8D89E-6EE7-4BED-AB4C-E553C8DF7DD2}" sibTransId="{BAC7A0E9-7D7F-4506-91E1-FC3C549EC3F6}"/>
    <dgm:cxn modelId="{9B7145D3-21FE-456A-8840-FA0F43464E20}" srcId="{E70E1DFA-8103-4FB9-887F-25A2A2F26C00}" destId="{0C083CB7-36A1-4A39-9004-9B5F5F7B47C1}" srcOrd="1" destOrd="0" parTransId="{DAFA0765-C738-483E-BDC5-609388B642FD}" sibTransId="{DF66A2B4-3EA1-4EBD-8056-93B96A4F28B0}"/>
    <dgm:cxn modelId="{587480EC-3BA2-477C-A1AE-D2D2D9DD9D04}" srcId="{BDE8A3F4-7D17-4110-A78C-5F7FD7A20C81}" destId="{E70E1DFA-8103-4FB9-887F-25A2A2F26C00}" srcOrd="0" destOrd="0" parTransId="{7BE9BEF8-5095-460B-A46D-7F2BCBAD6F7B}" sibTransId="{168F1675-E7CB-4183-81AD-48A156E47F69}"/>
    <dgm:cxn modelId="{125F67ED-3A2F-4C2F-A009-B86FE2C4BE13}" type="presOf" srcId="{CE04DEC9-24AB-4752-B70D-E7C494F03336}" destId="{615A26D6-AAEB-464A-93A8-591AEC4DA58E}" srcOrd="0" destOrd="1" presId="urn:microsoft.com/office/officeart/2005/8/layout/hList1"/>
    <dgm:cxn modelId="{D1495FFF-AA92-47F4-BE7F-0FFD7814C506}" srcId="{FA6856E2-C154-4E7E-A056-6A9C84FEEA45}" destId="{4689AD43-00F1-4507-A92E-D18129A9F89B}" srcOrd="2" destOrd="0" parTransId="{D92E748F-E4C2-4D22-B3C1-0C6E2DEF6E0A}" sibTransId="{DC57BF6F-19A6-4B95-AC84-AF3A804E39CC}"/>
    <dgm:cxn modelId="{8A34D74B-DD97-4E1A-85E9-FFA6D3C5F3C9}" type="presParOf" srcId="{564F9868-79E8-44E6-AFF3-9EFC71891DEC}" destId="{7E8194D2-CDC9-412B-9B22-0DAF2AEB7624}" srcOrd="0" destOrd="0" presId="urn:microsoft.com/office/officeart/2005/8/layout/hList1"/>
    <dgm:cxn modelId="{F56A924D-3F27-408B-939D-53BC95BBBB1C}" type="presParOf" srcId="{7E8194D2-CDC9-412B-9B22-0DAF2AEB7624}" destId="{EAD4183E-1D64-4021-906F-D477D1B81218}" srcOrd="0" destOrd="0" presId="urn:microsoft.com/office/officeart/2005/8/layout/hList1"/>
    <dgm:cxn modelId="{C067774F-1415-45DF-992D-D98629C19732}" type="presParOf" srcId="{7E8194D2-CDC9-412B-9B22-0DAF2AEB7624}" destId="{12C45123-C5B6-4A26-9C56-002475FB0359}" srcOrd="1" destOrd="0" presId="urn:microsoft.com/office/officeart/2005/8/layout/hList1"/>
    <dgm:cxn modelId="{44E08CD5-C3C7-45C2-8D59-C6CF12B7E6A8}" type="presParOf" srcId="{564F9868-79E8-44E6-AFF3-9EFC71891DEC}" destId="{8F495F86-6081-43A6-8F89-C8912042567F}" srcOrd="1" destOrd="0" presId="urn:microsoft.com/office/officeart/2005/8/layout/hList1"/>
    <dgm:cxn modelId="{8D037456-1253-416E-9F1F-2223BF201A04}" type="presParOf" srcId="{564F9868-79E8-44E6-AFF3-9EFC71891DEC}" destId="{DC19F4F7-8297-4E06-AB39-0FBC46F1CB8C}" srcOrd="2" destOrd="0" presId="urn:microsoft.com/office/officeart/2005/8/layout/hList1"/>
    <dgm:cxn modelId="{4D284807-5D24-40E5-91E8-BE495E8E4347}" type="presParOf" srcId="{DC19F4F7-8297-4E06-AB39-0FBC46F1CB8C}" destId="{C82DC6F6-CF62-4822-BD07-CC22DA2EC357}" srcOrd="0" destOrd="0" presId="urn:microsoft.com/office/officeart/2005/8/layout/hList1"/>
    <dgm:cxn modelId="{144A34A7-589E-427A-A60D-03F23F62F104}" type="presParOf" srcId="{DC19F4F7-8297-4E06-AB39-0FBC46F1CB8C}" destId="{615A26D6-AAEB-464A-93A8-591AEC4DA58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7EEC32-7B8C-41D5-9585-1DAEBC2DF66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B346136-5202-4BF9-826F-270D818444EE}">
      <dgm:prSet/>
      <dgm:spPr/>
      <dgm:t>
        <a:bodyPr/>
        <a:lstStyle/>
        <a:p>
          <a:r>
            <a:rPr lang="en-US" b="1" baseline="0" dirty="0">
              <a:solidFill>
                <a:schemeClr val="tx1"/>
              </a:solidFill>
            </a:rPr>
            <a:t>Volunteer Management Resources</a:t>
          </a:r>
          <a:endParaRPr lang="en-US" b="1" dirty="0">
            <a:solidFill>
              <a:schemeClr val="tx1"/>
            </a:solidFill>
          </a:endParaRPr>
        </a:p>
      </dgm:t>
    </dgm:pt>
    <dgm:pt modelId="{051D94DB-512A-4410-86FF-B86BBE97F8AA}" type="parTrans" cxnId="{18CD177D-4191-45ED-BBCD-8DA0DDEE857C}">
      <dgm:prSet/>
      <dgm:spPr/>
      <dgm:t>
        <a:bodyPr/>
        <a:lstStyle/>
        <a:p>
          <a:endParaRPr lang="en-US">
            <a:solidFill>
              <a:schemeClr val="tx1"/>
            </a:solidFill>
          </a:endParaRPr>
        </a:p>
      </dgm:t>
    </dgm:pt>
    <dgm:pt modelId="{71254798-1678-4E1F-9AAB-3A620E13DE48}" type="sibTrans" cxnId="{18CD177D-4191-45ED-BBCD-8DA0DDEE857C}">
      <dgm:prSet/>
      <dgm:spPr/>
      <dgm:t>
        <a:bodyPr/>
        <a:lstStyle/>
        <a:p>
          <a:endParaRPr lang="en-US">
            <a:solidFill>
              <a:schemeClr val="tx1"/>
            </a:solidFill>
          </a:endParaRPr>
        </a:p>
      </dgm:t>
    </dgm:pt>
    <dgm:pt modelId="{EAB5E70B-6AA9-429C-AD42-5EDE75638229}">
      <dgm:prSet/>
      <dgm:spPr/>
      <dgm:t>
        <a:bodyPr/>
        <a:lstStyle/>
        <a:p>
          <a:r>
            <a:rPr lang="en-US" sz="2600" baseline="0" dirty="0">
              <a:solidFill>
                <a:schemeClr val="tx1"/>
              </a:solidFill>
            </a:rPr>
            <a:t>Volunteer Program Management Manual</a:t>
          </a:r>
          <a:endParaRPr lang="en-US" sz="2600" dirty="0">
            <a:solidFill>
              <a:schemeClr val="tx1"/>
            </a:solidFill>
          </a:endParaRPr>
        </a:p>
      </dgm:t>
    </dgm:pt>
    <dgm:pt modelId="{511ADF63-06FA-400D-BC63-60911F47582C}" type="parTrans" cxnId="{718DF727-6DA4-4974-BDE1-9690DF703967}">
      <dgm:prSet/>
      <dgm:spPr/>
      <dgm:t>
        <a:bodyPr/>
        <a:lstStyle/>
        <a:p>
          <a:endParaRPr lang="en-US">
            <a:solidFill>
              <a:schemeClr val="tx1"/>
            </a:solidFill>
          </a:endParaRPr>
        </a:p>
      </dgm:t>
    </dgm:pt>
    <dgm:pt modelId="{751B1E66-96B9-40A2-B2AD-593337852476}" type="sibTrans" cxnId="{718DF727-6DA4-4974-BDE1-9690DF703967}">
      <dgm:prSet/>
      <dgm:spPr/>
      <dgm:t>
        <a:bodyPr/>
        <a:lstStyle/>
        <a:p>
          <a:endParaRPr lang="en-US">
            <a:solidFill>
              <a:schemeClr val="tx1"/>
            </a:solidFill>
          </a:endParaRPr>
        </a:p>
      </dgm:t>
    </dgm:pt>
    <dgm:pt modelId="{43E78F9D-2469-48EF-B1D6-CECFE0FF3CF3}">
      <dgm:prSet/>
      <dgm:spPr/>
      <dgm:t>
        <a:bodyPr/>
        <a:lstStyle/>
        <a:p>
          <a:r>
            <a:rPr lang="en-US" sz="2600" baseline="0" dirty="0">
              <a:solidFill>
                <a:schemeClr val="tx1"/>
              </a:solidFill>
            </a:rPr>
            <a:t>Volunteer Involvement Cycle</a:t>
          </a:r>
          <a:endParaRPr lang="en-US" sz="2600" dirty="0">
            <a:solidFill>
              <a:schemeClr val="tx1"/>
            </a:solidFill>
          </a:endParaRPr>
        </a:p>
      </dgm:t>
    </dgm:pt>
    <dgm:pt modelId="{5B34BE8C-A12B-4D39-B999-CF308A6C8970}" type="parTrans" cxnId="{546E0026-535E-4E51-9FBD-68D08DDD27D9}">
      <dgm:prSet/>
      <dgm:spPr/>
      <dgm:t>
        <a:bodyPr/>
        <a:lstStyle/>
        <a:p>
          <a:endParaRPr lang="en-US">
            <a:solidFill>
              <a:schemeClr val="tx1"/>
            </a:solidFill>
          </a:endParaRPr>
        </a:p>
      </dgm:t>
    </dgm:pt>
    <dgm:pt modelId="{485C4128-F7B1-4555-8F0B-CFE773204D6A}" type="sibTrans" cxnId="{546E0026-535E-4E51-9FBD-68D08DDD27D9}">
      <dgm:prSet/>
      <dgm:spPr/>
      <dgm:t>
        <a:bodyPr/>
        <a:lstStyle/>
        <a:p>
          <a:endParaRPr lang="en-US">
            <a:solidFill>
              <a:schemeClr val="tx1"/>
            </a:solidFill>
          </a:endParaRPr>
        </a:p>
      </dgm:t>
    </dgm:pt>
    <dgm:pt modelId="{4994EDEB-7BCC-4973-8B5A-5631F42AD19E}">
      <dgm:prSet/>
      <dgm:spPr/>
      <dgm:t>
        <a:bodyPr/>
        <a:lstStyle/>
        <a:p>
          <a:r>
            <a:rPr lang="en-US" b="1" baseline="0" dirty="0">
              <a:solidFill>
                <a:schemeClr val="tx1"/>
              </a:solidFill>
            </a:rPr>
            <a:t>Upcoming Webinars</a:t>
          </a:r>
          <a:endParaRPr lang="en-US" b="1" dirty="0">
            <a:solidFill>
              <a:schemeClr val="tx1"/>
            </a:solidFill>
          </a:endParaRPr>
        </a:p>
      </dgm:t>
    </dgm:pt>
    <dgm:pt modelId="{668B7485-F48A-439D-A3DB-536AFE95AC7E}" type="parTrans" cxnId="{84A0F087-8ED5-48ED-93B5-65BF9C948785}">
      <dgm:prSet/>
      <dgm:spPr/>
      <dgm:t>
        <a:bodyPr/>
        <a:lstStyle/>
        <a:p>
          <a:endParaRPr lang="en-US">
            <a:solidFill>
              <a:schemeClr val="tx1"/>
            </a:solidFill>
          </a:endParaRPr>
        </a:p>
      </dgm:t>
    </dgm:pt>
    <dgm:pt modelId="{33BD1A89-BFD9-4C83-A208-E91F23CE08D6}" type="sibTrans" cxnId="{84A0F087-8ED5-48ED-93B5-65BF9C948785}">
      <dgm:prSet/>
      <dgm:spPr/>
      <dgm:t>
        <a:bodyPr/>
        <a:lstStyle/>
        <a:p>
          <a:endParaRPr lang="en-US">
            <a:solidFill>
              <a:schemeClr val="tx1"/>
            </a:solidFill>
          </a:endParaRPr>
        </a:p>
      </dgm:t>
    </dgm:pt>
    <dgm:pt modelId="{32400C9E-63ED-407D-8399-3C3F771CC261}">
      <dgm:prSet/>
      <dgm:spPr/>
      <dgm:t>
        <a:bodyPr/>
        <a:lstStyle/>
        <a:p>
          <a:r>
            <a:rPr lang="en-US" b="0" baseline="0" dirty="0">
              <a:solidFill>
                <a:schemeClr val="tx1"/>
              </a:solidFill>
            </a:rPr>
            <a:t>4/20/23: Recruiting Volunteers for a Knowledge-rich Program</a:t>
          </a:r>
        </a:p>
      </dgm:t>
    </dgm:pt>
    <dgm:pt modelId="{10325DF8-A728-4451-962B-22BDCB34C143}" type="parTrans" cxnId="{35ECA5C0-1EDE-41E4-95CA-FC7E93F706F5}">
      <dgm:prSet/>
      <dgm:spPr/>
      <dgm:t>
        <a:bodyPr/>
        <a:lstStyle/>
        <a:p>
          <a:endParaRPr lang="en-US"/>
        </a:p>
      </dgm:t>
    </dgm:pt>
    <dgm:pt modelId="{2CAA9402-8674-4675-8114-EF9F90D604E3}" type="sibTrans" cxnId="{35ECA5C0-1EDE-41E4-95CA-FC7E93F706F5}">
      <dgm:prSet/>
      <dgm:spPr/>
      <dgm:t>
        <a:bodyPr/>
        <a:lstStyle/>
        <a:p>
          <a:endParaRPr lang="en-US"/>
        </a:p>
      </dgm:t>
    </dgm:pt>
    <dgm:pt modelId="{0ED09CB3-4548-4F5E-AA50-872A783BA6D5}">
      <dgm:prSet/>
      <dgm:spPr/>
      <dgm:t>
        <a:bodyPr/>
        <a:lstStyle/>
        <a:p>
          <a:r>
            <a:rPr lang="en-US" b="1" dirty="0">
              <a:solidFill>
                <a:schemeClr val="tx1"/>
              </a:solidFill>
            </a:rPr>
            <a:t>VRPM Resources</a:t>
          </a:r>
        </a:p>
      </dgm:t>
    </dgm:pt>
    <dgm:pt modelId="{F09C5E05-33E3-4C4C-AB7B-EB9B302D2768}" type="parTrans" cxnId="{AC04CECB-76C4-4C14-A7B5-A62AB1D0A0BF}">
      <dgm:prSet/>
      <dgm:spPr/>
      <dgm:t>
        <a:bodyPr/>
        <a:lstStyle/>
        <a:p>
          <a:endParaRPr lang="en-US"/>
        </a:p>
      </dgm:t>
    </dgm:pt>
    <dgm:pt modelId="{2E62CE3F-8FAA-44A4-BCC9-5262BA2C17BF}" type="sibTrans" cxnId="{AC04CECB-76C4-4C14-A7B5-A62AB1D0A0BF}">
      <dgm:prSet/>
      <dgm:spPr/>
      <dgm:t>
        <a:bodyPr/>
        <a:lstStyle/>
        <a:p>
          <a:endParaRPr lang="en-US"/>
        </a:p>
      </dgm:t>
    </dgm:pt>
    <dgm:pt modelId="{5181F4E2-6A12-4740-A67B-A842322F9A61}">
      <dgm:prSet/>
      <dgm:spPr/>
      <dgm:t>
        <a:bodyPr/>
        <a:lstStyle/>
        <a:p>
          <a:r>
            <a:rPr lang="en-US" sz="2500" b="0" dirty="0">
              <a:solidFill>
                <a:schemeClr val="tx1"/>
              </a:solidFill>
            </a:rPr>
            <a:t>SMPs</a:t>
          </a:r>
        </a:p>
      </dgm:t>
    </dgm:pt>
    <dgm:pt modelId="{0FBFDE3C-6B8B-467A-B825-1B8F7D679034}" type="parTrans" cxnId="{35040938-DA54-4132-AD77-8AE72E474C6F}">
      <dgm:prSet/>
      <dgm:spPr/>
      <dgm:t>
        <a:bodyPr/>
        <a:lstStyle/>
        <a:p>
          <a:endParaRPr lang="en-US"/>
        </a:p>
      </dgm:t>
    </dgm:pt>
    <dgm:pt modelId="{CB977EF8-DC52-40D5-B65F-D065283384AC}" type="sibTrans" cxnId="{35040938-DA54-4132-AD77-8AE72E474C6F}">
      <dgm:prSet/>
      <dgm:spPr/>
      <dgm:t>
        <a:bodyPr/>
        <a:lstStyle/>
        <a:p>
          <a:endParaRPr lang="en-US"/>
        </a:p>
      </dgm:t>
    </dgm:pt>
    <dgm:pt modelId="{21F41F1F-1643-48AE-8A5C-FA164D92756F}">
      <dgm:prSet/>
      <dgm:spPr/>
      <dgm:t>
        <a:bodyPr/>
        <a:lstStyle/>
        <a:p>
          <a:r>
            <a:rPr lang="en-US" sz="2500" b="0" dirty="0">
              <a:solidFill>
                <a:schemeClr val="tx1"/>
              </a:solidFill>
            </a:rPr>
            <a:t>SHIPs</a:t>
          </a:r>
        </a:p>
      </dgm:t>
    </dgm:pt>
    <dgm:pt modelId="{4F35D948-6FE0-4DE6-9DB1-33B63FED2623}" type="parTrans" cxnId="{AE2196BC-46F9-4B87-BF1B-3386F89D5379}">
      <dgm:prSet/>
      <dgm:spPr/>
      <dgm:t>
        <a:bodyPr/>
        <a:lstStyle/>
        <a:p>
          <a:endParaRPr lang="en-US"/>
        </a:p>
      </dgm:t>
    </dgm:pt>
    <dgm:pt modelId="{3730893A-8C59-4C95-99E3-64CA182BB493}" type="sibTrans" cxnId="{AE2196BC-46F9-4B87-BF1B-3386F89D5379}">
      <dgm:prSet/>
      <dgm:spPr/>
      <dgm:t>
        <a:bodyPr/>
        <a:lstStyle/>
        <a:p>
          <a:endParaRPr lang="en-US"/>
        </a:p>
      </dgm:t>
    </dgm:pt>
    <dgm:pt modelId="{FE5FB909-3B2B-48DC-BB80-23755E1924DF}">
      <dgm:prSet/>
      <dgm:spPr/>
      <dgm:t>
        <a:bodyPr/>
        <a:lstStyle/>
        <a:p>
          <a:r>
            <a:rPr lang="en-US" sz="2500" b="0" dirty="0">
              <a:solidFill>
                <a:schemeClr val="tx1"/>
              </a:solidFill>
            </a:rPr>
            <a:t>ACL’s VRPM Policies</a:t>
          </a:r>
        </a:p>
      </dgm:t>
    </dgm:pt>
    <dgm:pt modelId="{1D5CA26A-F458-45D4-8254-3619F58F2671}" type="parTrans" cxnId="{A87CC0B9-5833-4BC4-A275-E050B3C12AF4}">
      <dgm:prSet/>
      <dgm:spPr/>
      <dgm:t>
        <a:bodyPr/>
        <a:lstStyle/>
        <a:p>
          <a:endParaRPr lang="en-US"/>
        </a:p>
      </dgm:t>
    </dgm:pt>
    <dgm:pt modelId="{57084F87-DC5A-4CE4-8078-C6C8CFF92DB7}" type="sibTrans" cxnId="{A87CC0B9-5833-4BC4-A275-E050B3C12AF4}">
      <dgm:prSet/>
      <dgm:spPr/>
      <dgm:t>
        <a:bodyPr/>
        <a:lstStyle/>
        <a:p>
          <a:endParaRPr lang="en-US"/>
        </a:p>
      </dgm:t>
    </dgm:pt>
    <dgm:pt modelId="{71E96B01-C7C1-4806-9F9A-489B6E27E04F}">
      <dgm:prSet/>
      <dgm:spPr/>
      <dgm:t>
        <a:bodyPr/>
        <a:lstStyle/>
        <a:p>
          <a:r>
            <a:rPr lang="en-US" sz="2600" dirty="0">
              <a:solidFill>
                <a:schemeClr val="tx1"/>
              </a:solidFill>
            </a:rPr>
            <a:t>Medicare Messenger articles, e.g.:</a:t>
          </a:r>
        </a:p>
      </dgm:t>
    </dgm:pt>
    <dgm:pt modelId="{66CF9063-5B56-4305-BF65-4008853577AA}" type="parTrans" cxnId="{AFDF7A64-FF3C-4FE0-8FE4-22EE51BC7C8D}">
      <dgm:prSet/>
      <dgm:spPr/>
      <dgm:t>
        <a:bodyPr/>
        <a:lstStyle/>
        <a:p>
          <a:endParaRPr lang="en-US"/>
        </a:p>
      </dgm:t>
    </dgm:pt>
    <dgm:pt modelId="{61B522FF-4B28-4459-BF62-874AE487AB54}" type="sibTrans" cxnId="{AFDF7A64-FF3C-4FE0-8FE4-22EE51BC7C8D}">
      <dgm:prSet/>
      <dgm:spPr/>
      <dgm:t>
        <a:bodyPr/>
        <a:lstStyle/>
        <a:p>
          <a:endParaRPr lang="en-US"/>
        </a:p>
      </dgm:t>
    </dgm:pt>
    <dgm:pt modelId="{02944031-5A47-4CDD-BA83-5E35DE57DF6C}">
      <dgm:prSet custT="1"/>
      <dgm:spPr/>
      <dgm:t>
        <a:bodyPr/>
        <a:lstStyle/>
        <a:p>
          <a:r>
            <a:rPr lang="en-US" sz="2400" dirty="0">
              <a:solidFill>
                <a:schemeClr val="tx1"/>
              </a:solidFill>
            </a:rPr>
            <a:t>Serious Tips on Volunteer Onboarding (Dec 2022)</a:t>
          </a:r>
        </a:p>
      </dgm:t>
    </dgm:pt>
    <dgm:pt modelId="{F1A924C7-86BE-438C-AFE5-F2D7A8150616}" type="parTrans" cxnId="{4E83D669-1B3D-4F1F-83A3-18BA452C0F8D}">
      <dgm:prSet/>
      <dgm:spPr/>
      <dgm:t>
        <a:bodyPr/>
        <a:lstStyle/>
        <a:p>
          <a:endParaRPr lang="en-US"/>
        </a:p>
      </dgm:t>
    </dgm:pt>
    <dgm:pt modelId="{DF78E789-041D-4CE4-846E-1AEBB25F4910}" type="sibTrans" cxnId="{4E83D669-1B3D-4F1F-83A3-18BA452C0F8D}">
      <dgm:prSet/>
      <dgm:spPr/>
      <dgm:t>
        <a:bodyPr/>
        <a:lstStyle/>
        <a:p>
          <a:endParaRPr lang="en-US"/>
        </a:p>
      </dgm:t>
    </dgm:pt>
    <dgm:pt modelId="{71FDE501-D76D-45C5-BE59-E225ECFDCCC2}">
      <dgm:prSet/>
      <dgm:spPr/>
      <dgm:t>
        <a:bodyPr/>
        <a:lstStyle/>
        <a:p>
          <a:r>
            <a:rPr lang="en-US" sz="2500" b="0" dirty="0">
              <a:solidFill>
                <a:schemeClr val="tx1"/>
              </a:solidFill>
            </a:rPr>
            <a:t>VRPM Resource Groupings entry</a:t>
          </a:r>
        </a:p>
      </dgm:t>
    </dgm:pt>
    <dgm:pt modelId="{C901B63A-4D54-4B2E-B78A-D0470E907526}" type="parTrans" cxnId="{901F5106-CDD5-40C2-808C-47470211465F}">
      <dgm:prSet/>
      <dgm:spPr/>
      <dgm:t>
        <a:bodyPr/>
        <a:lstStyle/>
        <a:p>
          <a:endParaRPr lang="en-US"/>
        </a:p>
      </dgm:t>
    </dgm:pt>
    <dgm:pt modelId="{F1F5371D-43DB-411B-BF9A-068F74D2FA19}" type="sibTrans" cxnId="{901F5106-CDD5-40C2-808C-47470211465F}">
      <dgm:prSet/>
      <dgm:spPr/>
      <dgm:t>
        <a:bodyPr/>
        <a:lstStyle/>
        <a:p>
          <a:endParaRPr lang="en-US"/>
        </a:p>
      </dgm:t>
    </dgm:pt>
    <dgm:pt modelId="{4FE48B99-7C04-4BA8-8E29-D00B0CF24039}">
      <dgm:prSet/>
      <dgm:spPr/>
      <dgm:t>
        <a:bodyPr/>
        <a:lstStyle/>
        <a:p>
          <a:r>
            <a:rPr lang="en-US" sz="2500" b="0" dirty="0">
              <a:solidFill>
                <a:schemeClr val="tx1"/>
              </a:solidFill>
            </a:rPr>
            <a:t>VRPM Orientation</a:t>
          </a:r>
        </a:p>
      </dgm:t>
    </dgm:pt>
    <dgm:pt modelId="{E48C1EC0-DD31-4081-B455-B01514FF6B6C}" type="parTrans" cxnId="{297426E9-711D-4F51-B5FF-5AC0274F3C9D}">
      <dgm:prSet/>
      <dgm:spPr/>
      <dgm:t>
        <a:bodyPr/>
        <a:lstStyle/>
        <a:p>
          <a:endParaRPr lang="en-US"/>
        </a:p>
      </dgm:t>
    </dgm:pt>
    <dgm:pt modelId="{1F937D90-EEC2-45AC-9BCF-6109D47AC30B}" type="sibTrans" cxnId="{297426E9-711D-4F51-B5FF-5AC0274F3C9D}">
      <dgm:prSet/>
      <dgm:spPr/>
      <dgm:t>
        <a:bodyPr/>
        <a:lstStyle/>
        <a:p>
          <a:endParaRPr lang="en-US"/>
        </a:p>
      </dgm:t>
    </dgm:pt>
    <dgm:pt modelId="{E181257B-F1EB-42D4-955F-05E7ECB2AA95}">
      <dgm:prSet custT="1"/>
      <dgm:spPr/>
      <dgm:t>
        <a:bodyPr/>
        <a:lstStyle/>
        <a:p>
          <a:r>
            <a:rPr lang="en-US" sz="2500" b="0" dirty="0">
              <a:solidFill>
                <a:schemeClr val="tx1"/>
              </a:solidFill>
            </a:rPr>
            <a:t>VRPM Management Curriculum </a:t>
          </a:r>
          <a:br>
            <a:rPr lang="en-US" sz="2500" b="0" dirty="0">
              <a:solidFill>
                <a:schemeClr val="tx1"/>
              </a:solidFill>
            </a:rPr>
          </a:br>
          <a:r>
            <a:rPr lang="en-US" sz="2000" b="0" i="1" dirty="0">
              <a:solidFill>
                <a:schemeClr val="tx1"/>
              </a:solidFill>
            </a:rPr>
            <a:t>(TRAX &gt; Available Training)</a:t>
          </a:r>
        </a:p>
      </dgm:t>
    </dgm:pt>
    <dgm:pt modelId="{EF8BFCAC-32C5-42D7-B294-77C3DD9F2EB9}" type="parTrans" cxnId="{17E9C845-F2F5-40D9-B298-E807C57C7FFF}">
      <dgm:prSet/>
      <dgm:spPr/>
      <dgm:t>
        <a:bodyPr/>
        <a:lstStyle/>
        <a:p>
          <a:endParaRPr lang="en-US"/>
        </a:p>
      </dgm:t>
    </dgm:pt>
    <dgm:pt modelId="{DE521861-356A-4034-8E58-D9FE5610B7EA}" type="sibTrans" cxnId="{17E9C845-F2F5-40D9-B298-E807C57C7FFF}">
      <dgm:prSet/>
      <dgm:spPr/>
      <dgm:t>
        <a:bodyPr/>
        <a:lstStyle/>
        <a:p>
          <a:endParaRPr lang="en-US"/>
        </a:p>
      </dgm:t>
    </dgm:pt>
    <dgm:pt modelId="{8B090E7C-83A8-47E3-BE30-A6D8197D08D2}">
      <dgm:prSet/>
      <dgm:spPr/>
      <dgm:t>
        <a:bodyPr/>
        <a:lstStyle/>
        <a:p>
          <a:r>
            <a:rPr lang="en-US" sz="2500" b="0" dirty="0">
              <a:solidFill>
                <a:schemeClr val="tx1"/>
              </a:solidFill>
            </a:rPr>
            <a:t>VRPM Basic Training for SHIPs </a:t>
          </a:r>
        </a:p>
      </dgm:t>
    </dgm:pt>
    <dgm:pt modelId="{DFC5D305-A5C5-4CAD-AB81-E30454503F1A}" type="parTrans" cxnId="{81C76848-ADB8-4C2E-B0E8-1CB2909D6E37}">
      <dgm:prSet/>
      <dgm:spPr/>
      <dgm:t>
        <a:bodyPr/>
        <a:lstStyle/>
        <a:p>
          <a:endParaRPr lang="en-US"/>
        </a:p>
      </dgm:t>
    </dgm:pt>
    <dgm:pt modelId="{6ACF4143-ABD9-40FE-B110-6D7E7B463412}" type="sibTrans" cxnId="{81C76848-ADB8-4C2E-B0E8-1CB2909D6E37}">
      <dgm:prSet/>
      <dgm:spPr/>
      <dgm:t>
        <a:bodyPr/>
        <a:lstStyle/>
        <a:p>
          <a:endParaRPr lang="en-US"/>
        </a:p>
      </dgm:t>
    </dgm:pt>
    <dgm:pt modelId="{08C8C15D-1860-4836-8C04-EC95A1D47027}" type="pres">
      <dgm:prSet presAssocID="{ED7EEC32-7B8C-41D5-9585-1DAEBC2DF660}" presName="Name0" presStyleCnt="0">
        <dgm:presLayoutVars>
          <dgm:dir/>
          <dgm:animLvl val="lvl"/>
          <dgm:resizeHandles val="exact"/>
        </dgm:presLayoutVars>
      </dgm:prSet>
      <dgm:spPr/>
    </dgm:pt>
    <dgm:pt modelId="{841696FD-6D88-4BF6-BECC-021DAA589727}" type="pres">
      <dgm:prSet presAssocID="{3B346136-5202-4BF9-826F-270D818444EE}" presName="composite" presStyleCnt="0"/>
      <dgm:spPr/>
    </dgm:pt>
    <dgm:pt modelId="{6BC731C0-840E-4C5D-ABD1-61AF2546684A}" type="pres">
      <dgm:prSet presAssocID="{3B346136-5202-4BF9-826F-270D818444EE}" presName="parTx" presStyleLbl="alignNode1" presStyleIdx="0" presStyleCnt="3">
        <dgm:presLayoutVars>
          <dgm:chMax val="0"/>
          <dgm:chPref val="0"/>
          <dgm:bulletEnabled val="1"/>
        </dgm:presLayoutVars>
      </dgm:prSet>
      <dgm:spPr/>
    </dgm:pt>
    <dgm:pt modelId="{4711568B-B761-4A77-8F22-8FE547AC983A}" type="pres">
      <dgm:prSet presAssocID="{3B346136-5202-4BF9-826F-270D818444EE}" presName="desTx" presStyleLbl="alignAccFollowNode1" presStyleIdx="0" presStyleCnt="3">
        <dgm:presLayoutVars>
          <dgm:bulletEnabled val="1"/>
        </dgm:presLayoutVars>
      </dgm:prSet>
      <dgm:spPr/>
    </dgm:pt>
    <dgm:pt modelId="{81A70803-EA1B-49FF-8BAC-9B6FBA75BA16}" type="pres">
      <dgm:prSet presAssocID="{71254798-1678-4E1F-9AAB-3A620E13DE48}" presName="space" presStyleCnt="0"/>
      <dgm:spPr/>
    </dgm:pt>
    <dgm:pt modelId="{EA9D8F20-8E34-41DE-872F-B041CFC3C35A}" type="pres">
      <dgm:prSet presAssocID="{0ED09CB3-4548-4F5E-AA50-872A783BA6D5}" presName="composite" presStyleCnt="0"/>
      <dgm:spPr/>
    </dgm:pt>
    <dgm:pt modelId="{5D75303D-96E1-4D9C-B252-5BB315196CB5}" type="pres">
      <dgm:prSet presAssocID="{0ED09CB3-4548-4F5E-AA50-872A783BA6D5}" presName="parTx" presStyleLbl="alignNode1" presStyleIdx="1" presStyleCnt="3">
        <dgm:presLayoutVars>
          <dgm:chMax val="0"/>
          <dgm:chPref val="0"/>
          <dgm:bulletEnabled val="1"/>
        </dgm:presLayoutVars>
      </dgm:prSet>
      <dgm:spPr/>
    </dgm:pt>
    <dgm:pt modelId="{BE03AC2D-9411-4B21-B1A4-CFC9E2022044}" type="pres">
      <dgm:prSet presAssocID="{0ED09CB3-4548-4F5E-AA50-872A783BA6D5}" presName="desTx" presStyleLbl="alignAccFollowNode1" presStyleIdx="1" presStyleCnt="3">
        <dgm:presLayoutVars>
          <dgm:bulletEnabled val="1"/>
        </dgm:presLayoutVars>
      </dgm:prSet>
      <dgm:spPr/>
    </dgm:pt>
    <dgm:pt modelId="{BF4E285C-AA60-431A-98B8-2E4C935A29B4}" type="pres">
      <dgm:prSet presAssocID="{2E62CE3F-8FAA-44A4-BCC9-5262BA2C17BF}" presName="space" presStyleCnt="0"/>
      <dgm:spPr/>
    </dgm:pt>
    <dgm:pt modelId="{884A06B6-468A-4D71-A1C4-1B1C9D506844}" type="pres">
      <dgm:prSet presAssocID="{4994EDEB-7BCC-4973-8B5A-5631F42AD19E}" presName="composite" presStyleCnt="0"/>
      <dgm:spPr/>
    </dgm:pt>
    <dgm:pt modelId="{98156DA6-FEC8-4B96-9DD4-A96C740FF478}" type="pres">
      <dgm:prSet presAssocID="{4994EDEB-7BCC-4973-8B5A-5631F42AD19E}" presName="parTx" presStyleLbl="alignNode1" presStyleIdx="2" presStyleCnt="3" custScaleX="82887">
        <dgm:presLayoutVars>
          <dgm:chMax val="0"/>
          <dgm:chPref val="0"/>
          <dgm:bulletEnabled val="1"/>
        </dgm:presLayoutVars>
      </dgm:prSet>
      <dgm:spPr/>
    </dgm:pt>
    <dgm:pt modelId="{F6988213-B42A-44BE-AFCE-DE894E9CDAAC}" type="pres">
      <dgm:prSet presAssocID="{4994EDEB-7BCC-4973-8B5A-5631F42AD19E}" presName="desTx" presStyleLbl="alignAccFollowNode1" presStyleIdx="2" presStyleCnt="3" custScaleX="82887">
        <dgm:presLayoutVars>
          <dgm:bulletEnabled val="1"/>
        </dgm:presLayoutVars>
      </dgm:prSet>
      <dgm:spPr/>
    </dgm:pt>
  </dgm:ptLst>
  <dgm:cxnLst>
    <dgm:cxn modelId="{901F5106-CDD5-40C2-808C-47470211465F}" srcId="{21F41F1F-1643-48AE-8A5C-FA164D92756F}" destId="{71FDE501-D76D-45C5-BE59-E225ECFDCCC2}" srcOrd="1" destOrd="0" parTransId="{C901B63A-4D54-4B2E-B78A-D0470E907526}" sibTransId="{F1F5371D-43DB-411B-BF9A-068F74D2FA19}"/>
    <dgm:cxn modelId="{681BDC17-8E87-4168-9392-0F9C2CB5D34B}" type="presOf" srcId="{0ED09CB3-4548-4F5E-AA50-872A783BA6D5}" destId="{5D75303D-96E1-4D9C-B252-5BB315196CB5}" srcOrd="0" destOrd="0" presId="urn:microsoft.com/office/officeart/2005/8/layout/hList1"/>
    <dgm:cxn modelId="{84A16C1A-2616-4F28-BB9F-6019A8F43B64}" type="presOf" srcId="{21F41F1F-1643-48AE-8A5C-FA164D92756F}" destId="{BE03AC2D-9411-4B21-B1A4-CFC9E2022044}" srcOrd="0" destOrd="4" presId="urn:microsoft.com/office/officeart/2005/8/layout/hList1"/>
    <dgm:cxn modelId="{546E0026-535E-4E51-9FBD-68D08DDD27D9}" srcId="{3B346136-5202-4BF9-826F-270D818444EE}" destId="{43E78F9D-2469-48EF-B1D6-CECFE0FF3CF3}" srcOrd="1" destOrd="0" parTransId="{5B34BE8C-A12B-4D39-B999-CF308A6C8970}" sibTransId="{485C4128-F7B1-4555-8F0B-CFE773204D6A}"/>
    <dgm:cxn modelId="{718DF727-6DA4-4974-BDE1-9690DF703967}" srcId="{3B346136-5202-4BF9-826F-270D818444EE}" destId="{EAB5E70B-6AA9-429C-AD42-5EDE75638229}" srcOrd="0" destOrd="0" parTransId="{511ADF63-06FA-400D-BC63-60911F47582C}" sibTransId="{751B1E66-96B9-40A2-B2AD-593337852476}"/>
    <dgm:cxn modelId="{A1EE732B-9746-452B-8DD2-CF1AC3E5C230}" type="presOf" srcId="{71E96B01-C7C1-4806-9F9A-489B6E27E04F}" destId="{4711568B-B761-4A77-8F22-8FE547AC983A}" srcOrd="0" destOrd="2" presId="urn:microsoft.com/office/officeart/2005/8/layout/hList1"/>
    <dgm:cxn modelId="{D5581B2E-EF6D-4061-A6F2-190B524FDA13}" type="presOf" srcId="{4FE48B99-7C04-4BA8-8E29-D00B0CF24039}" destId="{BE03AC2D-9411-4B21-B1A4-CFC9E2022044}" srcOrd="0" destOrd="2" presId="urn:microsoft.com/office/officeart/2005/8/layout/hList1"/>
    <dgm:cxn modelId="{0183E336-1FC4-40EA-81ED-59AF57257A3D}" type="presOf" srcId="{8B090E7C-83A8-47E3-BE30-A6D8197D08D2}" destId="{BE03AC2D-9411-4B21-B1A4-CFC9E2022044}" srcOrd="0" destOrd="5" presId="urn:microsoft.com/office/officeart/2005/8/layout/hList1"/>
    <dgm:cxn modelId="{35040938-DA54-4132-AD77-8AE72E474C6F}" srcId="{0ED09CB3-4548-4F5E-AA50-872A783BA6D5}" destId="{5181F4E2-6A12-4740-A67B-A842322F9A61}" srcOrd="1" destOrd="0" parTransId="{0FBFDE3C-6B8B-467A-B825-1B8F7D679034}" sibTransId="{CB977EF8-DC52-40D5-B65F-D065283384AC}"/>
    <dgm:cxn modelId="{518AC45B-84DE-4C40-B2A9-78569459416A}" type="presOf" srcId="{3B346136-5202-4BF9-826F-270D818444EE}" destId="{6BC731C0-840E-4C5D-ABD1-61AF2546684A}" srcOrd="0" destOrd="0" presId="urn:microsoft.com/office/officeart/2005/8/layout/hList1"/>
    <dgm:cxn modelId="{4BDEF65D-FC21-49E5-BA4E-E158FB9D166D}" type="presOf" srcId="{E181257B-F1EB-42D4-955F-05E7ECB2AA95}" destId="{BE03AC2D-9411-4B21-B1A4-CFC9E2022044}" srcOrd="0" destOrd="3" presId="urn:microsoft.com/office/officeart/2005/8/layout/hList1"/>
    <dgm:cxn modelId="{AFDF7A64-FF3C-4FE0-8FE4-22EE51BC7C8D}" srcId="{3B346136-5202-4BF9-826F-270D818444EE}" destId="{71E96B01-C7C1-4806-9F9A-489B6E27E04F}" srcOrd="2" destOrd="0" parTransId="{66CF9063-5B56-4305-BF65-4008853577AA}" sibTransId="{61B522FF-4B28-4459-BF62-874AE487AB54}"/>
    <dgm:cxn modelId="{17E9C845-F2F5-40D9-B298-E807C57C7FFF}" srcId="{5181F4E2-6A12-4740-A67B-A842322F9A61}" destId="{E181257B-F1EB-42D4-955F-05E7ECB2AA95}" srcOrd="1" destOrd="0" parTransId="{EF8BFCAC-32C5-42D7-B294-77C3DD9F2EB9}" sibTransId="{DE521861-356A-4034-8E58-D9FE5610B7EA}"/>
    <dgm:cxn modelId="{EC38E046-92AE-45C1-BBC2-57A4D6158BB0}" type="presOf" srcId="{ED7EEC32-7B8C-41D5-9585-1DAEBC2DF660}" destId="{08C8C15D-1860-4836-8C04-EC95A1D47027}" srcOrd="0" destOrd="0" presId="urn:microsoft.com/office/officeart/2005/8/layout/hList1"/>
    <dgm:cxn modelId="{81C76848-ADB8-4C2E-B0E8-1CB2909D6E37}" srcId="{21F41F1F-1643-48AE-8A5C-FA164D92756F}" destId="{8B090E7C-83A8-47E3-BE30-A6D8197D08D2}" srcOrd="0" destOrd="0" parTransId="{DFC5D305-A5C5-4CAD-AB81-E30454503F1A}" sibTransId="{6ACF4143-ABD9-40FE-B110-6D7E7B463412}"/>
    <dgm:cxn modelId="{4E83D669-1B3D-4F1F-83A3-18BA452C0F8D}" srcId="{71E96B01-C7C1-4806-9F9A-489B6E27E04F}" destId="{02944031-5A47-4CDD-BA83-5E35DE57DF6C}" srcOrd="0" destOrd="0" parTransId="{F1A924C7-86BE-438C-AFE5-F2D7A8150616}" sibTransId="{DF78E789-041D-4CE4-846E-1AEBB25F4910}"/>
    <dgm:cxn modelId="{DA78F270-EC87-4AF7-B2A0-F11CC343FDC5}" type="presOf" srcId="{02944031-5A47-4CDD-BA83-5E35DE57DF6C}" destId="{4711568B-B761-4A77-8F22-8FE547AC983A}" srcOrd="0" destOrd="3" presId="urn:microsoft.com/office/officeart/2005/8/layout/hList1"/>
    <dgm:cxn modelId="{71831876-44A2-4832-969C-CC460D451F01}" type="presOf" srcId="{43E78F9D-2469-48EF-B1D6-CECFE0FF3CF3}" destId="{4711568B-B761-4A77-8F22-8FE547AC983A}" srcOrd="0" destOrd="1" presId="urn:microsoft.com/office/officeart/2005/8/layout/hList1"/>
    <dgm:cxn modelId="{870C645A-7CF1-4F5A-B067-C19C68FD0AD8}" type="presOf" srcId="{71FDE501-D76D-45C5-BE59-E225ECFDCCC2}" destId="{BE03AC2D-9411-4B21-B1A4-CFC9E2022044}" srcOrd="0" destOrd="6" presId="urn:microsoft.com/office/officeart/2005/8/layout/hList1"/>
    <dgm:cxn modelId="{B3E5817B-A3AF-48BE-8514-D56FEDECDFA9}" type="presOf" srcId="{32400C9E-63ED-407D-8399-3C3F771CC261}" destId="{F6988213-B42A-44BE-AFCE-DE894E9CDAAC}" srcOrd="0" destOrd="0" presId="urn:microsoft.com/office/officeart/2005/8/layout/hList1"/>
    <dgm:cxn modelId="{18CD177D-4191-45ED-BBCD-8DA0DDEE857C}" srcId="{ED7EEC32-7B8C-41D5-9585-1DAEBC2DF660}" destId="{3B346136-5202-4BF9-826F-270D818444EE}" srcOrd="0" destOrd="0" parTransId="{051D94DB-512A-4410-86FF-B86BBE97F8AA}" sibTransId="{71254798-1678-4E1F-9AAB-3A620E13DE48}"/>
    <dgm:cxn modelId="{8320CA80-44DF-4309-8C16-A9CB056D0D94}" type="presOf" srcId="{4994EDEB-7BCC-4973-8B5A-5631F42AD19E}" destId="{98156DA6-FEC8-4B96-9DD4-A96C740FF478}" srcOrd="0" destOrd="0" presId="urn:microsoft.com/office/officeart/2005/8/layout/hList1"/>
    <dgm:cxn modelId="{84A0F087-8ED5-48ED-93B5-65BF9C948785}" srcId="{ED7EEC32-7B8C-41D5-9585-1DAEBC2DF660}" destId="{4994EDEB-7BCC-4973-8B5A-5631F42AD19E}" srcOrd="2" destOrd="0" parTransId="{668B7485-F48A-439D-A3DB-536AFE95AC7E}" sibTransId="{33BD1A89-BFD9-4C83-A208-E91F23CE08D6}"/>
    <dgm:cxn modelId="{FFFE538E-4E7C-4F15-948C-B1603BF43FE9}" type="presOf" srcId="{FE5FB909-3B2B-48DC-BB80-23755E1924DF}" destId="{BE03AC2D-9411-4B21-B1A4-CFC9E2022044}" srcOrd="0" destOrd="0" presId="urn:microsoft.com/office/officeart/2005/8/layout/hList1"/>
    <dgm:cxn modelId="{9CA018A7-1EC4-47C5-A9E0-EEE1651C4C36}" type="presOf" srcId="{EAB5E70B-6AA9-429C-AD42-5EDE75638229}" destId="{4711568B-B761-4A77-8F22-8FE547AC983A}" srcOrd="0" destOrd="0" presId="urn:microsoft.com/office/officeart/2005/8/layout/hList1"/>
    <dgm:cxn modelId="{A87CC0B9-5833-4BC4-A275-E050B3C12AF4}" srcId="{0ED09CB3-4548-4F5E-AA50-872A783BA6D5}" destId="{FE5FB909-3B2B-48DC-BB80-23755E1924DF}" srcOrd="0" destOrd="0" parTransId="{1D5CA26A-F458-45D4-8254-3619F58F2671}" sibTransId="{57084F87-DC5A-4CE4-8078-C6C8CFF92DB7}"/>
    <dgm:cxn modelId="{AE2196BC-46F9-4B87-BF1B-3386F89D5379}" srcId="{0ED09CB3-4548-4F5E-AA50-872A783BA6D5}" destId="{21F41F1F-1643-48AE-8A5C-FA164D92756F}" srcOrd="2" destOrd="0" parTransId="{4F35D948-6FE0-4DE6-9DB1-33B63FED2623}" sibTransId="{3730893A-8C59-4C95-99E3-64CA182BB493}"/>
    <dgm:cxn modelId="{35ECA5C0-1EDE-41E4-95CA-FC7E93F706F5}" srcId="{4994EDEB-7BCC-4973-8B5A-5631F42AD19E}" destId="{32400C9E-63ED-407D-8399-3C3F771CC261}" srcOrd="0" destOrd="0" parTransId="{10325DF8-A728-4451-962B-22BDCB34C143}" sibTransId="{2CAA9402-8674-4675-8114-EF9F90D604E3}"/>
    <dgm:cxn modelId="{AC04CECB-76C4-4C14-A7B5-A62AB1D0A0BF}" srcId="{ED7EEC32-7B8C-41D5-9585-1DAEBC2DF660}" destId="{0ED09CB3-4548-4F5E-AA50-872A783BA6D5}" srcOrd="1" destOrd="0" parTransId="{F09C5E05-33E3-4C4C-AB7B-EB9B302D2768}" sibTransId="{2E62CE3F-8FAA-44A4-BCC9-5262BA2C17BF}"/>
    <dgm:cxn modelId="{297426E9-711D-4F51-B5FF-5AC0274F3C9D}" srcId="{5181F4E2-6A12-4740-A67B-A842322F9A61}" destId="{4FE48B99-7C04-4BA8-8E29-D00B0CF24039}" srcOrd="0" destOrd="0" parTransId="{E48C1EC0-DD31-4081-B455-B01514FF6B6C}" sibTransId="{1F937D90-EEC2-45AC-9BCF-6109D47AC30B}"/>
    <dgm:cxn modelId="{4B6860EC-5BFD-4544-8C7B-81CDDCF03E80}" type="presOf" srcId="{5181F4E2-6A12-4740-A67B-A842322F9A61}" destId="{BE03AC2D-9411-4B21-B1A4-CFC9E2022044}" srcOrd="0" destOrd="1" presId="urn:microsoft.com/office/officeart/2005/8/layout/hList1"/>
    <dgm:cxn modelId="{00B2F491-39B5-4810-A06A-21E42B35F871}" type="presParOf" srcId="{08C8C15D-1860-4836-8C04-EC95A1D47027}" destId="{841696FD-6D88-4BF6-BECC-021DAA589727}" srcOrd="0" destOrd="0" presId="urn:microsoft.com/office/officeart/2005/8/layout/hList1"/>
    <dgm:cxn modelId="{AEA22D1F-FBD0-4360-82A3-66C43C139DB6}" type="presParOf" srcId="{841696FD-6D88-4BF6-BECC-021DAA589727}" destId="{6BC731C0-840E-4C5D-ABD1-61AF2546684A}" srcOrd="0" destOrd="0" presId="urn:microsoft.com/office/officeart/2005/8/layout/hList1"/>
    <dgm:cxn modelId="{BBEA28DC-6B7B-4EA9-8930-221FDFBEE197}" type="presParOf" srcId="{841696FD-6D88-4BF6-BECC-021DAA589727}" destId="{4711568B-B761-4A77-8F22-8FE547AC983A}" srcOrd="1" destOrd="0" presId="urn:microsoft.com/office/officeart/2005/8/layout/hList1"/>
    <dgm:cxn modelId="{A70BFCA9-D010-4D0F-A7DD-A47B999DF068}" type="presParOf" srcId="{08C8C15D-1860-4836-8C04-EC95A1D47027}" destId="{81A70803-EA1B-49FF-8BAC-9B6FBA75BA16}" srcOrd="1" destOrd="0" presId="urn:microsoft.com/office/officeart/2005/8/layout/hList1"/>
    <dgm:cxn modelId="{2AD07D3D-3966-4596-9AAB-FA66D1E6EEBF}" type="presParOf" srcId="{08C8C15D-1860-4836-8C04-EC95A1D47027}" destId="{EA9D8F20-8E34-41DE-872F-B041CFC3C35A}" srcOrd="2" destOrd="0" presId="urn:microsoft.com/office/officeart/2005/8/layout/hList1"/>
    <dgm:cxn modelId="{952073FD-5C0F-49F1-B4A3-19E1C500DA6A}" type="presParOf" srcId="{EA9D8F20-8E34-41DE-872F-B041CFC3C35A}" destId="{5D75303D-96E1-4D9C-B252-5BB315196CB5}" srcOrd="0" destOrd="0" presId="urn:microsoft.com/office/officeart/2005/8/layout/hList1"/>
    <dgm:cxn modelId="{87E26B79-E666-4672-BD74-0920093B9B75}" type="presParOf" srcId="{EA9D8F20-8E34-41DE-872F-B041CFC3C35A}" destId="{BE03AC2D-9411-4B21-B1A4-CFC9E2022044}" srcOrd="1" destOrd="0" presId="urn:microsoft.com/office/officeart/2005/8/layout/hList1"/>
    <dgm:cxn modelId="{3EAF8E9E-2F3A-43FD-8F81-21D3E1DB68F3}" type="presParOf" srcId="{08C8C15D-1860-4836-8C04-EC95A1D47027}" destId="{BF4E285C-AA60-431A-98B8-2E4C935A29B4}" srcOrd="3" destOrd="0" presId="urn:microsoft.com/office/officeart/2005/8/layout/hList1"/>
    <dgm:cxn modelId="{BB84562A-A4C0-4F67-BBD6-2D9D096FBDB0}" type="presParOf" srcId="{08C8C15D-1860-4836-8C04-EC95A1D47027}" destId="{884A06B6-468A-4D71-A1C4-1B1C9D506844}" srcOrd="4" destOrd="0" presId="urn:microsoft.com/office/officeart/2005/8/layout/hList1"/>
    <dgm:cxn modelId="{D945E559-F6DB-40B0-9342-9B178DADA829}" type="presParOf" srcId="{884A06B6-468A-4D71-A1C4-1B1C9D506844}" destId="{98156DA6-FEC8-4B96-9DD4-A96C740FF478}" srcOrd="0" destOrd="0" presId="urn:microsoft.com/office/officeart/2005/8/layout/hList1"/>
    <dgm:cxn modelId="{C7213329-3725-4B74-8BCA-CAD01A7CDEE1}" type="presParOf" srcId="{884A06B6-468A-4D71-A1C4-1B1C9D506844}" destId="{F6988213-B42A-44BE-AFCE-DE894E9CDAA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7906-6FC7-4352-9FAF-D48300B6E5E5}">
      <dsp:nvSpPr>
        <dsp:cNvPr id="0" name=""/>
        <dsp:cNvSpPr/>
      </dsp:nvSpPr>
      <dsp:spPr>
        <a:xfrm>
          <a:off x="47" y="11548"/>
          <a:ext cx="4504301" cy="14688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rtl="0">
            <a:lnSpc>
              <a:spcPct val="90000"/>
            </a:lnSpc>
            <a:spcBef>
              <a:spcPct val="0"/>
            </a:spcBef>
            <a:spcAft>
              <a:spcPct val="35000"/>
            </a:spcAft>
            <a:buNone/>
          </a:pPr>
          <a:r>
            <a:rPr lang="en-US" sz="4800" b="1" kern="1200" dirty="0">
              <a:solidFill>
                <a:schemeClr val="tx1"/>
              </a:solidFill>
            </a:rPr>
            <a:t>SMP </a:t>
          </a:r>
        </a:p>
      </dsp:txBody>
      <dsp:txXfrm>
        <a:off x="47" y="11548"/>
        <a:ext cx="4504301" cy="1468800"/>
      </dsp:txXfrm>
    </dsp:sp>
    <dsp:sp modelId="{FDE5531C-8674-4FAB-B57E-BFF626120889}">
      <dsp:nvSpPr>
        <dsp:cNvPr id="0" name=""/>
        <dsp:cNvSpPr/>
      </dsp:nvSpPr>
      <dsp:spPr>
        <a:xfrm>
          <a:off x="47" y="1480348"/>
          <a:ext cx="4504301" cy="223992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a:solidFill>
                <a:schemeClr val="tx1"/>
              </a:solidFill>
            </a:rPr>
            <a:t>Senior Medicare Patrol</a:t>
          </a:r>
        </a:p>
      </dsp:txBody>
      <dsp:txXfrm>
        <a:off x="47" y="1480348"/>
        <a:ext cx="4504301" cy="2239920"/>
      </dsp:txXfrm>
    </dsp:sp>
    <dsp:sp modelId="{189036BE-D9B2-4AFB-AD07-744BEF7FA3DB}">
      <dsp:nvSpPr>
        <dsp:cNvPr id="0" name=""/>
        <dsp:cNvSpPr/>
      </dsp:nvSpPr>
      <dsp:spPr>
        <a:xfrm>
          <a:off x="5134951" y="11548"/>
          <a:ext cx="4504301" cy="1468800"/>
        </a:xfrm>
        <a:prstGeom prst="rect">
          <a:avLst/>
        </a:prstGeom>
        <a:solidFill>
          <a:schemeClr val="accent2">
            <a:hueOff val="3236683"/>
            <a:satOff val="-33665"/>
            <a:lumOff val="-4707"/>
            <a:alphaOff val="0"/>
          </a:schemeClr>
        </a:solidFill>
        <a:ln w="15875" cap="flat" cmpd="sng" algn="ctr">
          <a:solidFill>
            <a:schemeClr val="accent2">
              <a:hueOff val="3236683"/>
              <a:satOff val="-33665"/>
              <a:lumOff val="-47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1"/>
              </a:solidFill>
            </a:rPr>
            <a:t>SHIP</a:t>
          </a:r>
          <a:endParaRPr lang="en-US" sz="4800" kern="1200" dirty="0"/>
        </a:p>
      </dsp:txBody>
      <dsp:txXfrm>
        <a:off x="5134951" y="11548"/>
        <a:ext cx="4504301" cy="1468800"/>
      </dsp:txXfrm>
    </dsp:sp>
    <dsp:sp modelId="{3D959629-0C4A-48BD-AD70-5E995A7385F1}">
      <dsp:nvSpPr>
        <dsp:cNvPr id="0" name=""/>
        <dsp:cNvSpPr/>
      </dsp:nvSpPr>
      <dsp:spPr>
        <a:xfrm>
          <a:off x="5134951" y="1480348"/>
          <a:ext cx="4504301" cy="2239920"/>
        </a:xfrm>
        <a:prstGeom prst="rect">
          <a:avLst/>
        </a:prstGeom>
        <a:solidFill>
          <a:schemeClr val="accent2">
            <a:tint val="40000"/>
            <a:alpha val="90000"/>
            <a:hueOff val="3164582"/>
            <a:satOff val="-33501"/>
            <a:lumOff val="-1729"/>
            <a:alphaOff val="0"/>
          </a:schemeClr>
        </a:solidFill>
        <a:ln w="15875" cap="flat" cmpd="sng" algn="ctr">
          <a:solidFill>
            <a:schemeClr val="accent2">
              <a:tint val="40000"/>
              <a:alpha val="90000"/>
              <a:hueOff val="3164582"/>
              <a:satOff val="-33501"/>
              <a:lumOff val="-17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rtl="0">
            <a:lnSpc>
              <a:spcPct val="90000"/>
            </a:lnSpc>
            <a:spcBef>
              <a:spcPct val="0"/>
            </a:spcBef>
            <a:spcAft>
              <a:spcPct val="15000"/>
            </a:spcAft>
            <a:buChar char="•"/>
          </a:pPr>
          <a:r>
            <a:rPr lang="en-US" sz="3600" kern="1200" dirty="0">
              <a:solidFill>
                <a:schemeClr val="tx1"/>
              </a:solidFill>
            </a:rPr>
            <a:t>State Health Insurance Assistance Program</a:t>
          </a:r>
        </a:p>
      </dsp:txBody>
      <dsp:txXfrm>
        <a:off x="5134951" y="1480348"/>
        <a:ext cx="4504301" cy="223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47B0-471C-4C57-835A-42B644CED01B}">
      <dsp:nvSpPr>
        <dsp:cNvPr id="0" name=""/>
        <dsp:cNvSpPr/>
      </dsp:nvSpPr>
      <dsp:spPr>
        <a:xfrm>
          <a:off x="0" y="618021"/>
          <a:ext cx="3524250" cy="21145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0">
            <a:lnSpc>
              <a:spcPct val="100000"/>
            </a:lnSpc>
            <a:spcBef>
              <a:spcPct val="0"/>
            </a:spcBef>
            <a:spcAft>
              <a:spcPts val="0"/>
            </a:spcAft>
            <a:buNone/>
          </a:pPr>
          <a:r>
            <a:rPr lang="en-US" sz="2800" b="1" kern="1200" dirty="0">
              <a:solidFill>
                <a:schemeClr val="tx1"/>
              </a:solidFill>
              <a:latin typeface="Calibri"/>
              <a:ea typeface="+mn-ea"/>
              <a:cs typeface="+mn-cs"/>
            </a:rPr>
            <a:t>Steve McCurley, </a:t>
          </a:r>
          <a:br>
            <a:rPr lang="en-US" sz="2800" b="1" kern="1200" dirty="0">
              <a:solidFill>
                <a:schemeClr val="tx1"/>
              </a:solidFill>
              <a:latin typeface="Calibri"/>
              <a:ea typeface="+mn-ea"/>
              <a:cs typeface="+mn-cs"/>
            </a:rPr>
          </a:br>
          <a:r>
            <a:rPr lang="en-US" sz="2800" b="1" kern="1200" dirty="0">
              <a:solidFill>
                <a:schemeClr val="tx1"/>
              </a:solidFill>
              <a:latin typeface="Calibri"/>
              <a:ea typeface="+mn-ea"/>
              <a:cs typeface="+mn-cs"/>
            </a:rPr>
            <a:t>SMP and SHIP Centers Consultant</a:t>
          </a:r>
        </a:p>
      </dsp:txBody>
      <dsp:txXfrm>
        <a:off x="0" y="618021"/>
        <a:ext cx="3524250" cy="2114550"/>
      </dsp:txXfrm>
    </dsp:sp>
    <dsp:sp modelId="{30FE3A53-F29A-43C4-A3F7-A8E0F106DF6D}">
      <dsp:nvSpPr>
        <dsp:cNvPr id="0" name=""/>
        <dsp:cNvSpPr/>
      </dsp:nvSpPr>
      <dsp:spPr>
        <a:xfrm>
          <a:off x="3876675" y="618021"/>
          <a:ext cx="3524250" cy="211455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100000"/>
            </a:lnSpc>
            <a:spcBef>
              <a:spcPct val="0"/>
            </a:spcBef>
            <a:spcAft>
              <a:spcPts val="0"/>
            </a:spcAft>
            <a:buNone/>
          </a:pPr>
          <a:r>
            <a:rPr lang="en-US" sz="2800" b="1" kern="1200" dirty="0">
              <a:solidFill>
                <a:schemeClr val="tx1"/>
              </a:solidFill>
              <a:latin typeface="Calibri"/>
              <a:ea typeface="+mn-ea"/>
              <a:cs typeface="+mn-cs"/>
            </a:rPr>
            <a:t>Sue Choplin, </a:t>
          </a:r>
          <a:br>
            <a:rPr lang="en-US" sz="2800" b="1" kern="1200" dirty="0">
              <a:solidFill>
                <a:schemeClr val="tx1"/>
              </a:solidFill>
              <a:latin typeface="Calibri"/>
              <a:ea typeface="+mn-ea"/>
              <a:cs typeface="+mn-cs"/>
            </a:rPr>
          </a:br>
          <a:r>
            <a:rPr lang="en-US" sz="2800" b="1" kern="1200" dirty="0">
              <a:solidFill>
                <a:schemeClr val="tx1"/>
              </a:solidFill>
              <a:latin typeface="Calibri"/>
              <a:ea typeface="+mn-ea"/>
              <a:cs typeface="+mn-cs"/>
            </a:rPr>
            <a:t>Event Manager</a:t>
          </a:r>
          <a:br>
            <a:rPr lang="en-US" sz="2800" b="1" kern="1200" dirty="0">
              <a:solidFill>
                <a:schemeClr val="tx1"/>
              </a:solidFill>
              <a:latin typeface="Calibri"/>
              <a:ea typeface="+mn-ea"/>
              <a:cs typeface="+mn-cs"/>
            </a:rPr>
          </a:br>
          <a:r>
            <a:rPr lang="en-US" sz="2800" b="1" kern="1200" dirty="0">
              <a:solidFill>
                <a:schemeClr val="tx1"/>
              </a:solidFill>
              <a:latin typeface="Calibri"/>
              <a:ea typeface="+mn-ea"/>
              <a:cs typeface="+mn-cs"/>
            </a:rPr>
            <a:t>SHIP TA Center</a:t>
          </a:r>
        </a:p>
      </dsp:txBody>
      <dsp:txXfrm>
        <a:off x="3876675" y="618021"/>
        <a:ext cx="3524250" cy="2114550"/>
      </dsp:txXfrm>
    </dsp:sp>
    <dsp:sp modelId="{E158193B-65FD-450D-A483-7353EAABBF37}">
      <dsp:nvSpPr>
        <dsp:cNvPr id="0" name=""/>
        <dsp:cNvSpPr/>
      </dsp:nvSpPr>
      <dsp:spPr>
        <a:xfrm>
          <a:off x="7753350" y="618021"/>
          <a:ext cx="3524250" cy="211455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100000"/>
            </a:lnSpc>
            <a:spcBef>
              <a:spcPct val="0"/>
            </a:spcBef>
            <a:spcAft>
              <a:spcPts val="0"/>
            </a:spcAft>
            <a:buNone/>
          </a:pPr>
          <a:r>
            <a:rPr lang="en-US" sz="2800" b="1" kern="1200" dirty="0">
              <a:solidFill>
                <a:schemeClr val="tx1"/>
              </a:solidFill>
              <a:latin typeface="Calibri"/>
              <a:ea typeface="+mn-ea"/>
              <a:cs typeface="+mn-cs"/>
            </a:rPr>
            <a:t>Heather Flory, </a:t>
          </a:r>
          <a:br>
            <a:rPr lang="en-US" sz="2800" b="1" kern="1200" dirty="0">
              <a:solidFill>
                <a:schemeClr val="tx1"/>
              </a:solidFill>
              <a:latin typeface="Calibri"/>
              <a:ea typeface="+mn-ea"/>
              <a:cs typeface="+mn-cs"/>
            </a:rPr>
          </a:br>
          <a:r>
            <a:rPr lang="en-US" sz="2800" b="1" kern="1200" dirty="0">
              <a:solidFill>
                <a:schemeClr val="tx1"/>
              </a:solidFill>
              <a:latin typeface="Calibri"/>
              <a:ea typeface="+mn-ea"/>
              <a:cs typeface="+mn-cs"/>
            </a:rPr>
            <a:t>Training Manager</a:t>
          </a:r>
          <a:br>
            <a:rPr lang="en-US" sz="2800" b="1" kern="1200" dirty="0">
              <a:solidFill>
                <a:schemeClr val="tx1"/>
              </a:solidFill>
              <a:latin typeface="Calibri"/>
              <a:ea typeface="+mn-ea"/>
              <a:cs typeface="+mn-cs"/>
            </a:rPr>
          </a:br>
          <a:r>
            <a:rPr lang="en-US" sz="2800" b="1" kern="1200" dirty="0">
              <a:solidFill>
                <a:schemeClr val="tx1"/>
              </a:solidFill>
              <a:latin typeface="Calibri"/>
              <a:ea typeface="+mn-ea"/>
              <a:cs typeface="+mn-cs"/>
            </a:rPr>
            <a:t>SMP Resource Center</a:t>
          </a:r>
        </a:p>
      </dsp:txBody>
      <dsp:txXfrm>
        <a:off x="7753350" y="618021"/>
        <a:ext cx="3524250" cy="211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6264D-4338-4409-9AC4-01E56B5B3D11}">
      <dsp:nvSpPr>
        <dsp:cNvPr id="0" name=""/>
        <dsp:cNvSpPr/>
      </dsp:nvSpPr>
      <dsp:spPr>
        <a:xfrm>
          <a:off x="0" y="479495"/>
          <a:ext cx="11258550" cy="10568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789" tIns="229108" rIns="873789" bIns="256032" numCol="1" spcCol="1270" anchor="t" anchorCtr="0">
          <a:noAutofit/>
        </a:bodyPr>
        <a:lstStyle/>
        <a:p>
          <a:pPr marL="285750" lvl="1" indent="-285750" algn="l" defTabSz="1600200">
            <a:lnSpc>
              <a:spcPct val="100000"/>
            </a:lnSpc>
            <a:spcBef>
              <a:spcPct val="0"/>
            </a:spcBef>
            <a:spcAft>
              <a:spcPct val="15000"/>
            </a:spcAft>
            <a:buChar char="•"/>
          </a:pPr>
          <a:r>
            <a:rPr lang="en-US" sz="3600" kern="1200" dirty="0">
              <a:solidFill>
                <a:schemeClr val="tx1"/>
              </a:solidFill>
            </a:rPr>
            <a:t>Heather Flory</a:t>
          </a:r>
        </a:p>
      </dsp:txBody>
      <dsp:txXfrm>
        <a:off x="0" y="479495"/>
        <a:ext cx="11258550" cy="1056825"/>
      </dsp:txXfrm>
    </dsp:sp>
    <dsp:sp modelId="{7A6A4862-4DCC-4E12-A547-4C1BD7412C8E}">
      <dsp:nvSpPr>
        <dsp:cNvPr id="0" name=""/>
        <dsp:cNvSpPr/>
      </dsp:nvSpPr>
      <dsp:spPr>
        <a:xfrm>
          <a:off x="562927" y="66828"/>
          <a:ext cx="10481316" cy="57502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882" tIns="0" rIns="297882" bIns="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chemeClr val="tx1"/>
              </a:solidFill>
            </a:rPr>
            <a:t>Volunteer Management Overview</a:t>
          </a:r>
        </a:p>
      </dsp:txBody>
      <dsp:txXfrm>
        <a:off x="590998" y="94899"/>
        <a:ext cx="10425174" cy="518885"/>
      </dsp:txXfrm>
    </dsp:sp>
    <dsp:sp modelId="{3F9AF097-19CD-4F07-B2C1-9FDEE0C6F1A7}">
      <dsp:nvSpPr>
        <dsp:cNvPr id="0" name=""/>
        <dsp:cNvSpPr/>
      </dsp:nvSpPr>
      <dsp:spPr>
        <a:xfrm>
          <a:off x="0" y="2008387"/>
          <a:ext cx="11258550" cy="1056825"/>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789" tIns="229108" rIns="873789" bIns="256032" numCol="1" spcCol="1270" anchor="t" anchorCtr="0">
          <a:noAutofit/>
        </a:bodyPr>
        <a:lstStyle/>
        <a:p>
          <a:pPr marL="285750" lvl="1" indent="-285750" algn="l" defTabSz="1600200">
            <a:lnSpc>
              <a:spcPct val="100000"/>
            </a:lnSpc>
            <a:spcBef>
              <a:spcPct val="0"/>
            </a:spcBef>
            <a:spcAft>
              <a:spcPct val="15000"/>
            </a:spcAft>
            <a:buChar char="•"/>
          </a:pPr>
          <a:r>
            <a:rPr lang="en-US" sz="3600" kern="1200" dirty="0">
              <a:solidFill>
                <a:schemeClr val="tx1"/>
              </a:solidFill>
            </a:rPr>
            <a:t>Sue Choplin</a:t>
          </a:r>
        </a:p>
      </dsp:txBody>
      <dsp:txXfrm>
        <a:off x="0" y="2008387"/>
        <a:ext cx="11258550" cy="1056825"/>
      </dsp:txXfrm>
    </dsp:sp>
    <dsp:sp modelId="{DE338011-7ECD-471B-A4B7-0F0F91A9B8D3}">
      <dsp:nvSpPr>
        <dsp:cNvPr id="0" name=""/>
        <dsp:cNvSpPr/>
      </dsp:nvSpPr>
      <dsp:spPr>
        <a:xfrm>
          <a:off x="562927" y="1595720"/>
          <a:ext cx="10481316" cy="57502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882" tIns="0" rIns="297882" bIns="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chemeClr val="tx1"/>
              </a:solidFill>
            </a:rPr>
            <a:t>Role of the Coordinator of Volunteers</a:t>
          </a:r>
        </a:p>
      </dsp:txBody>
      <dsp:txXfrm>
        <a:off x="590998" y="1623791"/>
        <a:ext cx="10425174" cy="518885"/>
      </dsp:txXfrm>
    </dsp:sp>
    <dsp:sp modelId="{6DAF96F4-6A8E-4D11-9C9B-69A6270E9E7A}">
      <dsp:nvSpPr>
        <dsp:cNvPr id="0" name=""/>
        <dsp:cNvSpPr/>
      </dsp:nvSpPr>
      <dsp:spPr>
        <a:xfrm>
          <a:off x="0" y="3537279"/>
          <a:ext cx="11258550" cy="1056825"/>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789" tIns="229108" rIns="873789" bIns="256032" numCol="1" spcCol="1270" anchor="t" anchorCtr="0">
          <a:noAutofit/>
        </a:bodyPr>
        <a:lstStyle/>
        <a:p>
          <a:pPr marL="285750" lvl="1" indent="-285750" algn="l" defTabSz="1600200">
            <a:lnSpc>
              <a:spcPct val="100000"/>
            </a:lnSpc>
            <a:spcBef>
              <a:spcPct val="0"/>
            </a:spcBef>
            <a:spcAft>
              <a:spcPct val="15000"/>
            </a:spcAft>
            <a:buChar char="•"/>
          </a:pPr>
          <a:r>
            <a:rPr lang="en-US" sz="3600" kern="1200" dirty="0">
              <a:solidFill>
                <a:schemeClr val="tx1"/>
              </a:solidFill>
            </a:rPr>
            <a:t>Steve McCurley</a:t>
          </a:r>
        </a:p>
      </dsp:txBody>
      <dsp:txXfrm>
        <a:off x="0" y="3537279"/>
        <a:ext cx="11258550" cy="1056825"/>
      </dsp:txXfrm>
    </dsp:sp>
    <dsp:sp modelId="{62F3B0A6-D6C2-487A-9E78-3F5E398F7281}">
      <dsp:nvSpPr>
        <dsp:cNvPr id="0" name=""/>
        <dsp:cNvSpPr/>
      </dsp:nvSpPr>
      <dsp:spPr>
        <a:xfrm>
          <a:off x="562927" y="3124612"/>
          <a:ext cx="10481316" cy="57502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882" tIns="0" rIns="297882" bIns="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chemeClr val="tx1"/>
              </a:solidFill>
            </a:rPr>
            <a:t>Eleven Things to Make Sure Happen No Matter What</a:t>
          </a:r>
        </a:p>
      </dsp:txBody>
      <dsp:txXfrm>
        <a:off x="590998" y="3152683"/>
        <a:ext cx="10425174" cy="518885"/>
      </dsp:txXfrm>
    </dsp:sp>
    <dsp:sp modelId="{8BA5116C-45FE-4451-938D-C28848EFE0A9}">
      <dsp:nvSpPr>
        <dsp:cNvPr id="0" name=""/>
        <dsp:cNvSpPr/>
      </dsp:nvSpPr>
      <dsp:spPr>
        <a:xfrm>
          <a:off x="0" y="5066171"/>
          <a:ext cx="11258550" cy="277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4C879-25CF-43A5-8D58-332DE3FEEB3E}">
      <dsp:nvSpPr>
        <dsp:cNvPr id="0" name=""/>
        <dsp:cNvSpPr/>
      </dsp:nvSpPr>
      <dsp:spPr>
        <a:xfrm>
          <a:off x="562927" y="4653504"/>
          <a:ext cx="10481316" cy="57502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882" tIns="0" rIns="297882" bIns="0" numCol="1" spcCol="1270" anchor="ctr" anchorCtr="0">
          <a:noAutofit/>
        </a:bodyPr>
        <a:lstStyle/>
        <a:p>
          <a:pPr marL="0" lvl="0" indent="0" algn="l" defTabSz="1600200">
            <a:lnSpc>
              <a:spcPct val="100000"/>
            </a:lnSpc>
            <a:spcBef>
              <a:spcPct val="0"/>
            </a:spcBef>
            <a:spcAft>
              <a:spcPct val="35000"/>
            </a:spcAft>
            <a:buNone/>
          </a:pPr>
          <a:r>
            <a:rPr lang="en-US" sz="3600" kern="1200" dirty="0">
              <a:solidFill>
                <a:schemeClr val="tx1"/>
              </a:solidFill>
            </a:rPr>
            <a:t>Resources and Questions</a:t>
          </a:r>
        </a:p>
      </dsp:txBody>
      <dsp:txXfrm>
        <a:off x="590998" y="4681575"/>
        <a:ext cx="10425174" cy="51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ECA86-D8F3-483E-8D3D-F35D346A3452}">
      <dsp:nvSpPr>
        <dsp:cNvPr id="0" name=""/>
        <dsp:cNvSpPr/>
      </dsp:nvSpPr>
      <dsp:spPr>
        <a:xfrm>
          <a:off x="0" y="48180"/>
          <a:ext cx="6324600" cy="15397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dirty="0">
              <a:solidFill>
                <a:schemeClr val="tx1"/>
              </a:solidFill>
            </a:rPr>
            <a:t>A volunteer program that is managed well is also likely to have less risk, and vice versa.</a:t>
          </a:r>
          <a:endParaRPr lang="en-US" sz="2800" kern="1200" dirty="0">
            <a:solidFill>
              <a:schemeClr val="tx1"/>
            </a:solidFill>
          </a:endParaRPr>
        </a:p>
      </dsp:txBody>
      <dsp:txXfrm>
        <a:off x="75163" y="123343"/>
        <a:ext cx="6174274" cy="1389393"/>
      </dsp:txXfrm>
    </dsp:sp>
    <dsp:sp modelId="{6F4947A7-B94E-4205-B304-FFF38831227E}">
      <dsp:nvSpPr>
        <dsp:cNvPr id="0" name=""/>
        <dsp:cNvSpPr/>
      </dsp:nvSpPr>
      <dsp:spPr>
        <a:xfrm>
          <a:off x="0" y="1668540"/>
          <a:ext cx="6324600" cy="1539719"/>
        </a:xfrm>
        <a:prstGeom prst="roundRect">
          <a:avLst/>
        </a:prstGeom>
        <a:solidFill>
          <a:schemeClr val="accent3">
            <a:hueOff val="-7881729"/>
            <a:satOff val="12183"/>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dirty="0">
              <a:solidFill>
                <a:schemeClr val="tx1"/>
              </a:solidFill>
            </a:rPr>
            <a:t>Today, we will focus on the concept of a well-run program instead of any specific policies. </a:t>
          </a:r>
          <a:endParaRPr lang="en-US" sz="2800" kern="1200" dirty="0">
            <a:solidFill>
              <a:schemeClr val="tx1"/>
            </a:solidFill>
          </a:endParaRPr>
        </a:p>
      </dsp:txBody>
      <dsp:txXfrm>
        <a:off x="75163" y="1743703"/>
        <a:ext cx="6174274" cy="1389393"/>
      </dsp:txXfrm>
    </dsp:sp>
    <dsp:sp modelId="{DB577A8E-F02D-4F43-B576-F04036EBAAE2}">
      <dsp:nvSpPr>
        <dsp:cNvPr id="0" name=""/>
        <dsp:cNvSpPr/>
      </dsp:nvSpPr>
      <dsp:spPr>
        <a:xfrm>
          <a:off x="0" y="3288900"/>
          <a:ext cx="6324600" cy="1539719"/>
        </a:xfrm>
        <a:prstGeom prst="roundRect">
          <a:avLst/>
        </a:prstGeom>
        <a:solidFill>
          <a:schemeClr val="accent3">
            <a:hueOff val="-15763458"/>
            <a:satOff val="24365"/>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dirty="0">
              <a:solidFill>
                <a:schemeClr val="tx1"/>
              </a:solidFill>
            </a:rPr>
            <a:t>ACL encourages you to consider how the volunteer policies and concepts might also apply to other team members.</a:t>
          </a:r>
          <a:endParaRPr lang="en-US" sz="2800" kern="1200" dirty="0">
            <a:solidFill>
              <a:schemeClr val="tx1"/>
            </a:solidFill>
          </a:endParaRPr>
        </a:p>
      </dsp:txBody>
      <dsp:txXfrm>
        <a:off x="75163" y="3364063"/>
        <a:ext cx="6174274" cy="138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9FCDB-7F8D-4C9F-9EA6-A3AE56E7855E}">
      <dsp:nvSpPr>
        <dsp:cNvPr id="0" name=""/>
        <dsp:cNvSpPr/>
      </dsp:nvSpPr>
      <dsp:spPr>
        <a:xfrm>
          <a:off x="1339" y="642639"/>
          <a:ext cx="5223867" cy="313432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baseline="0" dirty="0">
              <a:solidFill>
                <a:schemeClr val="tx1"/>
              </a:solidFill>
            </a:rPr>
            <a:t>Things to Pay Attention to No Matter Who is in Charge of Volunteer Involvement</a:t>
          </a:r>
          <a:endParaRPr lang="en-US" sz="4100" kern="1200" dirty="0">
            <a:solidFill>
              <a:schemeClr val="tx1"/>
            </a:solidFill>
          </a:endParaRPr>
        </a:p>
      </dsp:txBody>
      <dsp:txXfrm>
        <a:off x="1339" y="642639"/>
        <a:ext cx="5223867" cy="3134320"/>
      </dsp:txXfrm>
    </dsp:sp>
    <dsp:sp modelId="{1200DBEF-FD69-4132-953F-2CF0AEF565F4}">
      <dsp:nvSpPr>
        <dsp:cNvPr id="0" name=""/>
        <dsp:cNvSpPr/>
      </dsp:nvSpPr>
      <dsp:spPr>
        <a:xfrm>
          <a:off x="5747593" y="642639"/>
          <a:ext cx="5223867" cy="313432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baseline="0" dirty="0">
              <a:solidFill>
                <a:schemeClr val="tx1"/>
              </a:solidFill>
            </a:rPr>
            <a:t>OR… </a:t>
          </a:r>
        </a:p>
        <a:p>
          <a:pPr marL="0" lvl="0" indent="0" algn="ctr" defTabSz="1822450">
            <a:lnSpc>
              <a:spcPct val="90000"/>
            </a:lnSpc>
            <a:spcBef>
              <a:spcPct val="0"/>
            </a:spcBef>
            <a:spcAft>
              <a:spcPct val="35000"/>
            </a:spcAft>
            <a:buNone/>
          </a:pPr>
          <a:r>
            <a:rPr lang="en-US" sz="4100" kern="1200" baseline="0" dirty="0">
              <a:solidFill>
                <a:schemeClr val="tx1"/>
              </a:solidFill>
            </a:rPr>
            <a:t>A Cheater’s Guide to the Volunteer Involvement Cycle</a:t>
          </a:r>
          <a:endParaRPr lang="en-US" sz="4100" kern="1200" dirty="0">
            <a:solidFill>
              <a:schemeClr val="tx1"/>
            </a:solidFill>
          </a:endParaRPr>
        </a:p>
      </dsp:txBody>
      <dsp:txXfrm>
        <a:off x="5747593" y="642639"/>
        <a:ext cx="5223867" cy="3134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4183E-1D64-4021-906F-D477D1B81218}">
      <dsp:nvSpPr>
        <dsp:cNvPr id="0" name=""/>
        <dsp:cNvSpPr/>
      </dsp:nvSpPr>
      <dsp:spPr>
        <a:xfrm>
          <a:off x="56" y="5031"/>
          <a:ext cx="5412283" cy="950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SMPs</a:t>
          </a:r>
        </a:p>
      </dsp:txBody>
      <dsp:txXfrm>
        <a:off x="56" y="5031"/>
        <a:ext cx="5412283" cy="950400"/>
      </dsp:txXfrm>
    </dsp:sp>
    <dsp:sp modelId="{12C45123-C5B6-4A26-9C56-002475FB0359}">
      <dsp:nvSpPr>
        <dsp:cNvPr id="0" name=""/>
        <dsp:cNvSpPr/>
      </dsp:nvSpPr>
      <dsp:spPr>
        <a:xfrm>
          <a:off x="56" y="955431"/>
          <a:ext cx="5412283" cy="368567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Step 1: Login at </a:t>
          </a:r>
          <a:r>
            <a:rPr lang="en-US" sz="2800" kern="1200" dirty="0">
              <a:hlinkClick xmlns:r="http://schemas.openxmlformats.org/officeDocument/2006/relationships" r:id="rId1"/>
            </a:rPr>
            <a:t>www.smpresource.org</a:t>
          </a:r>
          <a:r>
            <a:rPr lang="en-US" sz="2800" kern="1200" dirty="0"/>
            <a:t> </a:t>
          </a:r>
          <a:br>
            <a:rPr lang="en-US" sz="2800" kern="1200" dirty="0"/>
          </a:br>
          <a:r>
            <a:rPr lang="en-US" sz="2800" kern="1200" dirty="0"/>
            <a:t>(click the blue SMP Login padlock). </a:t>
          </a:r>
        </a:p>
        <a:p>
          <a:pPr marL="285750" lvl="1" indent="-285750" algn="l" defTabSz="1244600">
            <a:lnSpc>
              <a:spcPct val="90000"/>
            </a:lnSpc>
            <a:spcBef>
              <a:spcPct val="0"/>
            </a:spcBef>
            <a:spcAft>
              <a:spcPct val="15000"/>
            </a:spcAft>
            <a:buChar char="•"/>
          </a:pPr>
          <a:r>
            <a:rPr lang="en-US" sz="2800" kern="1200" dirty="0"/>
            <a:t>Step 2: Search for keyword “manage”.</a:t>
          </a:r>
        </a:p>
      </dsp:txBody>
      <dsp:txXfrm>
        <a:off x="56" y="955431"/>
        <a:ext cx="5412283" cy="3685677"/>
      </dsp:txXfrm>
    </dsp:sp>
    <dsp:sp modelId="{C82DC6F6-CF62-4822-BD07-CC22DA2EC357}">
      <dsp:nvSpPr>
        <dsp:cNvPr id="0" name=""/>
        <dsp:cNvSpPr/>
      </dsp:nvSpPr>
      <dsp:spPr>
        <a:xfrm>
          <a:off x="6170059" y="5031"/>
          <a:ext cx="5412283" cy="9504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SHIPs</a:t>
          </a:r>
        </a:p>
      </dsp:txBody>
      <dsp:txXfrm>
        <a:off x="6170059" y="5031"/>
        <a:ext cx="5412283" cy="950400"/>
      </dsp:txXfrm>
    </dsp:sp>
    <dsp:sp modelId="{615A26D6-AAEB-464A-93A8-591AEC4DA58E}">
      <dsp:nvSpPr>
        <dsp:cNvPr id="0" name=""/>
        <dsp:cNvSpPr/>
      </dsp:nvSpPr>
      <dsp:spPr>
        <a:xfrm>
          <a:off x="6170059" y="955431"/>
          <a:ext cx="5412283" cy="368567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Step 1: Login at </a:t>
          </a:r>
          <a:r>
            <a:rPr lang="en-US" sz="2800" kern="1200" dirty="0">
              <a:hlinkClick xmlns:r="http://schemas.openxmlformats.org/officeDocument/2006/relationships" r:id="rId2"/>
            </a:rPr>
            <a:t>www.shiphelp.org</a:t>
          </a:r>
          <a:r>
            <a:rPr lang="en-US" sz="2800" kern="1200" dirty="0"/>
            <a:t> </a:t>
          </a:r>
          <a:br>
            <a:rPr lang="en-US" sz="2800" kern="1200" dirty="0"/>
          </a:br>
          <a:r>
            <a:rPr lang="en-US" sz="2800" kern="1200" dirty="0"/>
            <a:t>(click the orange SHIP Login padlock). </a:t>
          </a:r>
        </a:p>
        <a:p>
          <a:pPr marL="285750" lvl="1" indent="-285750" algn="l" defTabSz="1244600" rtl="0">
            <a:lnSpc>
              <a:spcPct val="90000"/>
            </a:lnSpc>
            <a:spcBef>
              <a:spcPct val="0"/>
            </a:spcBef>
            <a:spcAft>
              <a:spcPct val="15000"/>
            </a:spcAft>
            <a:buChar char="•"/>
          </a:pPr>
          <a:r>
            <a:rPr lang="en-US" sz="2800" kern="1200" dirty="0">
              <a:solidFill>
                <a:prstClr val="black">
                  <a:hueOff val="0"/>
                  <a:satOff val="0"/>
                  <a:lumOff val="0"/>
                  <a:alphaOff val="0"/>
                </a:prstClr>
              </a:solidFill>
              <a:latin typeface="Calibri"/>
              <a:ea typeface="+mn-ea"/>
              <a:cs typeface="+mn-cs"/>
            </a:rPr>
            <a:t>Step 2: Go to the Resource Library.</a:t>
          </a:r>
        </a:p>
        <a:p>
          <a:pPr marL="285750" lvl="1" indent="-285750" algn="l" defTabSz="1244600" rtl="0">
            <a:lnSpc>
              <a:spcPct val="90000"/>
            </a:lnSpc>
            <a:spcBef>
              <a:spcPct val="0"/>
            </a:spcBef>
            <a:spcAft>
              <a:spcPct val="15000"/>
            </a:spcAft>
            <a:buChar char="•"/>
          </a:pPr>
          <a:r>
            <a:rPr lang="en-US" sz="2800" kern="1200" dirty="0">
              <a:solidFill>
                <a:prstClr val="black">
                  <a:hueOff val="0"/>
                  <a:satOff val="0"/>
                  <a:lumOff val="0"/>
                  <a:alphaOff val="0"/>
                </a:prstClr>
              </a:solidFill>
              <a:latin typeface="Calibri"/>
              <a:ea typeface="+mn-ea"/>
              <a:cs typeface="+mn-cs"/>
            </a:rPr>
            <a:t>Step 3: Search for keyword “manage”.</a:t>
          </a:r>
        </a:p>
      </dsp:txBody>
      <dsp:txXfrm>
        <a:off x="6170059" y="955431"/>
        <a:ext cx="5412283" cy="36856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731C0-840E-4C5D-ABD1-61AF2546684A}">
      <dsp:nvSpPr>
        <dsp:cNvPr id="0" name=""/>
        <dsp:cNvSpPr/>
      </dsp:nvSpPr>
      <dsp:spPr>
        <a:xfrm>
          <a:off x="6749" y="186947"/>
          <a:ext cx="3758021" cy="93740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solidFill>
                <a:schemeClr val="tx1"/>
              </a:solidFill>
            </a:rPr>
            <a:t>Volunteer Management Resources</a:t>
          </a:r>
          <a:endParaRPr lang="en-US" sz="2600" b="1" kern="1200" dirty="0">
            <a:solidFill>
              <a:schemeClr val="tx1"/>
            </a:solidFill>
          </a:endParaRPr>
        </a:p>
      </dsp:txBody>
      <dsp:txXfrm>
        <a:off x="6749" y="186947"/>
        <a:ext cx="3758021" cy="937402"/>
      </dsp:txXfrm>
    </dsp:sp>
    <dsp:sp modelId="{4711568B-B761-4A77-8F22-8FE547AC983A}">
      <dsp:nvSpPr>
        <dsp:cNvPr id="0" name=""/>
        <dsp:cNvSpPr/>
      </dsp:nvSpPr>
      <dsp:spPr>
        <a:xfrm>
          <a:off x="6749" y="1124349"/>
          <a:ext cx="3758021" cy="452307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155700">
            <a:lnSpc>
              <a:spcPct val="90000"/>
            </a:lnSpc>
            <a:spcBef>
              <a:spcPct val="0"/>
            </a:spcBef>
            <a:spcAft>
              <a:spcPct val="15000"/>
            </a:spcAft>
            <a:buChar char="•"/>
          </a:pPr>
          <a:r>
            <a:rPr lang="en-US" sz="2600" kern="1200" baseline="0" dirty="0">
              <a:solidFill>
                <a:schemeClr val="tx1"/>
              </a:solidFill>
            </a:rPr>
            <a:t>Volunteer Program Management Manual</a:t>
          </a:r>
          <a:endParaRPr lang="en-US" sz="2600" kern="1200" dirty="0">
            <a:solidFill>
              <a:schemeClr val="tx1"/>
            </a:solidFill>
          </a:endParaRPr>
        </a:p>
        <a:p>
          <a:pPr marL="228600" lvl="1" indent="-228600" algn="l" defTabSz="1155700">
            <a:lnSpc>
              <a:spcPct val="90000"/>
            </a:lnSpc>
            <a:spcBef>
              <a:spcPct val="0"/>
            </a:spcBef>
            <a:spcAft>
              <a:spcPct val="15000"/>
            </a:spcAft>
            <a:buChar char="•"/>
          </a:pPr>
          <a:r>
            <a:rPr lang="en-US" sz="2600" kern="1200" baseline="0" dirty="0">
              <a:solidFill>
                <a:schemeClr val="tx1"/>
              </a:solidFill>
            </a:rPr>
            <a:t>Volunteer Involvement Cycle</a:t>
          </a:r>
          <a:endParaRPr lang="en-US" sz="2600" kern="1200" dirty="0">
            <a:solidFill>
              <a:schemeClr val="tx1"/>
            </a:solidFill>
          </a:endParaRPr>
        </a:p>
        <a:p>
          <a:pPr marL="228600" lvl="1" indent="-228600" algn="l" defTabSz="1155700">
            <a:lnSpc>
              <a:spcPct val="90000"/>
            </a:lnSpc>
            <a:spcBef>
              <a:spcPct val="0"/>
            </a:spcBef>
            <a:spcAft>
              <a:spcPct val="15000"/>
            </a:spcAft>
            <a:buChar char="•"/>
          </a:pPr>
          <a:r>
            <a:rPr lang="en-US" sz="2600" kern="1200" dirty="0">
              <a:solidFill>
                <a:schemeClr val="tx1"/>
              </a:solidFill>
            </a:rPr>
            <a:t>Medicare Messenger articles, e.g.:</a:t>
          </a:r>
        </a:p>
        <a:p>
          <a:pPr marL="457200" lvl="2" indent="-228600" algn="l" defTabSz="1066800">
            <a:lnSpc>
              <a:spcPct val="90000"/>
            </a:lnSpc>
            <a:spcBef>
              <a:spcPct val="0"/>
            </a:spcBef>
            <a:spcAft>
              <a:spcPct val="15000"/>
            </a:spcAft>
            <a:buChar char="•"/>
          </a:pPr>
          <a:r>
            <a:rPr lang="en-US" sz="2400" kern="1200" dirty="0">
              <a:solidFill>
                <a:schemeClr val="tx1"/>
              </a:solidFill>
            </a:rPr>
            <a:t>Serious Tips on Volunteer Onboarding (Dec 2022)</a:t>
          </a:r>
        </a:p>
      </dsp:txBody>
      <dsp:txXfrm>
        <a:off x="6749" y="1124349"/>
        <a:ext cx="3758021" cy="4523073"/>
      </dsp:txXfrm>
    </dsp:sp>
    <dsp:sp modelId="{5D75303D-96E1-4D9C-B252-5BB315196CB5}">
      <dsp:nvSpPr>
        <dsp:cNvPr id="0" name=""/>
        <dsp:cNvSpPr/>
      </dsp:nvSpPr>
      <dsp:spPr>
        <a:xfrm>
          <a:off x="4290894" y="186947"/>
          <a:ext cx="3758021" cy="93740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VRPM Resources</a:t>
          </a:r>
        </a:p>
      </dsp:txBody>
      <dsp:txXfrm>
        <a:off x="4290894" y="186947"/>
        <a:ext cx="3758021" cy="937402"/>
      </dsp:txXfrm>
    </dsp:sp>
    <dsp:sp modelId="{BE03AC2D-9411-4B21-B1A4-CFC9E2022044}">
      <dsp:nvSpPr>
        <dsp:cNvPr id="0" name=""/>
        <dsp:cNvSpPr/>
      </dsp:nvSpPr>
      <dsp:spPr>
        <a:xfrm>
          <a:off x="4290894" y="1124349"/>
          <a:ext cx="3758021" cy="452307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kern="1200" dirty="0">
              <a:solidFill>
                <a:schemeClr val="tx1"/>
              </a:solidFill>
            </a:rPr>
            <a:t>ACL’s VRPM Policies</a:t>
          </a:r>
        </a:p>
        <a:p>
          <a:pPr marL="228600" lvl="1" indent="-228600" algn="l" defTabSz="1111250">
            <a:lnSpc>
              <a:spcPct val="90000"/>
            </a:lnSpc>
            <a:spcBef>
              <a:spcPct val="0"/>
            </a:spcBef>
            <a:spcAft>
              <a:spcPct val="15000"/>
            </a:spcAft>
            <a:buChar char="•"/>
          </a:pPr>
          <a:r>
            <a:rPr lang="en-US" sz="2500" b="0" kern="1200" dirty="0">
              <a:solidFill>
                <a:schemeClr val="tx1"/>
              </a:solidFill>
            </a:rPr>
            <a:t>SMPs</a:t>
          </a:r>
        </a:p>
        <a:p>
          <a:pPr marL="457200" lvl="2" indent="-228600" algn="l" defTabSz="1111250">
            <a:lnSpc>
              <a:spcPct val="90000"/>
            </a:lnSpc>
            <a:spcBef>
              <a:spcPct val="0"/>
            </a:spcBef>
            <a:spcAft>
              <a:spcPct val="15000"/>
            </a:spcAft>
            <a:buChar char="•"/>
          </a:pPr>
          <a:r>
            <a:rPr lang="en-US" sz="2500" b="0" kern="1200" dirty="0">
              <a:solidFill>
                <a:schemeClr val="tx1"/>
              </a:solidFill>
            </a:rPr>
            <a:t>VRPM Orientation</a:t>
          </a:r>
        </a:p>
        <a:p>
          <a:pPr marL="457200" lvl="2" indent="-228600" algn="l" defTabSz="1111250">
            <a:lnSpc>
              <a:spcPct val="90000"/>
            </a:lnSpc>
            <a:spcBef>
              <a:spcPct val="0"/>
            </a:spcBef>
            <a:spcAft>
              <a:spcPct val="15000"/>
            </a:spcAft>
            <a:buChar char="•"/>
          </a:pPr>
          <a:r>
            <a:rPr lang="en-US" sz="2500" b="0" kern="1200" dirty="0">
              <a:solidFill>
                <a:schemeClr val="tx1"/>
              </a:solidFill>
            </a:rPr>
            <a:t>VRPM Management Curriculum </a:t>
          </a:r>
          <a:br>
            <a:rPr lang="en-US" sz="2500" b="0" kern="1200" dirty="0">
              <a:solidFill>
                <a:schemeClr val="tx1"/>
              </a:solidFill>
            </a:rPr>
          </a:br>
          <a:r>
            <a:rPr lang="en-US" sz="2000" b="0" i="1" kern="1200" dirty="0">
              <a:solidFill>
                <a:schemeClr val="tx1"/>
              </a:solidFill>
            </a:rPr>
            <a:t>(TRAX &gt; Available Training)</a:t>
          </a:r>
        </a:p>
        <a:p>
          <a:pPr marL="228600" lvl="1" indent="-228600" algn="l" defTabSz="1111250">
            <a:lnSpc>
              <a:spcPct val="90000"/>
            </a:lnSpc>
            <a:spcBef>
              <a:spcPct val="0"/>
            </a:spcBef>
            <a:spcAft>
              <a:spcPct val="15000"/>
            </a:spcAft>
            <a:buChar char="•"/>
          </a:pPr>
          <a:r>
            <a:rPr lang="en-US" sz="2500" b="0" kern="1200" dirty="0">
              <a:solidFill>
                <a:schemeClr val="tx1"/>
              </a:solidFill>
            </a:rPr>
            <a:t>SHIPs</a:t>
          </a:r>
        </a:p>
        <a:p>
          <a:pPr marL="457200" lvl="2" indent="-228600" algn="l" defTabSz="1111250">
            <a:lnSpc>
              <a:spcPct val="90000"/>
            </a:lnSpc>
            <a:spcBef>
              <a:spcPct val="0"/>
            </a:spcBef>
            <a:spcAft>
              <a:spcPct val="15000"/>
            </a:spcAft>
            <a:buChar char="•"/>
          </a:pPr>
          <a:r>
            <a:rPr lang="en-US" sz="2500" b="0" kern="1200" dirty="0">
              <a:solidFill>
                <a:schemeClr val="tx1"/>
              </a:solidFill>
            </a:rPr>
            <a:t>VRPM Basic Training for SHIPs </a:t>
          </a:r>
        </a:p>
        <a:p>
          <a:pPr marL="457200" lvl="2" indent="-228600" algn="l" defTabSz="1111250">
            <a:lnSpc>
              <a:spcPct val="90000"/>
            </a:lnSpc>
            <a:spcBef>
              <a:spcPct val="0"/>
            </a:spcBef>
            <a:spcAft>
              <a:spcPct val="15000"/>
            </a:spcAft>
            <a:buChar char="•"/>
          </a:pPr>
          <a:r>
            <a:rPr lang="en-US" sz="2500" b="0" kern="1200" dirty="0">
              <a:solidFill>
                <a:schemeClr val="tx1"/>
              </a:solidFill>
            </a:rPr>
            <a:t>VRPM Resource Groupings entry</a:t>
          </a:r>
        </a:p>
      </dsp:txBody>
      <dsp:txXfrm>
        <a:off x="4290894" y="1124349"/>
        <a:ext cx="3758021" cy="4523073"/>
      </dsp:txXfrm>
    </dsp:sp>
    <dsp:sp modelId="{98156DA6-FEC8-4B96-9DD4-A96C740FF478}">
      <dsp:nvSpPr>
        <dsp:cNvPr id="0" name=""/>
        <dsp:cNvSpPr/>
      </dsp:nvSpPr>
      <dsp:spPr>
        <a:xfrm>
          <a:off x="8575039" y="186947"/>
          <a:ext cx="3114911" cy="93740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solidFill>
                <a:schemeClr val="tx1"/>
              </a:solidFill>
            </a:rPr>
            <a:t>Upcoming Webinars</a:t>
          </a:r>
          <a:endParaRPr lang="en-US" sz="2600" b="1" kern="1200" dirty="0">
            <a:solidFill>
              <a:schemeClr val="tx1"/>
            </a:solidFill>
          </a:endParaRPr>
        </a:p>
      </dsp:txBody>
      <dsp:txXfrm>
        <a:off x="8575039" y="186947"/>
        <a:ext cx="3114911" cy="937402"/>
      </dsp:txXfrm>
    </dsp:sp>
    <dsp:sp modelId="{F6988213-B42A-44BE-AFCE-DE894E9CDAAC}">
      <dsp:nvSpPr>
        <dsp:cNvPr id="0" name=""/>
        <dsp:cNvSpPr/>
      </dsp:nvSpPr>
      <dsp:spPr>
        <a:xfrm>
          <a:off x="8575039" y="1124349"/>
          <a:ext cx="3114911" cy="452307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kern="1200" baseline="0" dirty="0">
              <a:solidFill>
                <a:schemeClr val="tx1"/>
              </a:solidFill>
            </a:rPr>
            <a:t>4/20/23: Recruiting Volunteers for a Knowledge-rich Program</a:t>
          </a:r>
        </a:p>
      </dsp:txBody>
      <dsp:txXfrm>
        <a:off x="8575039" y="1124349"/>
        <a:ext cx="3114911" cy="45230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2" tIns="48321" rIns="96642" bIns="48321"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20" cy="480060"/>
          </a:xfrm>
          <a:prstGeom prst="rect">
            <a:avLst/>
          </a:prstGeom>
        </p:spPr>
        <p:txBody>
          <a:bodyPr vert="horz" lIns="96642" tIns="48321" rIns="96642" bIns="48321" rtlCol="0"/>
          <a:lstStyle>
            <a:lvl1pPr algn="r">
              <a:defRPr sz="1200"/>
            </a:lvl1pPr>
          </a:lstStyle>
          <a:p>
            <a:fld id="{73C7A917-ED3F-4F25-9EA1-D74B8C3BBFAE}" type="datetimeFigureOut">
              <a:rPr lang="en-US" smtClean="0"/>
              <a:t>3/24/2023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2" tIns="48321" rIns="96642" bIns="483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6642" tIns="48321" rIns="96642" bIns="48321" rtlCol="0" anchor="b"/>
          <a:lstStyle>
            <a:lvl1pPr algn="r">
              <a:defRPr sz="1200"/>
            </a:lvl1pPr>
          </a:lstStyle>
          <a:p>
            <a:fld id="{C22D7907-3802-46AB-8529-BD7837C52F3C}" type="slidenum">
              <a:rPr lang="en-US" smtClean="0"/>
              <a:t>‹#›</a:t>
            </a:fld>
            <a:endParaRPr lang="en-US" dirty="0"/>
          </a:p>
        </p:txBody>
      </p:sp>
    </p:spTree>
    <p:extLst>
      <p:ext uri="{BB962C8B-B14F-4D97-AF65-F5344CB8AC3E}">
        <p14:creationId xmlns:p14="http://schemas.microsoft.com/office/powerpoint/2010/main" val="392560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2" tIns="48321" rIns="96642" bIns="48321"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642" tIns="48321" rIns="96642" bIns="48321" rtlCol="0"/>
          <a:lstStyle>
            <a:lvl1pPr algn="r">
              <a:defRPr sz="1200"/>
            </a:lvl1pPr>
          </a:lstStyle>
          <a:p>
            <a:fld id="{7BF52ED0-018A-41CC-9BE5-DDB5CD1FF10A}" type="datetimeFigureOut">
              <a:rPr lang="en-US" smtClean="0"/>
              <a:t>3/24/2023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2" tIns="48321" rIns="96642" bIns="48321"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2" tIns="48321" rIns="96642" bIns="483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2" tIns="48321" rIns="96642" bIns="483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42" tIns="48321" rIns="96642" bIns="48321" rtlCol="0" anchor="b"/>
          <a:lstStyle>
            <a:lvl1pPr algn="r">
              <a:defRPr sz="1200"/>
            </a:lvl1pPr>
          </a:lstStyle>
          <a:p>
            <a:fld id="{90DA8066-A275-4D86-BAA1-9D3B5268B5B3}" type="slidenum">
              <a:rPr lang="en-US" smtClean="0"/>
              <a:t>‹#›</a:t>
            </a:fld>
            <a:endParaRPr lang="en-US" dirty="0"/>
          </a:p>
        </p:txBody>
      </p:sp>
    </p:spTree>
    <p:extLst>
      <p:ext uri="{BB962C8B-B14F-4D97-AF65-F5344CB8AC3E}">
        <p14:creationId xmlns:p14="http://schemas.microsoft.com/office/powerpoint/2010/main" val="390855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002868"/>
              </a:buClr>
              <a:buSzPct val="100000"/>
              <a:buFont typeface="+mj-lt"/>
              <a:buNone/>
              <a:tabLst/>
              <a:defRPr/>
            </a:pPr>
            <a:endParaRPr kumimoji="0" lang="en-US" altLang="en-US" sz="1200" b="0" i="1"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0"/>
          </p:nvPr>
        </p:nvSpPr>
        <p:spPr/>
        <p:txBody>
          <a:bodyPr/>
          <a:lstStyle/>
          <a:p>
            <a:fld id="{1A824D08-6896-49BD-A6C9-D1222DA8F0C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100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90DA8066-A275-4D86-BAA1-9D3B5268B5B3}" type="slidenum">
              <a:rPr lang="en-US" smtClean="0"/>
              <a:t>10</a:t>
            </a:fld>
            <a:endParaRPr lang="en-US" dirty="0"/>
          </a:p>
        </p:txBody>
      </p:sp>
    </p:spTree>
    <p:extLst>
      <p:ext uri="{BB962C8B-B14F-4D97-AF65-F5344CB8AC3E}">
        <p14:creationId xmlns:p14="http://schemas.microsoft.com/office/powerpoint/2010/main" val="134338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Heather</a:t>
            </a:r>
          </a:p>
          <a:p>
            <a:r>
              <a:rPr lang="en-US" dirty="0"/>
              <a:t>The Volunteer Program Management Manual is a guide to implementing many of the practices covered within the volunteer risk and program management policies, such as how to recruit, retain, and recognize volunteers, how to address volunteer management problems, how to take corrective action, and how to prevent volunteer program management problems in the first place. It also serves as a guide for being an effective coordinator of volunteers, or </a:t>
            </a:r>
            <a:r>
              <a:rPr lang="en-US" dirty="0" err="1"/>
              <a:t>CoV</a:t>
            </a:r>
            <a:r>
              <a:rPr lang="en-US" dirty="0"/>
              <a:t> for short.</a:t>
            </a:r>
          </a:p>
          <a:p>
            <a:endParaRPr lang="en-US" dirty="0"/>
          </a:p>
          <a:p>
            <a:r>
              <a:rPr lang="en-US" dirty="0"/>
              <a:t>This manual is available in both the SMP and SHIP libraries. There are slightly different versions for SMPs and for SHIPs, but they are mostly the same. Let’s take a look!</a:t>
            </a:r>
          </a:p>
        </p:txBody>
      </p:sp>
      <p:sp>
        <p:nvSpPr>
          <p:cNvPr id="4" name="Slide Number Placeholder 3"/>
          <p:cNvSpPr>
            <a:spLocks noGrp="1"/>
          </p:cNvSpPr>
          <p:nvPr>
            <p:ph type="sldNum" sz="quarter" idx="5"/>
          </p:nvPr>
        </p:nvSpPr>
        <p:spPr/>
        <p:txBody>
          <a:bodyPr/>
          <a:lstStyle/>
          <a:p>
            <a:fld id="{90DA8066-A275-4D86-BAA1-9D3B5268B5B3}" type="slidenum">
              <a:rPr lang="en-US" smtClean="0"/>
              <a:t>11</a:t>
            </a:fld>
            <a:endParaRPr lang="en-US" dirty="0"/>
          </a:p>
        </p:txBody>
      </p:sp>
    </p:spTree>
    <p:extLst>
      <p:ext uri="{BB962C8B-B14F-4D97-AF65-F5344CB8AC3E}">
        <p14:creationId xmlns:p14="http://schemas.microsoft.com/office/powerpoint/2010/main" val="75399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Heather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Here you can see the first page of the table of contents for both manuals, which shows all of the topics that are included. The SMP version is green and the SHIP version is blue. All of the chapter names are the same for both versions, except for Chapter 1. Most of the information included in each chapter is the same, with some program-specific variation such as role information in Chapter 3.</a:t>
            </a:r>
            <a:endParaRPr lang="en-US" b="0" i="0" dirty="0"/>
          </a:p>
        </p:txBody>
      </p:sp>
      <p:sp>
        <p:nvSpPr>
          <p:cNvPr id="4" name="Slide Number Placeholder 3"/>
          <p:cNvSpPr>
            <a:spLocks noGrp="1"/>
          </p:cNvSpPr>
          <p:nvPr>
            <p:ph type="sldNum" sz="quarter" idx="5"/>
          </p:nvPr>
        </p:nvSpPr>
        <p:spPr/>
        <p:txBody>
          <a:bodyPr/>
          <a:lstStyle/>
          <a:p>
            <a:fld id="{90DA8066-A275-4D86-BAA1-9D3B5268B5B3}" type="slidenum">
              <a:rPr lang="en-US" smtClean="0"/>
              <a:t>12</a:t>
            </a:fld>
            <a:endParaRPr lang="en-US" dirty="0"/>
          </a:p>
        </p:txBody>
      </p:sp>
    </p:spTree>
    <p:extLst>
      <p:ext uri="{BB962C8B-B14F-4D97-AF65-F5344CB8AC3E}">
        <p14:creationId xmlns:p14="http://schemas.microsoft.com/office/powerpoint/2010/main" val="180831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Heather</a:t>
            </a:r>
          </a:p>
          <a:p>
            <a:r>
              <a:rPr lang="en-US" dirty="0"/>
              <a:t>Here you can see the remaining chapter topics, which are the same in both versions of the manual. </a:t>
            </a:r>
            <a:r>
              <a:rPr kumimoji="0" lang="en-US" sz="1200" b="0" i="0" u="none" strike="noStrike" kern="1200" cap="none" spc="0" normalizeH="0" baseline="0" noProof="0" dirty="0">
                <a:ln>
                  <a:noFill/>
                </a:ln>
                <a:solidFill>
                  <a:prstClr val="black"/>
                </a:solidFill>
                <a:effectLst/>
                <a:uLnTx/>
                <a:uFillTx/>
                <a:latin typeface="Calibri"/>
                <a:ea typeface="+mn-ea"/>
                <a:cs typeface="+mn-cs"/>
              </a:rPr>
              <a:t>We encourage all of you to read the manual on your own if you haven’t already done so. Today, we’re going to highlight a few key concepts from the manuals, but we won’t go through all of the details.  </a:t>
            </a:r>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13</a:t>
            </a:fld>
            <a:endParaRPr lang="en-US" dirty="0"/>
          </a:p>
        </p:txBody>
      </p:sp>
    </p:spTree>
    <p:extLst>
      <p:ext uri="{BB962C8B-B14F-4D97-AF65-F5344CB8AC3E}">
        <p14:creationId xmlns:p14="http://schemas.microsoft.com/office/powerpoint/2010/main" val="417995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i="1" dirty="0"/>
              <a:t>Sue</a:t>
            </a:r>
          </a:p>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pPr defTabSz="948507">
              <a:defRPr/>
            </a:pPr>
            <a:fld id="{90DA8066-A275-4D86-BAA1-9D3B5268B5B3}" type="slidenum">
              <a:rPr lang="en-US">
                <a:solidFill>
                  <a:prstClr val="black"/>
                </a:solidFill>
                <a:latin typeface="Calibri"/>
              </a:rPr>
              <a:pPr defTabSz="948507">
                <a:defRPr/>
              </a:pPr>
              <a:t>14</a:t>
            </a:fld>
            <a:endParaRPr lang="en-US">
              <a:solidFill>
                <a:prstClr val="black"/>
              </a:solidFill>
              <a:latin typeface="Calibri"/>
            </a:endParaRPr>
          </a:p>
        </p:txBody>
      </p:sp>
    </p:spTree>
    <p:extLst>
      <p:ext uri="{BB962C8B-B14F-4D97-AF65-F5344CB8AC3E}">
        <p14:creationId xmlns:p14="http://schemas.microsoft.com/office/powerpoint/2010/main" val="266165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Sue</a:t>
            </a:r>
          </a:p>
        </p:txBody>
      </p:sp>
      <p:sp>
        <p:nvSpPr>
          <p:cNvPr id="4" name="Slide Number Placeholder 3"/>
          <p:cNvSpPr>
            <a:spLocks noGrp="1"/>
          </p:cNvSpPr>
          <p:nvPr>
            <p:ph type="sldNum" sz="quarter" idx="5"/>
          </p:nvPr>
        </p:nvSpPr>
        <p:spPr/>
        <p:txBody>
          <a:bodyPr/>
          <a:lstStyle/>
          <a:p>
            <a:fld id="{90DA8066-A275-4D86-BAA1-9D3B5268B5B3}" type="slidenum">
              <a:rPr lang="en-US" smtClean="0"/>
              <a:t>15</a:t>
            </a:fld>
            <a:endParaRPr lang="en-US" dirty="0"/>
          </a:p>
        </p:txBody>
      </p:sp>
    </p:spTree>
    <p:extLst>
      <p:ext uri="{BB962C8B-B14F-4D97-AF65-F5344CB8AC3E}">
        <p14:creationId xmlns:p14="http://schemas.microsoft.com/office/powerpoint/2010/main" val="261536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Heather/Sue</a:t>
            </a:r>
          </a:p>
          <a:p>
            <a:endParaRPr lang="en-US" i="1" dirty="0"/>
          </a:p>
          <a:p>
            <a:r>
              <a:rPr lang="en-US" i="1" dirty="0"/>
              <a:t>Other: Send comments in chat.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Heather: Zoom poll</a:t>
            </a:r>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16</a:t>
            </a:fld>
            <a:endParaRPr lang="en-US" dirty="0"/>
          </a:p>
        </p:txBody>
      </p:sp>
    </p:spTree>
    <p:extLst>
      <p:ext uri="{BB962C8B-B14F-4D97-AF65-F5344CB8AC3E}">
        <p14:creationId xmlns:p14="http://schemas.microsoft.com/office/powerpoint/2010/main" val="2648213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rPr>
              <a:t>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90DA8066-A275-4D86-BAA1-9D3B5268B5B3}" type="slidenum">
              <a:rPr lang="en-US" smtClean="0"/>
              <a:t>17</a:t>
            </a:fld>
            <a:endParaRPr lang="en-US" dirty="0"/>
          </a:p>
        </p:txBody>
      </p:sp>
    </p:spTree>
    <p:extLst>
      <p:ext uri="{BB962C8B-B14F-4D97-AF65-F5344CB8AC3E}">
        <p14:creationId xmlns:p14="http://schemas.microsoft.com/office/powerpoint/2010/main" val="911691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Sue</a:t>
            </a:r>
          </a:p>
          <a:p>
            <a:endParaRPr lang="en-US" i="1" dirty="0"/>
          </a:p>
          <a:p>
            <a:r>
              <a:rPr lang="en-US" sz="1200" kern="1200" dirty="0">
                <a:solidFill>
                  <a:schemeClr val="tx1"/>
                </a:solidFill>
                <a:latin typeface="+mn-lt"/>
                <a:ea typeface="+mn-ea"/>
                <a:cs typeface="+mn-cs"/>
              </a:rPr>
              <a:t>Quoted from the </a:t>
            </a:r>
            <a:r>
              <a:rPr lang="en-US" dirty="0"/>
              <a:t>Volunteer Program Management Manual Heather mentioned earlier.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Line:  The SMP and SHIP still needs someone to provide overall oversight and evaluation of how well the program is doing and what needs to be done in the future.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18</a:t>
            </a:fld>
            <a:endParaRPr lang="en-US" dirty="0"/>
          </a:p>
        </p:txBody>
      </p:sp>
    </p:spTree>
    <p:extLst>
      <p:ext uri="{BB962C8B-B14F-4D97-AF65-F5344CB8AC3E}">
        <p14:creationId xmlns:p14="http://schemas.microsoft.com/office/powerpoint/2010/main" val="392576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i="1" dirty="0"/>
              <a:t>Steve</a:t>
            </a:r>
          </a:p>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32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pPr defTabSz="948507">
              <a:defRPr/>
            </a:pPr>
            <a:fld id="{90DA8066-A275-4D86-BAA1-9D3B5268B5B3}" type="slidenum">
              <a:rPr lang="en-US">
                <a:solidFill>
                  <a:prstClr val="black"/>
                </a:solidFill>
                <a:latin typeface="Calibri"/>
              </a:rPr>
              <a:pPr defTabSz="948507">
                <a:defRPr/>
              </a:pPr>
              <a:t>2</a:t>
            </a:fld>
            <a:endParaRPr lang="en-US">
              <a:solidFill>
                <a:prstClr val="black"/>
              </a:solidFill>
              <a:latin typeface="Calibri"/>
            </a:endParaRPr>
          </a:p>
        </p:txBody>
      </p:sp>
    </p:spTree>
    <p:extLst>
      <p:ext uri="{BB962C8B-B14F-4D97-AF65-F5344CB8AC3E}">
        <p14:creationId xmlns:p14="http://schemas.microsoft.com/office/powerpoint/2010/main" val="325198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Steve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i="1" dirty="0"/>
          </a:p>
        </p:txBody>
      </p:sp>
      <p:sp>
        <p:nvSpPr>
          <p:cNvPr id="4" name="Slide Number Placeholder 3"/>
          <p:cNvSpPr>
            <a:spLocks noGrp="1"/>
          </p:cNvSpPr>
          <p:nvPr>
            <p:ph type="sldNum" sz="quarter" idx="5"/>
          </p:nvPr>
        </p:nvSpPr>
        <p:spPr/>
        <p:txBody>
          <a:bodyPr/>
          <a:lstStyle/>
          <a:p>
            <a:fld id="{90DA8066-A275-4D86-BAA1-9D3B5268B5B3}" type="slidenum">
              <a:rPr lang="en-US" smtClean="0"/>
              <a:t>20</a:t>
            </a:fld>
            <a:endParaRPr lang="en-US" dirty="0"/>
          </a:p>
        </p:txBody>
      </p:sp>
    </p:spTree>
    <p:extLst>
      <p:ext uri="{BB962C8B-B14F-4D97-AF65-F5344CB8AC3E}">
        <p14:creationId xmlns:p14="http://schemas.microsoft.com/office/powerpoint/2010/main" val="128377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8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807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 </a:t>
            </a:r>
          </a:p>
          <a:p>
            <a:endParaRPr lang="en-US" sz="1200" i="1" dirty="0">
              <a:latin typeface="+mn-lt"/>
            </a:endParaRPr>
          </a:p>
          <a:p>
            <a:endParaRPr lang="en-US" i="1" dirty="0"/>
          </a:p>
        </p:txBody>
      </p:sp>
      <p:sp>
        <p:nvSpPr>
          <p:cNvPr id="4" name="Slide Number Placeholder 3"/>
          <p:cNvSpPr>
            <a:spLocks noGrp="1"/>
          </p:cNvSpPr>
          <p:nvPr>
            <p:ph type="sldNum" sz="quarter" idx="5"/>
          </p:nvPr>
        </p:nvSpPr>
        <p:spPr/>
        <p:txBody>
          <a:bodyPr/>
          <a:lstStyle/>
          <a:p>
            <a:fld id="{90DA8066-A275-4D86-BAA1-9D3B5268B5B3}" type="slidenum">
              <a:rPr lang="en-US" smtClean="0"/>
              <a:t>23</a:t>
            </a:fld>
            <a:endParaRPr lang="en-US" dirty="0"/>
          </a:p>
        </p:txBody>
      </p:sp>
    </p:spTree>
    <p:extLst>
      <p:ext uri="{BB962C8B-B14F-4D97-AF65-F5344CB8AC3E}">
        <p14:creationId xmlns:p14="http://schemas.microsoft.com/office/powerpoint/2010/main" val="189239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13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802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4880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70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451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Heather: Zoom poll: yes/no?</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29</a:t>
            </a:fld>
            <a:endParaRPr lang="en-US" dirty="0"/>
          </a:p>
        </p:txBody>
      </p:sp>
    </p:spTree>
    <p:extLst>
      <p:ext uri="{BB962C8B-B14F-4D97-AF65-F5344CB8AC3E}">
        <p14:creationId xmlns:p14="http://schemas.microsoft.com/office/powerpoint/2010/main" val="8166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83886">
              <a:defRPr/>
            </a:pPr>
            <a:endParaRPr lang="en-US" dirty="0">
              <a:solidFill>
                <a:prstClr val="black"/>
              </a:solidFill>
            </a:endParaRPr>
          </a:p>
        </p:txBody>
      </p:sp>
      <p:sp>
        <p:nvSpPr>
          <p:cNvPr id="4" name="Slide Number Placeholder 3"/>
          <p:cNvSpPr>
            <a:spLocks noGrp="1"/>
          </p:cNvSpPr>
          <p:nvPr>
            <p:ph type="sldNum" sz="quarter" idx="5"/>
          </p:nvPr>
        </p:nvSpPr>
        <p:spPr/>
        <p:txBody>
          <a:bodyPr/>
          <a:lstStyle/>
          <a:p>
            <a:pPr defTabSz="948507">
              <a:defRPr/>
            </a:pPr>
            <a:fld id="{43B69D2E-E0B2-4CDD-9519-9616174ACA19}" type="slidenum">
              <a:rPr lang="en-US">
                <a:solidFill>
                  <a:prstClr val="black"/>
                </a:solidFill>
                <a:latin typeface="Calibri"/>
              </a:rPr>
              <a:pPr defTabSz="948507">
                <a:defRPr/>
              </a:pPr>
              <a:t>3</a:t>
            </a:fld>
            <a:endParaRPr lang="en-US" dirty="0">
              <a:solidFill>
                <a:prstClr val="black"/>
              </a:solidFill>
              <a:latin typeface="Calibri"/>
            </a:endParaRPr>
          </a:p>
        </p:txBody>
      </p:sp>
    </p:spTree>
    <p:extLst>
      <p:ext uri="{BB962C8B-B14F-4D97-AF65-F5344CB8AC3E}">
        <p14:creationId xmlns:p14="http://schemas.microsoft.com/office/powerpoint/2010/main" val="1392888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Heather: Zoom poll (yes/no poll): yes/no?</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951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163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323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198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1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Steve to Heather</a:t>
            </a:r>
          </a:p>
          <a:p>
            <a:endParaRPr lang="en-US" dirty="0"/>
          </a:p>
          <a:p>
            <a:r>
              <a:rPr lang="en-US" dirty="0"/>
              <a:t>One final thought…</a:t>
            </a:r>
          </a:p>
          <a:p>
            <a:endParaRPr lang="en-US" b="1" i="1" dirty="0"/>
          </a:p>
          <a:p>
            <a:r>
              <a:rPr lang="en-US" dirty="0"/>
              <a:t>Over to Heather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199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854075"/>
            <a:ext cx="6659562" cy="3746500"/>
          </a:xfrm>
        </p:spPr>
      </p:sp>
      <p:sp>
        <p:nvSpPr>
          <p:cNvPr id="3" name="Notes Placeholder 2"/>
          <p:cNvSpPr>
            <a:spLocks noGrp="1"/>
          </p:cNvSpPr>
          <p:nvPr>
            <p:ph type="body" idx="1"/>
          </p:nvPr>
        </p:nvSpPr>
        <p:spPr>
          <a:xfrm>
            <a:off x="796513" y="5213009"/>
            <a:ext cx="6372106" cy="3747962"/>
          </a:xfrm>
        </p:spPr>
        <p:txBody>
          <a:bodyPr/>
          <a:lstStyle/>
          <a:p>
            <a:pPr defTabSz="1161961">
              <a:defRPr/>
            </a:pPr>
            <a:r>
              <a:rPr lang="en-US" i="1" dirty="0">
                <a:solidFill>
                  <a:prstClr val="black"/>
                </a:solidFill>
              </a:rPr>
              <a:t>Heather</a:t>
            </a:r>
          </a:p>
          <a:p>
            <a:pPr defTabSz="1161961">
              <a:defRPr/>
            </a:pPr>
            <a:r>
              <a:rPr lang="en-US" dirty="0">
                <a:solidFill>
                  <a:prstClr val="black"/>
                </a:solidFill>
              </a:rPr>
              <a:t>The PowerPoint and other webinar resources for today’s event are already available in both the SMP and SHIP Resource Libraries. They’re also available in the Resources section here in Zoom. The recording of today’s webinar will be available in both libraries by the</a:t>
            </a:r>
            <a:r>
              <a:rPr lang="en-US" baseline="0" dirty="0">
                <a:solidFill>
                  <a:prstClr val="black"/>
                </a:solidFill>
              </a:rPr>
              <a:t> end of the day tomorrow.</a:t>
            </a:r>
            <a:r>
              <a:rPr lang="en-US" dirty="0">
                <a:solidFill>
                  <a:prstClr val="black"/>
                </a:solidFill>
              </a:rPr>
              <a:t>  </a:t>
            </a:r>
          </a:p>
        </p:txBody>
      </p:sp>
      <p:sp>
        <p:nvSpPr>
          <p:cNvPr id="4" name="Slide Number Placeholder 3"/>
          <p:cNvSpPr>
            <a:spLocks noGrp="1"/>
          </p:cNvSpPr>
          <p:nvPr>
            <p:ph type="sldNum" sz="quarter" idx="10"/>
          </p:nvPr>
        </p:nvSpPr>
        <p:spPr/>
        <p:txBody>
          <a:bodyPr/>
          <a:lstStyle/>
          <a:p>
            <a:pPr defTabSz="948507">
              <a:defRPr/>
            </a:pPr>
            <a:fld id="{6ABA5383-2500-4A71-A2BB-3FB079F80FEC}" type="slidenum">
              <a:rPr lang="en-US">
                <a:solidFill>
                  <a:prstClr val="black"/>
                </a:solidFill>
                <a:latin typeface="Calibri"/>
              </a:rPr>
              <a:pPr defTabSz="948507">
                <a:defRPr/>
              </a:pPr>
              <a:t>36</a:t>
            </a:fld>
            <a:endParaRPr lang="en-US" dirty="0">
              <a:solidFill>
                <a:prstClr val="black"/>
              </a:solidFill>
              <a:latin typeface="Calibri"/>
            </a:endParaRPr>
          </a:p>
        </p:txBody>
      </p:sp>
    </p:spTree>
    <p:extLst>
      <p:ext uri="{BB962C8B-B14F-4D97-AF65-F5344CB8AC3E}">
        <p14:creationId xmlns:p14="http://schemas.microsoft.com/office/powerpoint/2010/main" val="702408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Heather</a:t>
            </a:r>
          </a:p>
          <a:p>
            <a:endParaRPr lang="en-US" i="1"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51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i="1"/>
              <a:t>Heather</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ABA5383-2500-4A71-A2BB-3FB079F80FEC}" type="slidenum">
              <a:rPr lang="en-US" smtClean="0"/>
              <a:t>4</a:t>
            </a:fld>
            <a:endParaRPr lang="en-US"/>
          </a:p>
        </p:txBody>
      </p:sp>
    </p:spTree>
    <p:extLst>
      <p:ext uri="{BB962C8B-B14F-4D97-AF65-F5344CB8AC3E}">
        <p14:creationId xmlns:p14="http://schemas.microsoft.com/office/powerpoint/2010/main" val="372334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479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i="0" baseline="0" dirty="0"/>
          </a:p>
          <a:p>
            <a:endParaRPr lang="en-US" i="0" baseline="0" dirty="0"/>
          </a:p>
        </p:txBody>
      </p:sp>
      <p:sp>
        <p:nvSpPr>
          <p:cNvPr id="4" name="Slide Number Placeholder 3"/>
          <p:cNvSpPr>
            <a:spLocks noGrp="1"/>
          </p:cNvSpPr>
          <p:nvPr>
            <p:ph type="sldNum" sz="quarter" idx="10"/>
          </p:nvPr>
        </p:nvSpPr>
        <p:spPr/>
        <p:txBody>
          <a:bodyPr/>
          <a:lstStyle/>
          <a:p>
            <a:pPr defTabSz="948507">
              <a:defRPr/>
            </a:pPr>
            <a:fld id="{90DA8066-A275-4D86-BAA1-9D3B5268B5B3}" type="slidenum">
              <a:rPr lang="en-US">
                <a:solidFill>
                  <a:prstClr val="black"/>
                </a:solidFill>
                <a:latin typeface="Calibri"/>
              </a:rPr>
              <a:pPr defTabSz="948507">
                <a:defRPr/>
              </a:pPr>
              <a:t>6</a:t>
            </a:fld>
            <a:endParaRPr lang="en-US">
              <a:solidFill>
                <a:prstClr val="black"/>
              </a:solidFill>
              <a:latin typeface="Calibri"/>
            </a:endParaRPr>
          </a:p>
        </p:txBody>
      </p:sp>
    </p:spTree>
    <p:extLst>
      <p:ext uri="{BB962C8B-B14F-4D97-AF65-F5344CB8AC3E}">
        <p14:creationId xmlns:p14="http://schemas.microsoft.com/office/powerpoint/2010/main" val="389138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7</a:t>
            </a:fld>
            <a:endParaRPr lang="en-US" dirty="0"/>
          </a:p>
        </p:txBody>
      </p:sp>
    </p:spTree>
    <p:extLst>
      <p:ext uri="{BB962C8B-B14F-4D97-AF65-F5344CB8AC3E}">
        <p14:creationId xmlns:p14="http://schemas.microsoft.com/office/powerpoint/2010/main" val="172837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Heather</a:t>
            </a:r>
          </a:p>
          <a:p>
            <a:endParaRPr lang="en-US" dirty="0"/>
          </a:p>
          <a:p>
            <a:r>
              <a:rPr lang="en-US" b="1" i="1" dirty="0"/>
              <a:t>Heather: Zoom poll: yes/no?</a:t>
            </a:r>
            <a:endParaRPr lang="en-US" i="1" dirty="0"/>
          </a:p>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8</a:t>
            </a:fld>
            <a:endParaRPr lang="en-US" dirty="0"/>
          </a:p>
        </p:txBody>
      </p:sp>
    </p:spTree>
    <p:extLst>
      <p:ext uri="{BB962C8B-B14F-4D97-AF65-F5344CB8AC3E}">
        <p14:creationId xmlns:p14="http://schemas.microsoft.com/office/powerpoint/2010/main" val="292695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Heather</a:t>
            </a:r>
          </a:p>
          <a:p>
            <a:endParaRPr lang="en-US" dirty="0"/>
          </a:p>
          <a:p>
            <a:r>
              <a:rPr lang="en-US" b="1" i="1" dirty="0"/>
              <a:t>Heather: Zoom poll: yes/no?</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264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3" y="0"/>
            <a:ext cx="1003300" cy="6858000"/>
          </a:xfrm>
          <a:prstGeom prst="rect">
            <a:avLst/>
          </a:prstGeom>
          <a:solidFill>
            <a:srgbClr val="DBE9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828801" y="838207"/>
            <a:ext cx="9245600" cy="800219"/>
          </a:xfrm>
          <a:noFill/>
          <a:ln>
            <a:noFill/>
          </a:ln>
        </p:spPr>
        <p:txBody>
          <a:bodyPr wrap="square" anchor="t" anchorCtr="0">
            <a:spAutoFit/>
          </a:bodyPr>
          <a:lstStyle>
            <a:lvl1pPr algn="ctr">
              <a:defRPr sz="4000" b="1" kern="0" baseline="0">
                <a:ln w="12700">
                  <a:noFill/>
                </a:ln>
                <a:solidFill>
                  <a:srgbClr val="5B8772"/>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C856FF27-77B1-50C4-4AA4-68E313B0FE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600" y="4317164"/>
            <a:ext cx="6925056" cy="1606296"/>
          </a:xfrm>
          <a:prstGeom prst="rect">
            <a:avLst/>
          </a:prstGeom>
        </p:spPr>
      </p:pic>
    </p:spTree>
    <p:custDataLst>
      <p:tags r:id="rId1"/>
    </p:custDataLst>
    <p:extLst>
      <p:ext uri="{BB962C8B-B14F-4D97-AF65-F5344CB8AC3E}">
        <p14:creationId xmlns:p14="http://schemas.microsoft.com/office/powerpoint/2010/main" val="310213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2433"/>
            <a:ext cx="12192000" cy="738664"/>
          </a:xfrm>
          <a:solidFill>
            <a:srgbClr val="DBE9CD"/>
          </a:solidFill>
          <a:ln>
            <a:noFill/>
          </a:ln>
        </p:spPr>
        <p:txBody>
          <a:bodyPr tIns="91440">
            <a:spAutoFit/>
          </a:bodyPr>
          <a:lstStyle>
            <a:lvl1pPr algn="l">
              <a:defRPr sz="3600" baseline="0">
                <a:ln w="12700">
                  <a:noFill/>
                </a:ln>
              </a:defRPr>
            </a:lvl1pPr>
          </a:lstStyle>
          <a:p>
            <a:r>
              <a:rPr lang="en-US" dirty="0"/>
              <a:t>Click to edit Master title style</a:t>
            </a:r>
          </a:p>
        </p:txBody>
      </p:sp>
      <p:sp>
        <p:nvSpPr>
          <p:cNvPr id="3" name="Content Placeholder 2"/>
          <p:cNvSpPr>
            <a:spLocks noGrp="1"/>
          </p:cNvSpPr>
          <p:nvPr>
            <p:ph idx="1"/>
          </p:nvPr>
        </p:nvSpPr>
        <p:spPr>
          <a:xfrm>
            <a:off x="609600" y="1371600"/>
            <a:ext cx="10972800" cy="4419600"/>
          </a:xfrm>
        </p:spPr>
        <p:txBody>
          <a:bodyPr>
            <a:normAutofit/>
          </a:bodyPr>
          <a:lstStyle>
            <a:lvl1pPr>
              <a:defRPr sz="2800" baseline="0">
                <a:solidFill>
                  <a:schemeClr val="tx1"/>
                </a:solidFill>
              </a:defRPr>
            </a:lvl1pPr>
            <a:lvl2pPr>
              <a:defRPr sz="2400" baseline="0">
                <a:solidFill>
                  <a:schemeClr val="tx1">
                    <a:lumMod val="50000"/>
                  </a:schemeClr>
                </a:solidFill>
              </a:defRPr>
            </a:lvl2pPr>
            <a:lvl3pPr>
              <a:defRPr sz="2200" baseline="0">
                <a:solidFill>
                  <a:schemeClr val="tx1">
                    <a:lumMod val="50000"/>
                  </a:schemeClr>
                </a:solidFill>
              </a:defRPr>
            </a:lvl3pPr>
            <a:lvl4pPr>
              <a:defRPr sz="2000" baseline="0">
                <a:solidFill>
                  <a:schemeClr val="tx1">
                    <a:lumMod val="50000"/>
                  </a:schemeClr>
                </a:solidFill>
              </a:defRPr>
            </a:lvl4pPr>
            <a:lvl5pPr>
              <a:defRPr sz="1800" baseline="0">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1"/>
          </p:nvPr>
        </p:nvSpPr>
        <p:spPr>
          <a:xfrm>
            <a:off x="5486400" y="6477000"/>
            <a:ext cx="1117600" cy="324634"/>
          </a:xfrm>
          <a:prstGeom prst="rect">
            <a:avLst/>
          </a:prstGeom>
        </p:spPr>
        <p:txBody>
          <a:bodyPr/>
          <a:lstStyle>
            <a:lvl1pPr>
              <a:defRPr lang="en-US" sz="2000" b="1" smtClean="0">
                <a:solidFill>
                  <a:srgbClr val="404F21"/>
                </a:solidFill>
              </a:defRPr>
            </a:lvl1pPr>
          </a:lstStyle>
          <a:p>
            <a:pPr algn="ctr"/>
            <a:fld id="{B6F15528-21DE-4FAA-801E-634DDDAF4B2B}" type="slidenum">
              <a:rPr/>
              <a:pPr algn="ctr"/>
              <a:t>‹#›</a:t>
            </a:fld>
            <a:endParaRPr dirty="0"/>
          </a:p>
        </p:txBody>
      </p:sp>
    </p:spTree>
    <p:custDataLst>
      <p:tags r:id="rId1"/>
    </p:custDataLst>
    <p:extLst>
      <p:ext uri="{BB962C8B-B14F-4D97-AF65-F5344CB8AC3E}">
        <p14:creationId xmlns:p14="http://schemas.microsoft.com/office/powerpoint/2010/main" val="3717847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82434"/>
            <a:ext cx="12192000" cy="738664"/>
          </a:xfrm>
          <a:prstGeom prst="rect">
            <a:avLst/>
          </a:prstGeom>
          <a:solidFill>
            <a:srgbClr val="DBE9CD"/>
          </a:solidFill>
          <a:ln>
            <a:noFill/>
          </a:ln>
        </p:spPr>
        <p:txBody>
          <a:bodyPr vert="horz" lIns="274320" tIns="91440" rIns="91440" bIns="91440" rtlCol="0" anchor="ctr" anchorCtr="0">
            <a:spAutoFit/>
          </a:bodyPr>
          <a:lstStyle/>
          <a:p>
            <a:endParaRPr lang="en-US" dirty="0"/>
          </a:p>
        </p:txBody>
      </p:sp>
      <p:sp>
        <p:nvSpPr>
          <p:cNvPr id="3" name="Text Placeholder 2"/>
          <p:cNvSpPr>
            <a:spLocks noGrp="1"/>
          </p:cNvSpPr>
          <p:nvPr>
            <p:ph type="body" idx="1"/>
          </p:nvPr>
        </p:nvSpPr>
        <p:spPr>
          <a:xfrm>
            <a:off x="508003" y="1295400"/>
            <a:ext cx="11083036" cy="4495800"/>
          </a:xfrm>
          <a:prstGeom prst="rect">
            <a:avLst/>
          </a:prstGeom>
          <a:solidFill>
            <a:schemeClr val="bg1"/>
          </a:solid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
    </p:custDataLst>
    <p:extLst>
      <p:ext uri="{BB962C8B-B14F-4D97-AF65-F5344CB8AC3E}">
        <p14:creationId xmlns:p14="http://schemas.microsoft.com/office/powerpoint/2010/main" val="1693566557"/>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l" defTabSz="914354" rtl="0" eaLnBrk="1" latinLnBrk="0" hangingPunct="1">
        <a:spcBef>
          <a:spcPct val="0"/>
        </a:spcBef>
        <a:buNone/>
        <a:defRPr sz="3600" b="0" kern="0" baseline="0">
          <a:ln w="12700">
            <a:noFill/>
          </a:ln>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882" indent="-342882" algn="l" defTabSz="914354" rtl="0" eaLnBrk="1" latinLnBrk="0" hangingPunct="1">
        <a:spcBef>
          <a:spcPts val="600"/>
        </a:spcBef>
        <a:spcAft>
          <a:spcPts val="600"/>
        </a:spcAft>
        <a:buFont typeface="Arial" pitchFamily="34" charset="0"/>
        <a:buChar char="•"/>
        <a:defRPr sz="2800" kern="0" baseline="0">
          <a:solidFill>
            <a:schemeClr val="tx1"/>
          </a:solidFill>
          <a:latin typeface="+mn-lt"/>
          <a:ea typeface="+mn-ea"/>
          <a:cs typeface="+mn-cs"/>
        </a:defRPr>
      </a:lvl1pPr>
      <a:lvl2pPr marL="742913" indent="-285737" algn="l" defTabSz="914354" rtl="0" eaLnBrk="1" latinLnBrk="0" hangingPunct="1">
        <a:spcBef>
          <a:spcPts val="600"/>
        </a:spcBef>
        <a:spcAft>
          <a:spcPts val="600"/>
        </a:spcAft>
        <a:buFont typeface="Courier New" panose="02070309020205020404" pitchFamily="49" charset="0"/>
        <a:buChar char="o"/>
        <a:defRPr sz="2400" kern="0" baseline="0">
          <a:solidFill>
            <a:schemeClr val="tx1"/>
          </a:solidFill>
          <a:latin typeface="+mn-lt"/>
          <a:ea typeface="+mn-ea"/>
          <a:cs typeface="+mn-cs"/>
        </a:defRPr>
      </a:lvl2pPr>
      <a:lvl3pPr marL="1142942" indent="-228589" algn="l" defTabSz="914354" rtl="0" eaLnBrk="1" latinLnBrk="0" hangingPunct="1">
        <a:spcBef>
          <a:spcPts val="600"/>
        </a:spcBef>
        <a:spcAft>
          <a:spcPts val="600"/>
        </a:spcAft>
        <a:buFont typeface="Wingdings" panose="05000000000000000000" pitchFamily="2" charset="2"/>
        <a:buChar char="§"/>
        <a:defRPr sz="2200" kern="0" baseline="0">
          <a:solidFill>
            <a:schemeClr val="tx1"/>
          </a:solidFill>
          <a:latin typeface="+mn-lt"/>
          <a:ea typeface="+mn-ea"/>
          <a:cs typeface="+mn-cs"/>
        </a:defRPr>
      </a:lvl3pPr>
      <a:lvl4pPr marL="1600120" indent="-228589" algn="l" defTabSz="914354" rtl="0" eaLnBrk="1" latinLnBrk="0" hangingPunct="1">
        <a:spcBef>
          <a:spcPts val="600"/>
        </a:spcBef>
        <a:spcAft>
          <a:spcPts val="600"/>
        </a:spcAft>
        <a:buFont typeface="Arial" pitchFamily="34" charset="0"/>
        <a:buChar char="–"/>
        <a:defRPr sz="2000" kern="0" baseline="0">
          <a:solidFill>
            <a:schemeClr val="tx1"/>
          </a:solidFill>
          <a:latin typeface="+mn-lt"/>
          <a:ea typeface="+mn-ea"/>
          <a:cs typeface="+mn-cs"/>
        </a:defRPr>
      </a:lvl4pPr>
      <a:lvl5pPr marL="2057298" indent="-228589" algn="l" defTabSz="914354" rtl="0" eaLnBrk="1" latinLnBrk="0" hangingPunct="1">
        <a:spcBef>
          <a:spcPts val="600"/>
        </a:spcBef>
        <a:spcAft>
          <a:spcPts val="600"/>
        </a:spcAft>
        <a:buFont typeface="Arial" pitchFamily="34" charset="0"/>
        <a:buChar char="»"/>
        <a:defRPr sz="1800" kern="0" baseline="0">
          <a:solidFill>
            <a:schemeClr val="tx1"/>
          </a:solidFill>
          <a:latin typeface="+mn-lt"/>
          <a:ea typeface="+mn-ea"/>
          <a:cs typeface="+mn-cs"/>
        </a:defRPr>
      </a:lvl5pPr>
      <a:lvl6pPr marL="2514474" indent="-228589" algn="l" defTabSz="914354"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652" indent="-228589" algn="l" defTabSz="914354"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8829" indent="-228589" algn="l" defTabSz="914354"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006" indent="-228589" algn="l" defTabSz="914354"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AD196-D339-408F-B1FE-E8A9791D7970}" type="slidenum">
              <a:rPr lang="en-US" smtClean="0"/>
              <a:pPr/>
              <a:t>‹#›</a:t>
            </a:fld>
            <a:endParaRPr lang="en-US" dirty="0"/>
          </a:p>
        </p:txBody>
      </p:sp>
    </p:spTree>
    <p:custDataLst>
      <p:tags r:id="rId2"/>
    </p:custDataLst>
    <p:extLst>
      <p:ext uri="{BB962C8B-B14F-4D97-AF65-F5344CB8AC3E}">
        <p14:creationId xmlns:p14="http://schemas.microsoft.com/office/powerpoint/2010/main" val="1316672157"/>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1FB03-3386-4F45-928E-885656FBAC61}" type="datetimeFigureOut">
              <a:rPr lang="en-US" smtClean="0"/>
              <a:pPr/>
              <a:t>3/24/2023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AD196-D339-408F-B1FE-E8A9791D7970}" type="slidenum">
              <a:rPr lang="en-US" smtClean="0"/>
              <a:pPr/>
              <a:t>‹#›</a:t>
            </a:fld>
            <a:endParaRPr lang="en-US" dirty="0"/>
          </a:p>
        </p:txBody>
      </p:sp>
    </p:spTree>
    <p:custDataLst>
      <p:tags r:id="rId2"/>
    </p:custDataLst>
    <p:extLst>
      <p:ext uri="{BB962C8B-B14F-4D97-AF65-F5344CB8AC3E}">
        <p14:creationId xmlns:p14="http://schemas.microsoft.com/office/powerpoint/2010/main" val="2611670458"/>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3.xml"/><Relationship Id="rId7" Type="http://schemas.openxmlformats.org/officeDocument/2006/relationships/hyperlink" Target="http://www.shiphelp.org/"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www.smpresource.org/ResourceLibrary/Resources/7FE20281-0778-40E9-90C7-0C6C3CAF5DC3/SMP-Resource-Center-Infographics-Volunteering.aspx" TargetMode="External"/><Relationship Id="rId5" Type="http://schemas.openxmlformats.org/officeDocument/2006/relationships/hyperlink" Target="http://www.smpresource.org/"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hyperlink" Target="https://www.rawpixel.com/image/88513/premium-photo-image-african-african-american-african-descent" TargetMode="External"/><Relationship Id="rId4" Type="http://schemas.openxmlformats.org/officeDocument/2006/relationships/image" Target="../media/image26.1"/></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6.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6.png"/><Relationship Id="rId4" Type="http://schemas.openxmlformats.org/officeDocument/2006/relationships/diagramData" Target="../diagrams/data6.xml"/><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3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2.xml"/><Relationship Id="rId11" Type="http://schemas.openxmlformats.org/officeDocument/2006/relationships/image" Target="../media/image10.jpeg"/><Relationship Id="rId5" Type="http://schemas.openxmlformats.org/officeDocument/2006/relationships/diagramLayout" Target="../diagrams/layout2.xml"/><Relationship Id="rId10" Type="http://schemas.openxmlformats.org/officeDocument/2006/relationships/image" Target="../media/image9.jpeg"/><Relationship Id="rId4" Type="http://schemas.openxmlformats.org/officeDocument/2006/relationships/diagramData" Target="../diagrams/data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647"/>
            <a:ext cx="12192000" cy="615553"/>
          </a:xfrm>
          <a:solidFill>
            <a:srgbClr val="DBE9CD"/>
          </a:solidFill>
          <a:ln>
            <a:noFill/>
          </a:ln>
        </p:spPr>
        <p:txBody>
          <a:bodyPr vert="horz" lIns="274320" tIns="91440" rIns="91440" bIns="91440" rtlCol="0" anchor="ctr" anchorCtr="0">
            <a:spAutoFit/>
          </a:bodyPr>
          <a:lstStyle/>
          <a:p>
            <a:r>
              <a:rPr lang="en-US" sz="2800" dirty="0"/>
              <a:t>Welcome to the How to Manage a Volunteer Program Webinar!</a:t>
            </a:r>
          </a:p>
        </p:txBody>
      </p:sp>
      <p:sp>
        <p:nvSpPr>
          <p:cNvPr id="3" name="Content Placeholder 2"/>
          <p:cNvSpPr>
            <a:spLocks noGrp="1"/>
          </p:cNvSpPr>
          <p:nvPr>
            <p:ph idx="1"/>
          </p:nvPr>
        </p:nvSpPr>
        <p:spPr>
          <a:xfrm>
            <a:off x="190501" y="2317071"/>
            <a:ext cx="7962899" cy="4345002"/>
          </a:xfrm>
        </p:spPr>
        <p:txBody>
          <a:bodyPr>
            <a:noAutofit/>
          </a:bodyPr>
          <a:lstStyle/>
          <a:p>
            <a:pPr marL="257175" indent="-257175" defTabSz="685800">
              <a:spcBef>
                <a:spcPts val="225"/>
              </a:spcBef>
              <a:spcAft>
                <a:spcPts val="225"/>
              </a:spcAft>
              <a:defRPr/>
            </a:pPr>
            <a:r>
              <a:rPr lang="en-US" sz="2000" b="1" dirty="0">
                <a:cs typeface="Calibri" panose="020F0502020204030204" pitchFamily="34" charset="0"/>
              </a:rPr>
              <a:t>Chat: </a:t>
            </a:r>
            <a:r>
              <a:rPr lang="en-US" sz="2000" dirty="0">
                <a:cs typeface="Calibri" panose="020F0502020204030204" pitchFamily="34" charset="0"/>
              </a:rPr>
              <a:t>During the Q&amp;A session, send questions in chat to all panelists.</a:t>
            </a:r>
          </a:p>
          <a:p>
            <a:pPr marL="257175" indent="-257175" defTabSz="685800">
              <a:spcBef>
                <a:spcPts val="225"/>
              </a:spcBef>
              <a:spcAft>
                <a:spcPts val="225"/>
              </a:spcAft>
              <a:defRPr/>
            </a:pPr>
            <a:r>
              <a:rPr lang="en-US" sz="2000" b="1" dirty="0">
                <a:cs typeface="Calibri" panose="020F0502020204030204" pitchFamily="34" charset="0"/>
              </a:rPr>
              <a:t>Raise Hand: </a:t>
            </a:r>
            <a:r>
              <a:rPr lang="en-US" sz="2000" dirty="0">
                <a:cs typeface="Calibri" panose="020F0502020204030204" pitchFamily="34" charset="0"/>
              </a:rPr>
              <a:t>All participants’ lines are muted during today’s webinar. During the Q&amp;A session, raise your hand to ask a question so the host can help unmute you.</a:t>
            </a:r>
          </a:p>
          <a:p>
            <a:pPr marL="257175" indent="-257175" defTabSz="685800">
              <a:spcBef>
                <a:spcPts val="225"/>
              </a:spcBef>
              <a:spcAft>
                <a:spcPts val="225"/>
              </a:spcAft>
              <a:defRPr/>
            </a:pPr>
            <a:r>
              <a:rPr lang="en-US" sz="2000" b="1" dirty="0">
                <a:cs typeface="Calibri" panose="020F0502020204030204" pitchFamily="34" charset="0"/>
              </a:rPr>
              <a:t>Show Captions: </a:t>
            </a:r>
            <a:r>
              <a:rPr lang="en-US" sz="2000" dirty="0">
                <a:cs typeface="Calibri" panose="020F0502020204030204" pitchFamily="34" charset="0"/>
              </a:rPr>
              <a:t>Use this option to show or hide subtitles, view a transcript in a separate Zoom window, and change settings, e.g., language.</a:t>
            </a:r>
          </a:p>
          <a:p>
            <a:pPr marL="257175" indent="-257175" defTabSz="685800">
              <a:spcBef>
                <a:spcPts val="225"/>
              </a:spcBef>
              <a:spcAft>
                <a:spcPts val="225"/>
              </a:spcAft>
              <a:defRPr/>
            </a:pPr>
            <a:r>
              <a:rPr lang="en-US" sz="2000" b="1" dirty="0">
                <a:cs typeface="Calibri" panose="020F0502020204030204" pitchFamily="34" charset="0"/>
              </a:rPr>
              <a:t>Reactions: </a:t>
            </a:r>
            <a:r>
              <a:rPr lang="en-US" sz="2000" dirty="0">
                <a:cs typeface="Calibri" panose="020F0502020204030204" pitchFamily="34" charset="0"/>
              </a:rPr>
              <a:t>Click the button to react to the presentation. </a:t>
            </a:r>
            <a:br>
              <a:rPr lang="en-US" sz="2000" dirty="0">
                <a:cs typeface="Calibri" panose="020F0502020204030204" pitchFamily="34" charset="0"/>
              </a:rPr>
            </a:br>
            <a:r>
              <a:rPr lang="en-US" sz="2000" dirty="0">
                <a:cs typeface="Calibri" panose="020F0502020204030204" pitchFamily="34" charset="0"/>
              </a:rPr>
              <a:t>Tip: Click the arrow to change reaction intensity or hide reactions shared by others.</a:t>
            </a:r>
          </a:p>
          <a:p>
            <a:pPr marL="257175" indent="-257175" defTabSz="685800">
              <a:spcBef>
                <a:spcPts val="225"/>
              </a:spcBef>
              <a:spcAft>
                <a:spcPts val="225"/>
              </a:spcAft>
              <a:defRPr/>
            </a:pPr>
            <a:r>
              <a:rPr lang="en-US" sz="2000" b="1" dirty="0">
                <a:cs typeface="Calibri" panose="020F0502020204030204" pitchFamily="34" charset="0"/>
              </a:rPr>
              <a:t>Resources: </a:t>
            </a:r>
            <a:r>
              <a:rPr lang="en-US" sz="2000" dirty="0">
                <a:cs typeface="Calibri" panose="020F0502020204030204" pitchFamily="34" charset="0"/>
              </a:rPr>
              <a:t>Access resources and the survey link for today’s webinar.</a:t>
            </a:r>
          </a:p>
          <a:p>
            <a:pPr marL="257175" indent="-257175" defTabSz="685800">
              <a:spcBef>
                <a:spcPts val="225"/>
              </a:spcBef>
              <a:spcAft>
                <a:spcPts val="225"/>
              </a:spcAft>
              <a:defRPr/>
            </a:pPr>
            <a:r>
              <a:rPr lang="en-US" sz="2000" b="1" dirty="0">
                <a:cs typeface="Calibri" panose="020F0502020204030204" pitchFamily="34" charset="0"/>
              </a:rPr>
              <a:t>Polls: </a:t>
            </a:r>
            <a:r>
              <a:rPr lang="en-US" sz="2000" dirty="0">
                <a:cs typeface="Calibri" panose="020F0502020204030204" pitchFamily="34" charset="0"/>
              </a:rPr>
              <a:t>Polls will be enabled by the host when it’s time for you to interact.</a:t>
            </a:r>
          </a:p>
          <a:p>
            <a:pPr marL="257175" indent="-257175" defTabSz="685800">
              <a:spcBef>
                <a:spcPts val="225"/>
              </a:spcBef>
              <a:spcAft>
                <a:spcPts val="225"/>
              </a:spcAft>
              <a:defRPr/>
            </a:pPr>
            <a:r>
              <a:rPr lang="en-US" sz="2000" b="1" dirty="0">
                <a:cs typeface="Calibri" panose="020F0502020204030204" pitchFamily="34" charset="0"/>
              </a:rPr>
              <a:t>Participants: </a:t>
            </a:r>
            <a:r>
              <a:rPr lang="en-US" sz="2000" dirty="0">
                <a:cs typeface="Calibri" panose="020F0502020204030204" pitchFamily="34" charset="0"/>
              </a:rPr>
              <a:t>See how many people are on the webinar.</a:t>
            </a:r>
          </a:p>
        </p:txBody>
      </p:sp>
      <p:sp>
        <p:nvSpPr>
          <p:cNvPr id="6" name="TextBox 5">
            <a:extLst>
              <a:ext uri="{FF2B5EF4-FFF2-40B4-BE49-F238E27FC236}">
                <a16:creationId xmlns:a16="http://schemas.microsoft.com/office/drawing/2014/main" id="{B0AB2B2C-FFA4-4DE3-A6EA-D646EB0B8CBF}"/>
              </a:ext>
            </a:extLst>
          </p:cNvPr>
          <p:cNvSpPr txBox="1"/>
          <p:nvPr/>
        </p:nvSpPr>
        <p:spPr>
          <a:xfrm>
            <a:off x="190501" y="948286"/>
            <a:ext cx="12001499" cy="430887"/>
          </a:xfrm>
          <a:prstGeom prst="rect">
            <a:avLst/>
          </a:prstGeom>
          <a:noFill/>
        </p:spPr>
        <p:txBody>
          <a:bodyPr wrap="square">
            <a:spAutoFit/>
          </a:bodyPr>
          <a:lstStyle/>
          <a:p>
            <a:pPr algn="ctr">
              <a:spcBef>
                <a:spcPts val="300"/>
              </a:spcBef>
              <a:spcAft>
                <a:spcPts val="300"/>
              </a:spcAft>
            </a:pPr>
            <a:r>
              <a:rPr lang="en-US" sz="2200" dirty="0">
                <a:latin typeface="Calibri" panose="020F0502020204030204" pitchFamily="34" charset="0"/>
                <a:cs typeface="Calibri" panose="020F0502020204030204" pitchFamily="34" charset="0"/>
              </a:rPr>
              <a:t>Access your menu options on the bottom of the screen (desktop) or tap the screen (tablet/smartphone).</a:t>
            </a:r>
          </a:p>
        </p:txBody>
      </p:sp>
      <p:pic>
        <p:nvPicPr>
          <p:cNvPr id="9" name="Picture 8">
            <a:extLst>
              <a:ext uri="{FF2B5EF4-FFF2-40B4-BE49-F238E27FC236}">
                <a16:creationId xmlns:a16="http://schemas.microsoft.com/office/drawing/2014/main" id="{DB6F99C4-F2E1-ADAE-F79C-42F2C17C0F3D}"/>
              </a:ext>
            </a:extLst>
          </p:cNvPr>
          <p:cNvPicPr>
            <a:picLocks noChangeAspect="1"/>
          </p:cNvPicPr>
          <p:nvPr/>
        </p:nvPicPr>
        <p:blipFill rotWithShape="1">
          <a:blip r:embed="rId4"/>
          <a:srcRect l="15536" b="4484"/>
          <a:stretch/>
        </p:blipFill>
        <p:spPr>
          <a:xfrm>
            <a:off x="8954893" y="3581400"/>
            <a:ext cx="2791901" cy="2184411"/>
          </a:xfrm>
          <a:prstGeom prst="rect">
            <a:avLst/>
          </a:prstGeom>
        </p:spPr>
      </p:pic>
      <p:pic>
        <p:nvPicPr>
          <p:cNvPr id="13" name="Picture 12">
            <a:extLst>
              <a:ext uri="{FF2B5EF4-FFF2-40B4-BE49-F238E27FC236}">
                <a16:creationId xmlns:a16="http://schemas.microsoft.com/office/drawing/2014/main" id="{B69E7E63-D534-BEE8-84A9-ADEB184225B6}"/>
              </a:ext>
            </a:extLst>
          </p:cNvPr>
          <p:cNvPicPr>
            <a:picLocks noChangeAspect="1"/>
          </p:cNvPicPr>
          <p:nvPr/>
        </p:nvPicPr>
        <p:blipFill>
          <a:blip r:embed="rId5"/>
          <a:stretch>
            <a:fillRect/>
          </a:stretch>
        </p:blipFill>
        <p:spPr>
          <a:xfrm>
            <a:off x="8997244" y="2286000"/>
            <a:ext cx="2749550" cy="1219365"/>
          </a:xfrm>
          <a:prstGeom prst="rect">
            <a:avLst/>
          </a:prstGeom>
        </p:spPr>
      </p:pic>
      <p:pic>
        <p:nvPicPr>
          <p:cNvPr id="14" name="Picture 13">
            <a:extLst>
              <a:ext uri="{FF2B5EF4-FFF2-40B4-BE49-F238E27FC236}">
                <a16:creationId xmlns:a16="http://schemas.microsoft.com/office/drawing/2014/main" id="{8F76F306-2A01-9655-3BD2-09DE765A6FAD}"/>
              </a:ext>
            </a:extLst>
          </p:cNvPr>
          <p:cNvPicPr>
            <a:picLocks noChangeAspect="1"/>
          </p:cNvPicPr>
          <p:nvPr/>
        </p:nvPicPr>
        <p:blipFill rotWithShape="1">
          <a:blip r:embed="rId6"/>
          <a:srcRect l="23077" t="26008"/>
          <a:stretch/>
        </p:blipFill>
        <p:spPr>
          <a:xfrm>
            <a:off x="445207" y="1447800"/>
            <a:ext cx="11301587" cy="7386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8F4BF7B7-A285-12DE-7A46-27A02044E6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463" y="5999539"/>
            <a:ext cx="2978331" cy="690837"/>
          </a:xfrm>
          <a:prstGeom prst="rect">
            <a:avLst/>
          </a:prstGeom>
        </p:spPr>
      </p:pic>
    </p:spTree>
    <p:custDataLst>
      <p:tags r:id="rId1"/>
    </p:custDataLst>
    <p:extLst>
      <p:ext uri="{BB962C8B-B14F-4D97-AF65-F5344CB8AC3E}">
        <p14:creationId xmlns:p14="http://schemas.microsoft.com/office/powerpoint/2010/main" val="82224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8B687D-416A-48CF-AB2F-A49FDA0DCA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652" y="960270"/>
            <a:ext cx="6684697" cy="5897730"/>
          </a:xfrm>
          <a:prstGeom prst="rect">
            <a:avLst/>
          </a:prstGeom>
        </p:spPr>
      </p:pic>
      <p:sp>
        <p:nvSpPr>
          <p:cNvPr id="2" name="Title 1">
            <a:extLst>
              <a:ext uri="{FF2B5EF4-FFF2-40B4-BE49-F238E27FC236}">
                <a16:creationId xmlns:a16="http://schemas.microsoft.com/office/drawing/2014/main" id="{0FE4C94E-EFAE-6949-A207-63371871B6BF}"/>
              </a:ext>
            </a:extLst>
          </p:cNvPr>
          <p:cNvSpPr>
            <a:spLocks noGrp="1"/>
          </p:cNvSpPr>
          <p:nvPr>
            <p:ph type="title"/>
          </p:nvPr>
        </p:nvSpPr>
        <p:spPr/>
        <p:txBody>
          <a:bodyPr/>
          <a:lstStyle/>
          <a:p>
            <a:r>
              <a:rPr lang="en-US" dirty="0"/>
              <a:t>The Volunteer Involvement Cycle</a:t>
            </a:r>
          </a:p>
        </p:txBody>
      </p:sp>
      <p:sp>
        <p:nvSpPr>
          <p:cNvPr id="4" name="Slide Number Placeholder 3">
            <a:extLst>
              <a:ext uri="{FF2B5EF4-FFF2-40B4-BE49-F238E27FC236}">
                <a16:creationId xmlns:a16="http://schemas.microsoft.com/office/drawing/2014/main" id="{01E5ABE8-F54E-9A4F-A99E-93C23B94A587}"/>
              </a:ext>
            </a:extLst>
          </p:cNvPr>
          <p:cNvSpPr>
            <a:spLocks noGrp="1"/>
          </p:cNvSpPr>
          <p:nvPr>
            <p:ph type="sldNum" sz="quarter" idx="11"/>
          </p:nvPr>
        </p:nvSpPr>
        <p:spPr/>
        <p:txBody>
          <a:bodyPr/>
          <a:lstStyle/>
          <a:p>
            <a:pPr algn="ctr"/>
            <a:fld id="{B6F15528-21DE-4FAA-801E-634DDDAF4B2B}" type="slidenum">
              <a:rPr lang="en-US" smtClean="0"/>
              <a:pPr algn="ctr"/>
              <a:t>10</a:t>
            </a:fld>
            <a:endParaRPr lang="en-US" dirty="0"/>
          </a:p>
        </p:txBody>
      </p:sp>
    </p:spTree>
    <p:custDataLst>
      <p:tags r:id="rId1"/>
    </p:custDataLst>
    <p:extLst>
      <p:ext uri="{BB962C8B-B14F-4D97-AF65-F5344CB8AC3E}">
        <p14:creationId xmlns:p14="http://schemas.microsoft.com/office/powerpoint/2010/main" val="3189820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3C79-066E-4595-AE44-A8353A2CB4A5}"/>
              </a:ext>
            </a:extLst>
          </p:cNvPr>
          <p:cNvSpPr>
            <a:spLocks noGrp="1"/>
          </p:cNvSpPr>
          <p:nvPr>
            <p:ph type="title"/>
          </p:nvPr>
        </p:nvSpPr>
        <p:spPr/>
        <p:txBody>
          <a:bodyPr/>
          <a:lstStyle/>
          <a:p>
            <a:r>
              <a:rPr lang="en-US" dirty="0"/>
              <a:t>Volunteer Program Management Manual</a:t>
            </a:r>
          </a:p>
        </p:txBody>
      </p:sp>
      <p:pic>
        <p:nvPicPr>
          <p:cNvPr id="10" name="Content Placeholder 9" descr="Graphical user interface, text, application&#10;&#10;Description automatically generated">
            <a:extLst>
              <a:ext uri="{FF2B5EF4-FFF2-40B4-BE49-F238E27FC236}">
                <a16:creationId xmlns:a16="http://schemas.microsoft.com/office/drawing/2014/main" id="{58685256-AB16-4C68-B5ED-ACC8661B47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67600" y="1173033"/>
            <a:ext cx="4191000" cy="5390715"/>
          </a:xfrm>
          <a:prstGeom prst="rect">
            <a:avLst/>
          </a:prstGeom>
          <a:ln w="38100">
            <a:solidFill>
              <a:schemeClr val="accent2"/>
            </a:solidFill>
          </a:ln>
        </p:spPr>
      </p:pic>
      <p:sp>
        <p:nvSpPr>
          <p:cNvPr id="4" name="Slide Number Placeholder 3">
            <a:extLst>
              <a:ext uri="{FF2B5EF4-FFF2-40B4-BE49-F238E27FC236}">
                <a16:creationId xmlns:a16="http://schemas.microsoft.com/office/drawing/2014/main" id="{FEF660AA-A6D5-4D64-91AD-2F8ED4656EC4}"/>
              </a:ext>
            </a:extLst>
          </p:cNvPr>
          <p:cNvSpPr>
            <a:spLocks noGrp="1"/>
          </p:cNvSpPr>
          <p:nvPr>
            <p:ph type="sldNum" sz="quarter" idx="11"/>
          </p:nvPr>
        </p:nvSpPr>
        <p:spPr/>
        <p:txBody>
          <a:bodyPr/>
          <a:lstStyle/>
          <a:p>
            <a:pPr algn="ctr"/>
            <a:fld id="{B6F15528-21DE-4FAA-801E-634DDDAF4B2B}" type="slidenum">
              <a:rPr lang="en-US" smtClean="0"/>
              <a:pPr algn="ctr"/>
              <a:t>11</a:t>
            </a:fld>
            <a:endParaRPr lang="en-US" dirty="0"/>
          </a:p>
        </p:txBody>
      </p:sp>
      <p:pic>
        <p:nvPicPr>
          <p:cNvPr id="5" name="Picture 4">
            <a:extLst>
              <a:ext uri="{FF2B5EF4-FFF2-40B4-BE49-F238E27FC236}">
                <a16:creationId xmlns:a16="http://schemas.microsoft.com/office/drawing/2014/main" id="{46DAAB6E-4C25-BAD9-FED4-1448E676CA41}"/>
              </a:ext>
            </a:extLst>
          </p:cNvPr>
          <p:cNvPicPr>
            <a:picLocks noChangeAspect="1"/>
          </p:cNvPicPr>
          <p:nvPr/>
        </p:nvPicPr>
        <p:blipFill>
          <a:blip r:embed="rId5"/>
          <a:stretch>
            <a:fillRect/>
          </a:stretch>
        </p:blipFill>
        <p:spPr>
          <a:xfrm>
            <a:off x="593798" y="1166224"/>
            <a:ext cx="4130603" cy="5310776"/>
          </a:xfrm>
          <a:prstGeom prst="rect">
            <a:avLst/>
          </a:prstGeom>
          <a:ln w="12700">
            <a:solidFill>
              <a:schemeClr val="accent1"/>
            </a:solidFill>
          </a:ln>
        </p:spPr>
      </p:pic>
    </p:spTree>
    <p:custDataLst>
      <p:tags r:id="rId1"/>
    </p:custDataLst>
    <p:extLst>
      <p:ext uri="{BB962C8B-B14F-4D97-AF65-F5344CB8AC3E}">
        <p14:creationId xmlns:p14="http://schemas.microsoft.com/office/powerpoint/2010/main" val="268933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7282-2561-C328-72E5-94AA9BB3ABA2}"/>
              </a:ext>
            </a:extLst>
          </p:cNvPr>
          <p:cNvSpPr>
            <a:spLocks noGrp="1"/>
          </p:cNvSpPr>
          <p:nvPr>
            <p:ph type="title"/>
          </p:nvPr>
        </p:nvSpPr>
        <p:spPr>
          <a:xfrm>
            <a:off x="0" y="213211"/>
            <a:ext cx="12192000" cy="677108"/>
          </a:xfrm>
        </p:spPr>
        <p:txBody>
          <a:bodyPr/>
          <a:lstStyle/>
          <a:p>
            <a:r>
              <a:rPr lang="en-US" sz="3200" dirty="0"/>
              <a:t>Table of Contents: </a:t>
            </a:r>
            <a:r>
              <a:rPr lang="en-US" sz="2800" dirty="0"/>
              <a:t>SMP version = green / SHIP version = blue</a:t>
            </a:r>
            <a:endParaRPr lang="en-US" sz="3200" dirty="0"/>
          </a:p>
        </p:txBody>
      </p:sp>
      <p:sp>
        <p:nvSpPr>
          <p:cNvPr id="4" name="Slide Number Placeholder 3">
            <a:extLst>
              <a:ext uri="{FF2B5EF4-FFF2-40B4-BE49-F238E27FC236}">
                <a16:creationId xmlns:a16="http://schemas.microsoft.com/office/drawing/2014/main" id="{E74E3FB5-78D9-B07A-ECBD-19C6524C1053}"/>
              </a:ext>
            </a:extLst>
          </p:cNvPr>
          <p:cNvSpPr>
            <a:spLocks noGrp="1"/>
          </p:cNvSpPr>
          <p:nvPr>
            <p:ph type="sldNum" sz="quarter" idx="11"/>
          </p:nvPr>
        </p:nvSpPr>
        <p:spPr/>
        <p:txBody>
          <a:bodyPr/>
          <a:lstStyle/>
          <a:p>
            <a:pPr algn="ctr"/>
            <a:fld id="{B6F15528-21DE-4FAA-801E-634DDDAF4B2B}" type="slidenum">
              <a:rPr lang="en-US" smtClean="0"/>
              <a:pPr algn="ctr"/>
              <a:t>12</a:t>
            </a:fld>
            <a:endParaRPr lang="en-US" dirty="0"/>
          </a:p>
        </p:txBody>
      </p:sp>
      <p:pic>
        <p:nvPicPr>
          <p:cNvPr id="6" name="Picture 5">
            <a:extLst>
              <a:ext uri="{FF2B5EF4-FFF2-40B4-BE49-F238E27FC236}">
                <a16:creationId xmlns:a16="http://schemas.microsoft.com/office/drawing/2014/main" id="{ABACB6C5-BD2E-D1AE-C069-29CBFA7A1FF5}"/>
              </a:ext>
            </a:extLst>
          </p:cNvPr>
          <p:cNvPicPr>
            <a:picLocks noChangeAspect="1"/>
          </p:cNvPicPr>
          <p:nvPr/>
        </p:nvPicPr>
        <p:blipFill rotWithShape="1">
          <a:blip r:embed="rId4"/>
          <a:srcRect t="3856"/>
          <a:stretch/>
        </p:blipFill>
        <p:spPr>
          <a:xfrm>
            <a:off x="59237" y="990527"/>
            <a:ext cx="5351446" cy="5867473"/>
          </a:xfrm>
          <a:prstGeom prst="rect">
            <a:avLst/>
          </a:prstGeom>
          <a:ln w="12700">
            <a:solidFill>
              <a:schemeClr val="tx1"/>
            </a:solidFill>
          </a:ln>
        </p:spPr>
      </p:pic>
      <p:pic>
        <p:nvPicPr>
          <p:cNvPr id="7" name="Picture 6">
            <a:extLst>
              <a:ext uri="{FF2B5EF4-FFF2-40B4-BE49-F238E27FC236}">
                <a16:creationId xmlns:a16="http://schemas.microsoft.com/office/drawing/2014/main" id="{9D53CF12-B854-8E7B-B847-0A72A66F3292}"/>
              </a:ext>
            </a:extLst>
          </p:cNvPr>
          <p:cNvPicPr>
            <a:picLocks noChangeAspect="1"/>
          </p:cNvPicPr>
          <p:nvPr/>
        </p:nvPicPr>
        <p:blipFill rotWithShape="1">
          <a:blip r:embed="rId5"/>
          <a:srcRect t="10430" r="5177" b="2494"/>
          <a:stretch/>
        </p:blipFill>
        <p:spPr>
          <a:xfrm>
            <a:off x="6534083" y="990527"/>
            <a:ext cx="5581717" cy="5867473"/>
          </a:xfrm>
          <a:prstGeom prst="rect">
            <a:avLst/>
          </a:prstGeom>
          <a:ln w="12700">
            <a:solidFill>
              <a:schemeClr val="tx1"/>
            </a:solidFill>
          </a:ln>
        </p:spPr>
      </p:pic>
    </p:spTree>
    <p:custDataLst>
      <p:tags r:id="rId1"/>
    </p:custDataLst>
    <p:extLst>
      <p:ext uri="{BB962C8B-B14F-4D97-AF65-F5344CB8AC3E}">
        <p14:creationId xmlns:p14="http://schemas.microsoft.com/office/powerpoint/2010/main" val="330852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A2A92-DDF4-4F91-637D-3230B21C3D38}"/>
              </a:ext>
            </a:extLst>
          </p:cNvPr>
          <p:cNvSpPr>
            <a:spLocks noGrp="1"/>
          </p:cNvSpPr>
          <p:nvPr>
            <p:ph type="title"/>
          </p:nvPr>
        </p:nvSpPr>
        <p:spPr>
          <a:xfrm>
            <a:off x="0" y="213211"/>
            <a:ext cx="12192000" cy="677108"/>
          </a:xfrm>
        </p:spPr>
        <p:txBody>
          <a:bodyPr/>
          <a:lstStyle/>
          <a:p>
            <a:r>
              <a:rPr kumimoji="0" lang="en-US" sz="3200" b="0" i="0" u="none" strike="noStrike" kern="0" cap="none" spc="0" normalizeH="0" baseline="0" noProof="0" dirty="0">
                <a:ln w="12700">
                  <a:noFill/>
                </a:ln>
                <a:solidFill>
                  <a:prstClr val="black"/>
                </a:solidFill>
                <a:effectLst/>
                <a:uLnTx/>
                <a:uFillTx/>
                <a:latin typeface="Verdana" panose="020B0604030504040204" pitchFamily="34" charset="0"/>
                <a:ea typeface="Verdana" panose="020B0604030504040204" pitchFamily="34" charset="0"/>
              </a:rPr>
              <a:t>Table of Contents: </a:t>
            </a:r>
            <a:r>
              <a:rPr kumimoji="0" lang="en-US" sz="2800" b="0" i="0" u="none" strike="noStrike" kern="0" cap="none" spc="0" normalizeH="0" baseline="0" noProof="0" dirty="0">
                <a:ln w="12700">
                  <a:noFill/>
                </a:ln>
                <a:solidFill>
                  <a:prstClr val="black"/>
                </a:solidFill>
                <a:effectLst/>
                <a:uLnTx/>
                <a:uFillTx/>
                <a:latin typeface="Verdana" panose="020B0604030504040204" pitchFamily="34" charset="0"/>
                <a:ea typeface="Verdana" panose="020B0604030504040204" pitchFamily="34" charset="0"/>
              </a:rPr>
              <a:t>SMP version = green / SHIP version = blue</a:t>
            </a:r>
            <a:endParaRPr lang="en-US" dirty="0"/>
          </a:p>
        </p:txBody>
      </p:sp>
      <p:sp>
        <p:nvSpPr>
          <p:cNvPr id="4" name="Slide Number Placeholder 3">
            <a:extLst>
              <a:ext uri="{FF2B5EF4-FFF2-40B4-BE49-F238E27FC236}">
                <a16:creationId xmlns:a16="http://schemas.microsoft.com/office/drawing/2014/main" id="{39976FCD-8F28-EB84-26C1-8B9D16984534}"/>
              </a:ext>
            </a:extLst>
          </p:cNvPr>
          <p:cNvSpPr>
            <a:spLocks noGrp="1"/>
          </p:cNvSpPr>
          <p:nvPr>
            <p:ph type="sldNum" sz="quarter" idx="11"/>
          </p:nvPr>
        </p:nvSpPr>
        <p:spPr/>
        <p:txBody>
          <a:bodyPr/>
          <a:lstStyle/>
          <a:p>
            <a:pPr algn="ctr"/>
            <a:fld id="{B6F15528-21DE-4FAA-801E-634DDDAF4B2B}" type="slidenum">
              <a:rPr lang="en-US" smtClean="0"/>
              <a:pPr algn="ctr"/>
              <a:t>13</a:t>
            </a:fld>
            <a:endParaRPr lang="en-US" dirty="0"/>
          </a:p>
        </p:txBody>
      </p:sp>
      <p:pic>
        <p:nvPicPr>
          <p:cNvPr id="8" name="Picture 7">
            <a:extLst>
              <a:ext uri="{FF2B5EF4-FFF2-40B4-BE49-F238E27FC236}">
                <a16:creationId xmlns:a16="http://schemas.microsoft.com/office/drawing/2014/main" id="{94C5B5D5-DC5E-9511-A184-8BCC37F3D1FF}"/>
              </a:ext>
            </a:extLst>
          </p:cNvPr>
          <p:cNvPicPr>
            <a:picLocks noChangeAspect="1"/>
          </p:cNvPicPr>
          <p:nvPr/>
        </p:nvPicPr>
        <p:blipFill rotWithShape="1">
          <a:blip r:embed="rId4"/>
          <a:srcRect r="5725"/>
          <a:stretch/>
        </p:blipFill>
        <p:spPr>
          <a:xfrm>
            <a:off x="6545399" y="996845"/>
            <a:ext cx="5646602" cy="5861155"/>
          </a:xfrm>
          <a:prstGeom prst="rect">
            <a:avLst/>
          </a:prstGeom>
          <a:ln w="12700">
            <a:solidFill>
              <a:schemeClr val="tx1"/>
            </a:solidFill>
          </a:ln>
        </p:spPr>
      </p:pic>
      <p:pic>
        <p:nvPicPr>
          <p:cNvPr id="10" name="Picture 9">
            <a:extLst>
              <a:ext uri="{FF2B5EF4-FFF2-40B4-BE49-F238E27FC236}">
                <a16:creationId xmlns:a16="http://schemas.microsoft.com/office/drawing/2014/main" id="{CBA39152-FBE2-5B7D-EC1E-507C30DCC0FB}"/>
              </a:ext>
            </a:extLst>
          </p:cNvPr>
          <p:cNvPicPr>
            <a:picLocks noChangeAspect="1"/>
          </p:cNvPicPr>
          <p:nvPr/>
        </p:nvPicPr>
        <p:blipFill>
          <a:blip r:embed="rId5"/>
          <a:stretch>
            <a:fillRect/>
          </a:stretch>
        </p:blipFill>
        <p:spPr>
          <a:xfrm>
            <a:off x="19533" y="996845"/>
            <a:ext cx="5238267" cy="5861155"/>
          </a:xfrm>
          <a:prstGeom prst="rect">
            <a:avLst/>
          </a:prstGeom>
          <a:ln w="12700">
            <a:solidFill>
              <a:schemeClr val="tx1"/>
            </a:solidFill>
          </a:ln>
        </p:spPr>
      </p:pic>
    </p:spTree>
    <p:custDataLst>
      <p:tags r:id="rId1"/>
    </p:custDataLst>
    <p:extLst>
      <p:ext uri="{BB962C8B-B14F-4D97-AF65-F5344CB8AC3E}">
        <p14:creationId xmlns:p14="http://schemas.microsoft.com/office/powerpoint/2010/main" val="259201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999" y="829032"/>
            <a:ext cx="9254067" cy="2523768"/>
          </a:xfrm>
        </p:spPr>
        <p:txBody>
          <a:bodyPr/>
          <a:lstStyle/>
          <a:p>
            <a:r>
              <a:rPr lang="en-US" sz="4400" dirty="0"/>
              <a:t>Role of the Coordinator of Volunteers</a:t>
            </a:r>
            <a:br>
              <a:rPr lang="en-US" sz="3200" dirty="0"/>
            </a:br>
            <a:br>
              <a:rPr lang="en-US" sz="3200" dirty="0"/>
            </a:br>
            <a:r>
              <a:rPr lang="en-US" sz="3200" dirty="0"/>
              <a:t>Sue Choplin</a:t>
            </a:r>
          </a:p>
        </p:txBody>
      </p:sp>
    </p:spTree>
    <p:custDataLst>
      <p:tags r:id="rId1"/>
    </p:custDataLst>
    <p:extLst>
      <p:ext uri="{BB962C8B-B14F-4D97-AF65-F5344CB8AC3E}">
        <p14:creationId xmlns:p14="http://schemas.microsoft.com/office/powerpoint/2010/main" val="369048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8EA0-BE4B-8640-8140-746698BC6CD4}"/>
              </a:ext>
            </a:extLst>
          </p:cNvPr>
          <p:cNvSpPr>
            <a:spLocks noGrp="1"/>
          </p:cNvSpPr>
          <p:nvPr>
            <p:ph type="title"/>
          </p:nvPr>
        </p:nvSpPr>
        <p:spPr/>
        <p:txBody>
          <a:bodyPr/>
          <a:lstStyle/>
          <a:p>
            <a:r>
              <a:rPr lang="en-US" dirty="0"/>
              <a:t>Role of the Coordinator of Volunteers (</a:t>
            </a:r>
            <a:r>
              <a:rPr lang="en-US" dirty="0" err="1"/>
              <a:t>CoV</a:t>
            </a:r>
            <a:r>
              <a:rPr lang="en-US" dirty="0"/>
              <a:t>)</a:t>
            </a:r>
          </a:p>
        </p:txBody>
      </p:sp>
      <p:sp>
        <p:nvSpPr>
          <p:cNvPr id="3" name="Content Placeholder 2">
            <a:extLst>
              <a:ext uri="{FF2B5EF4-FFF2-40B4-BE49-F238E27FC236}">
                <a16:creationId xmlns:a16="http://schemas.microsoft.com/office/drawing/2014/main" id="{4650EB5B-59EB-B64D-9000-AE7F023C9E31}"/>
              </a:ext>
            </a:extLst>
          </p:cNvPr>
          <p:cNvSpPr>
            <a:spLocks noGrp="1"/>
          </p:cNvSpPr>
          <p:nvPr>
            <p:ph idx="1"/>
          </p:nvPr>
        </p:nvSpPr>
        <p:spPr>
          <a:xfrm>
            <a:off x="290179" y="2537563"/>
            <a:ext cx="2087419" cy="1782873"/>
          </a:xfrm>
        </p:spPr>
        <p:txBody>
          <a:bodyPr>
            <a:normAutofit lnSpcReduction="10000"/>
          </a:bodyPr>
          <a:lstStyle/>
          <a:p>
            <a:pPr marL="0" indent="0" algn="ctr">
              <a:buNone/>
            </a:pPr>
            <a:r>
              <a:rPr lang="en-US" sz="4000" dirty="0"/>
              <a:t>Who is in charge?</a:t>
            </a:r>
          </a:p>
        </p:txBody>
      </p:sp>
      <p:sp>
        <p:nvSpPr>
          <p:cNvPr id="4" name="Slide Number Placeholder 3">
            <a:extLst>
              <a:ext uri="{FF2B5EF4-FFF2-40B4-BE49-F238E27FC236}">
                <a16:creationId xmlns:a16="http://schemas.microsoft.com/office/drawing/2014/main" id="{C15B7850-01CE-C74F-B335-55F881DB5CF7}"/>
              </a:ext>
            </a:extLst>
          </p:cNvPr>
          <p:cNvSpPr>
            <a:spLocks noGrp="1"/>
          </p:cNvSpPr>
          <p:nvPr>
            <p:ph type="sldNum" sz="quarter" idx="11"/>
          </p:nvPr>
        </p:nvSpPr>
        <p:spPr/>
        <p:txBody>
          <a:bodyPr/>
          <a:lstStyle/>
          <a:p>
            <a:pPr algn="ctr"/>
            <a:fld id="{B6F15528-21DE-4FAA-801E-634DDDAF4B2B}" type="slidenum">
              <a:rPr lang="en-US" smtClean="0"/>
              <a:pPr algn="ctr"/>
              <a:t>15</a:t>
            </a:fld>
            <a:endParaRPr lang="en-US" dirty="0"/>
          </a:p>
        </p:txBody>
      </p:sp>
      <p:pic>
        <p:nvPicPr>
          <p:cNvPr id="6" name="Picture 5" descr="A picture containing text, colorful&#10;&#10;Description automatically generated">
            <a:extLst>
              <a:ext uri="{FF2B5EF4-FFF2-40B4-BE49-F238E27FC236}">
                <a16:creationId xmlns:a16="http://schemas.microsoft.com/office/drawing/2014/main" id="{6CBC150A-1517-4BA1-877D-65AD2151D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6869" y="1580249"/>
            <a:ext cx="6991541" cy="4213132"/>
          </a:xfrm>
          <a:prstGeom prst="rect">
            <a:avLst/>
          </a:prstGeom>
        </p:spPr>
      </p:pic>
      <p:sp>
        <p:nvSpPr>
          <p:cNvPr id="8" name="TextBox 7">
            <a:extLst>
              <a:ext uri="{FF2B5EF4-FFF2-40B4-BE49-F238E27FC236}">
                <a16:creationId xmlns:a16="http://schemas.microsoft.com/office/drawing/2014/main" id="{8CC4B672-57D8-400C-A2EE-11CCEFF8DF52}"/>
              </a:ext>
            </a:extLst>
          </p:cNvPr>
          <p:cNvSpPr txBox="1"/>
          <p:nvPr/>
        </p:nvSpPr>
        <p:spPr>
          <a:xfrm>
            <a:off x="596900" y="6067859"/>
            <a:ext cx="10998200" cy="369332"/>
          </a:xfrm>
          <a:prstGeom prst="rect">
            <a:avLst/>
          </a:prstGeom>
          <a:noFill/>
        </p:spPr>
        <p:txBody>
          <a:bodyPr wrap="square">
            <a:spAutoFit/>
          </a:bodyPr>
          <a:lstStyle/>
          <a:p>
            <a:pPr marL="0" indent="0" algn="ctr">
              <a:buNone/>
            </a:pPr>
            <a:r>
              <a:rPr lang="en-US" dirty="0"/>
              <a:t>See the Volunteer Program Management Manual (p.9-11) referenced on slide 10 for more details. </a:t>
            </a:r>
          </a:p>
        </p:txBody>
      </p:sp>
      <p:sp>
        <p:nvSpPr>
          <p:cNvPr id="10" name="TextBox 9">
            <a:extLst>
              <a:ext uri="{FF2B5EF4-FFF2-40B4-BE49-F238E27FC236}">
                <a16:creationId xmlns:a16="http://schemas.microsoft.com/office/drawing/2014/main" id="{C8F3278F-3763-4EAD-94F5-7FFE4F76D0E7}"/>
              </a:ext>
            </a:extLst>
          </p:cNvPr>
          <p:cNvSpPr txBox="1"/>
          <p:nvPr/>
        </p:nvSpPr>
        <p:spPr>
          <a:xfrm>
            <a:off x="9040091" y="1165276"/>
            <a:ext cx="2555009" cy="2862322"/>
          </a:xfrm>
          <a:prstGeom prst="rect">
            <a:avLst/>
          </a:prstGeom>
          <a:noFill/>
        </p:spPr>
        <p:txBody>
          <a:bodyPr wrap="square">
            <a:spAutoFit/>
          </a:bodyPr>
          <a:lstStyle/>
          <a:p>
            <a:pPr algn="ctr"/>
            <a:r>
              <a:rPr lang="en-US" sz="3600" kern="0" dirty="0"/>
              <a:t>Different structures. Not wrong, just different</a:t>
            </a:r>
            <a:r>
              <a:rPr lang="en-US" sz="3200" kern="0" dirty="0"/>
              <a:t>.</a:t>
            </a:r>
          </a:p>
        </p:txBody>
      </p:sp>
    </p:spTree>
    <p:custDataLst>
      <p:tags r:id="rId1"/>
    </p:custDataLst>
    <p:extLst>
      <p:ext uri="{BB962C8B-B14F-4D97-AF65-F5344CB8AC3E}">
        <p14:creationId xmlns:p14="http://schemas.microsoft.com/office/powerpoint/2010/main" val="36272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5657-BA13-4510-B33E-04D38ACD8DD6}"/>
              </a:ext>
            </a:extLst>
          </p:cNvPr>
          <p:cNvSpPr>
            <a:spLocks noGrp="1"/>
          </p:cNvSpPr>
          <p:nvPr>
            <p:ph type="title"/>
          </p:nvPr>
        </p:nvSpPr>
        <p:spPr>
          <a:xfrm>
            <a:off x="0" y="304800"/>
            <a:ext cx="12192000" cy="1292662"/>
          </a:xfrm>
        </p:spPr>
        <p:txBody>
          <a:bodyPr/>
          <a:lstStyle/>
          <a:p>
            <a:r>
              <a:rPr lang="en-US" dirty="0"/>
              <a:t>Poll: How is responsibility for managing volunteer involvement structured in your program?</a:t>
            </a:r>
          </a:p>
        </p:txBody>
      </p:sp>
      <p:sp>
        <p:nvSpPr>
          <p:cNvPr id="3" name="Content Placeholder 2">
            <a:extLst>
              <a:ext uri="{FF2B5EF4-FFF2-40B4-BE49-F238E27FC236}">
                <a16:creationId xmlns:a16="http://schemas.microsoft.com/office/drawing/2014/main" id="{76C3866C-9C54-4C94-98AB-62AE7DEA5F62}"/>
              </a:ext>
            </a:extLst>
          </p:cNvPr>
          <p:cNvSpPr>
            <a:spLocks noGrp="1"/>
          </p:cNvSpPr>
          <p:nvPr>
            <p:ph idx="1"/>
          </p:nvPr>
        </p:nvSpPr>
        <p:spPr>
          <a:xfrm>
            <a:off x="228600" y="2057400"/>
            <a:ext cx="8077200" cy="4343400"/>
          </a:xfrm>
        </p:spPr>
        <p:txBody>
          <a:bodyPr>
            <a:normAutofit lnSpcReduction="10000"/>
          </a:bodyPr>
          <a:lstStyle/>
          <a:p>
            <a:pPr marL="514350" indent="-514350">
              <a:buFont typeface="+mj-lt"/>
              <a:buAutoNum type="alphaLcParenR"/>
            </a:pPr>
            <a:r>
              <a:rPr lang="en-US" dirty="0"/>
              <a:t>Single staff person manages all aspects of volunteer involvement</a:t>
            </a:r>
          </a:p>
          <a:p>
            <a:pPr marL="514350" indent="-514350">
              <a:buFont typeface="+mj-lt"/>
              <a:buAutoNum type="alphaLcParenR"/>
            </a:pPr>
            <a:r>
              <a:rPr lang="en-US" dirty="0"/>
              <a:t>Tasks are divided among program staff along task functions:  screening, training, supervision, etc.</a:t>
            </a:r>
          </a:p>
          <a:p>
            <a:pPr marL="514350" indent="-514350">
              <a:buFont typeface="+mj-lt"/>
              <a:buAutoNum type="alphaLcParenR"/>
            </a:pPr>
            <a:r>
              <a:rPr lang="en-US" dirty="0"/>
              <a:t>Tasks are divided among program staff along geographic lines</a:t>
            </a:r>
          </a:p>
          <a:p>
            <a:pPr marL="514350" indent="-514350">
              <a:buFont typeface="+mj-lt"/>
              <a:buAutoNum type="alphaLcParenR"/>
            </a:pPr>
            <a:r>
              <a:rPr lang="en-US" dirty="0"/>
              <a:t>Tasks are divided between SMP or SHIP staff and local partner agencies (VHOs)</a:t>
            </a:r>
          </a:p>
          <a:p>
            <a:pPr marL="514350" indent="-514350">
              <a:buFont typeface="+mj-lt"/>
              <a:buAutoNum type="alphaLcParenR"/>
            </a:pPr>
            <a:r>
              <a:rPr lang="en-US" dirty="0"/>
              <a:t>Other?</a:t>
            </a:r>
          </a:p>
          <a:p>
            <a:endParaRPr lang="en-US" dirty="0"/>
          </a:p>
        </p:txBody>
      </p:sp>
      <p:sp>
        <p:nvSpPr>
          <p:cNvPr id="4" name="Slide Number Placeholder 3">
            <a:extLst>
              <a:ext uri="{FF2B5EF4-FFF2-40B4-BE49-F238E27FC236}">
                <a16:creationId xmlns:a16="http://schemas.microsoft.com/office/drawing/2014/main" id="{1BF5986D-4B3C-4BB5-9092-E5DC9121E4B0}"/>
              </a:ext>
            </a:extLst>
          </p:cNvPr>
          <p:cNvSpPr>
            <a:spLocks noGrp="1"/>
          </p:cNvSpPr>
          <p:nvPr>
            <p:ph type="sldNum" sz="quarter" idx="11"/>
          </p:nvPr>
        </p:nvSpPr>
        <p:spPr/>
        <p:txBody>
          <a:bodyPr/>
          <a:lstStyle/>
          <a:p>
            <a:pPr algn="ctr"/>
            <a:fld id="{B6F15528-21DE-4FAA-801E-634DDDAF4B2B}" type="slidenum">
              <a:rPr lang="en-US" smtClean="0"/>
              <a:pPr algn="ctr"/>
              <a:t>16</a:t>
            </a:fld>
            <a:endParaRPr lang="en-US" dirty="0"/>
          </a:p>
        </p:txBody>
      </p:sp>
      <p:pic>
        <p:nvPicPr>
          <p:cNvPr id="5" name="Picture 4" descr="Logo&#10;&#10;Description automatically generated">
            <a:extLst>
              <a:ext uri="{FF2B5EF4-FFF2-40B4-BE49-F238E27FC236}">
                <a16:creationId xmlns:a16="http://schemas.microsoft.com/office/drawing/2014/main" id="{2519EC6A-3060-00D1-1C6D-7AB8A9B7F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676400"/>
            <a:ext cx="4800600" cy="4800600"/>
          </a:xfrm>
          <a:prstGeom prst="rect">
            <a:avLst/>
          </a:prstGeom>
        </p:spPr>
      </p:pic>
    </p:spTree>
    <p:custDataLst>
      <p:tags r:id="rId1"/>
    </p:custDataLst>
    <p:extLst>
      <p:ext uri="{BB962C8B-B14F-4D97-AF65-F5344CB8AC3E}">
        <p14:creationId xmlns:p14="http://schemas.microsoft.com/office/powerpoint/2010/main" val="276007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ld map formed by people united">
            <a:extLst>
              <a:ext uri="{FF2B5EF4-FFF2-40B4-BE49-F238E27FC236}">
                <a16:creationId xmlns:a16="http://schemas.microsoft.com/office/drawing/2014/main" id="{81DB7F97-86F0-4CC9-9FE1-3109CB251D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177" r="1369" b="10890"/>
          <a:stretch/>
        </p:blipFill>
        <p:spPr>
          <a:xfrm>
            <a:off x="381000" y="1129082"/>
            <a:ext cx="11053011" cy="5546485"/>
          </a:xfrm>
          <a:prstGeom prst="rect">
            <a:avLst/>
          </a:prstGeom>
        </p:spPr>
      </p:pic>
      <p:sp>
        <p:nvSpPr>
          <p:cNvPr id="2" name="Title 1">
            <a:extLst>
              <a:ext uri="{FF2B5EF4-FFF2-40B4-BE49-F238E27FC236}">
                <a16:creationId xmlns:a16="http://schemas.microsoft.com/office/drawing/2014/main" id="{4450A1C2-692B-437F-A44C-BD61EFE73920}"/>
              </a:ext>
            </a:extLst>
          </p:cNvPr>
          <p:cNvSpPr>
            <a:spLocks noGrp="1"/>
          </p:cNvSpPr>
          <p:nvPr>
            <p:ph type="title"/>
          </p:nvPr>
        </p:nvSpPr>
        <p:spPr/>
        <p:txBody>
          <a:bodyPr/>
          <a:lstStyle/>
          <a:p>
            <a:r>
              <a:rPr lang="en-US" dirty="0"/>
              <a:t>Networking</a:t>
            </a:r>
          </a:p>
        </p:txBody>
      </p:sp>
      <p:sp>
        <p:nvSpPr>
          <p:cNvPr id="4" name="Slide Number Placeholder 3">
            <a:extLst>
              <a:ext uri="{FF2B5EF4-FFF2-40B4-BE49-F238E27FC236}">
                <a16:creationId xmlns:a16="http://schemas.microsoft.com/office/drawing/2014/main" id="{F2A93B0D-8C5E-46F8-B286-F113C0EEC791}"/>
              </a:ext>
            </a:extLst>
          </p:cNvPr>
          <p:cNvSpPr>
            <a:spLocks noGrp="1"/>
          </p:cNvSpPr>
          <p:nvPr>
            <p:ph type="sldNum" sz="quarter" idx="11"/>
          </p:nvPr>
        </p:nvSpPr>
        <p:spPr/>
        <p:txBody>
          <a:bodyPr/>
          <a:lstStyle/>
          <a:p>
            <a:pPr algn="ctr"/>
            <a:fld id="{B6F15528-21DE-4FAA-801E-634DDDAF4B2B}" type="slidenum">
              <a:rPr lang="en-US" smtClean="0"/>
              <a:pPr algn="ctr"/>
              <a:t>17</a:t>
            </a:fld>
            <a:endParaRPr lang="en-US" dirty="0"/>
          </a:p>
        </p:txBody>
      </p:sp>
    </p:spTree>
    <p:custDataLst>
      <p:tags r:id="rId1"/>
    </p:custDataLst>
    <p:extLst>
      <p:ext uri="{BB962C8B-B14F-4D97-AF65-F5344CB8AC3E}">
        <p14:creationId xmlns:p14="http://schemas.microsoft.com/office/powerpoint/2010/main" val="399807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BBB9-B22C-4CF2-BFC0-A50B578E76D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465E0F8-217D-4024-AD0F-77FC79A8DE80}"/>
              </a:ext>
            </a:extLst>
          </p:cNvPr>
          <p:cNvSpPr>
            <a:spLocks noGrp="1"/>
          </p:cNvSpPr>
          <p:nvPr>
            <p:ph type="sldNum" sz="quarter" idx="11"/>
          </p:nvPr>
        </p:nvSpPr>
        <p:spPr/>
        <p:txBody>
          <a:bodyPr/>
          <a:lstStyle/>
          <a:p>
            <a:pPr algn="ctr"/>
            <a:fld id="{B6F15528-21DE-4FAA-801E-634DDDAF4B2B}" type="slidenum">
              <a:rPr lang="en-US" smtClean="0"/>
              <a:pPr algn="ctr"/>
              <a:t>18</a:t>
            </a:fld>
            <a:endParaRPr lang="en-US" dirty="0"/>
          </a:p>
        </p:txBody>
      </p:sp>
      <p:sp>
        <p:nvSpPr>
          <p:cNvPr id="6" name="TextBox 5">
            <a:extLst>
              <a:ext uri="{FF2B5EF4-FFF2-40B4-BE49-F238E27FC236}">
                <a16:creationId xmlns:a16="http://schemas.microsoft.com/office/drawing/2014/main" id="{530F7631-3115-48AD-986E-967944039DDC}"/>
              </a:ext>
            </a:extLst>
          </p:cNvPr>
          <p:cNvSpPr txBox="1"/>
          <p:nvPr/>
        </p:nvSpPr>
        <p:spPr>
          <a:xfrm>
            <a:off x="1524000" y="1752600"/>
            <a:ext cx="10058400" cy="3416320"/>
          </a:xfrm>
          <a:prstGeom prst="rect">
            <a:avLst/>
          </a:prstGeom>
          <a:noFill/>
        </p:spPr>
        <p:txBody>
          <a:bodyPr wrap="square">
            <a:spAutoFit/>
          </a:bodyPr>
          <a:lstStyle/>
          <a:p>
            <a:r>
              <a:rPr lang="en-US" sz="3600" i="1" dirty="0">
                <a:effectLst/>
                <a:latin typeface="Calibri" panose="020F0502020204030204" pitchFamily="34" charset="0"/>
                <a:ea typeface="Calibri" panose="020F0502020204030204" pitchFamily="34" charset="0"/>
                <a:cs typeface="Times New Roman" panose="02020603050405020304" pitchFamily="18" charset="0"/>
              </a:rPr>
              <a:t>“Volunteer involvement depends upon creating a good system for working with volunteers. A program that has insufficient infrastructure, inadequate staff and leadership support, insufficient budgeting, or other defects in management will fail to attract and keep volunteers.” </a:t>
            </a:r>
            <a:endParaRPr lang="en-US" sz="3600" dirty="0"/>
          </a:p>
        </p:txBody>
      </p:sp>
    </p:spTree>
    <p:custDataLst>
      <p:tags r:id="rId1"/>
    </p:custDataLst>
    <p:extLst>
      <p:ext uri="{BB962C8B-B14F-4D97-AF65-F5344CB8AC3E}">
        <p14:creationId xmlns:p14="http://schemas.microsoft.com/office/powerpoint/2010/main" val="35829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999" y="829032"/>
            <a:ext cx="9254067" cy="2523768"/>
          </a:xfrm>
        </p:spPr>
        <p:txBody>
          <a:bodyPr/>
          <a:lstStyle/>
          <a:p>
            <a:r>
              <a:rPr lang="en-US" sz="4400" dirty="0"/>
              <a:t>Eleven Things to Make Sure Happen No Matter What</a:t>
            </a:r>
            <a:br>
              <a:rPr lang="en-US" sz="3200" dirty="0"/>
            </a:br>
            <a:br>
              <a:rPr lang="en-US" sz="3200" dirty="0"/>
            </a:br>
            <a:r>
              <a:rPr lang="en-US" sz="3200" dirty="0"/>
              <a:t>Steve McCurley</a:t>
            </a:r>
          </a:p>
        </p:txBody>
      </p:sp>
    </p:spTree>
    <p:custDataLst>
      <p:tags r:id="rId1"/>
    </p:custDataLst>
    <p:extLst>
      <p:ext uri="{BB962C8B-B14F-4D97-AF65-F5344CB8AC3E}">
        <p14:creationId xmlns:p14="http://schemas.microsoft.com/office/powerpoint/2010/main" val="238988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999" y="829032"/>
            <a:ext cx="9254067" cy="2523768"/>
          </a:xfrm>
        </p:spPr>
        <p:txBody>
          <a:bodyPr/>
          <a:lstStyle/>
          <a:p>
            <a:r>
              <a:rPr lang="en-US" sz="4400" dirty="0"/>
              <a:t>How to Manage a Volunteer Program Webinar</a:t>
            </a:r>
            <a:br>
              <a:rPr lang="en-US" dirty="0"/>
            </a:br>
            <a:r>
              <a:rPr lang="en-US" sz="3200" dirty="0"/>
              <a:t> </a:t>
            </a:r>
            <a:br>
              <a:rPr lang="en-US" sz="3200" dirty="0"/>
            </a:br>
            <a:r>
              <a:rPr lang="en-US" sz="3200" dirty="0"/>
              <a:t>March 23, 2023</a:t>
            </a:r>
          </a:p>
        </p:txBody>
      </p:sp>
    </p:spTree>
    <p:custDataLst>
      <p:tags r:id="rId1"/>
    </p:custDataLst>
    <p:extLst>
      <p:ext uri="{BB962C8B-B14F-4D97-AF65-F5344CB8AC3E}">
        <p14:creationId xmlns:p14="http://schemas.microsoft.com/office/powerpoint/2010/main" val="339667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7205-7E40-4C18-9E1A-DD5024CBC33B}"/>
              </a:ext>
            </a:extLst>
          </p:cNvPr>
          <p:cNvSpPr>
            <a:spLocks noGrp="1"/>
          </p:cNvSpPr>
          <p:nvPr>
            <p:ph type="title"/>
          </p:nvPr>
        </p:nvSpPr>
        <p:spPr>
          <a:xfrm>
            <a:off x="0" y="182432"/>
            <a:ext cx="12192000" cy="738664"/>
          </a:xfrm>
        </p:spPr>
        <p:txBody>
          <a:bodyPr/>
          <a:lstStyle/>
          <a:p>
            <a:r>
              <a:rPr lang="en-US" dirty="0"/>
              <a:t> </a:t>
            </a:r>
          </a:p>
        </p:txBody>
      </p:sp>
      <p:sp>
        <p:nvSpPr>
          <p:cNvPr id="4" name="Slide Number Placeholder 3">
            <a:extLst>
              <a:ext uri="{FF2B5EF4-FFF2-40B4-BE49-F238E27FC236}">
                <a16:creationId xmlns:a16="http://schemas.microsoft.com/office/drawing/2014/main" id="{434843CE-4A2D-4CD6-8487-C772492D9A1C}"/>
              </a:ext>
            </a:extLst>
          </p:cNvPr>
          <p:cNvSpPr>
            <a:spLocks noGrp="1"/>
          </p:cNvSpPr>
          <p:nvPr>
            <p:ph type="sldNum" sz="quarter" idx="11"/>
          </p:nvPr>
        </p:nvSpPr>
        <p:spPr/>
        <p:txBody>
          <a:bodyPr/>
          <a:lstStyle/>
          <a:p>
            <a:pPr algn="ctr"/>
            <a:fld id="{B6F15528-21DE-4FAA-801E-634DDDAF4B2B}" type="slidenum">
              <a:rPr lang="en-US" smtClean="0"/>
              <a:pPr algn="ctr"/>
              <a:t>20</a:t>
            </a:fld>
            <a:endParaRPr lang="en-US" dirty="0"/>
          </a:p>
        </p:txBody>
      </p:sp>
      <p:graphicFrame>
        <p:nvGraphicFramePr>
          <p:cNvPr id="3" name="Content Placeholder 4">
            <a:extLst>
              <a:ext uri="{FF2B5EF4-FFF2-40B4-BE49-F238E27FC236}">
                <a16:creationId xmlns:a16="http://schemas.microsoft.com/office/drawing/2014/main" id="{9D6968C4-4EE9-80C6-BB08-CA24541C38E9}"/>
              </a:ext>
            </a:extLst>
          </p:cNvPr>
          <p:cNvGraphicFramePr>
            <a:graphicFrameLocks noGrp="1"/>
          </p:cNvGraphicFramePr>
          <p:nvPr>
            <p:ph idx="1"/>
            <p:extLst>
              <p:ext uri="{D42A27DB-BD31-4B8C-83A1-F6EECF244321}">
                <p14:modId xmlns:p14="http://schemas.microsoft.com/office/powerpoint/2010/main" val="312735658"/>
              </p:ext>
            </p:extLst>
          </p:nvPr>
        </p:nvGraphicFramePr>
        <p:xfrm>
          <a:off x="609600" y="1371600"/>
          <a:ext cx="109728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9981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93B605-C795-1943-BCB0-826A0B674C51}"/>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2" name="Title 1">
            <a:extLst>
              <a:ext uri="{FF2B5EF4-FFF2-40B4-BE49-F238E27FC236}">
                <a16:creationId xmlns:a16="http://schemas.microsoft.com/office/drawing/2014/main" id="{EFFA4DEB-571C-EF4B-B8DC-21510FC3FC7A}"/>
              </a:ext>
            </a:extLst>
          </p:cNvPr>
          <p:cNvSpPr>
            <a:spLocks noGrp="1"/>
          </p:cNvSpPr>
          <p:nvPr>
            <p:ph type="title"/>
          </p:nvPr>
        </p:nvSpPr>
        <p:spPr>
          <a:xfrm>
            <a:off x="0" y="0"/>
            <a:ext cx="3669632" cy="6801634"/>
          </a:xfrm>
        </p:spPr>
        <p:txBody>
          <a:bodyPr/>
          <a:lstStyle/>
          <a:p>
            <a:pPr algn="ctr"/>
            <a:r>
              <a:rPr lang="en-US" dirty="0"/>
              <a:t>1. View the Volunteer Involvement Cycle as an adjustable process, not a straitjacket</a:t>
            </a:r>
          </a:p>
        </p:txBody>
      </p:sp>
      <p:pic>
        <p:nvPicPr>
          <p:cNvPr id="3" name="Picture 2">
            <a:extLst>
              <a:ext uri="{FF2B5EF4-FFF2-40B4-BE49-F238E27FC236}">
                <a16:creationId xmlns:a16="http://schemas.microsoft.com/office/drawing/2014/main" id="{50C21392-6338-E08B-24C9-9E7A2DFCA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304800"/>
            <a:ext cx="6684697" cy="5897730"/>
          </a:xfrm>
          <a:prstGeom prst="rect">
            <a:avLst/>
          </a:prstGeom>
        </p:spPr>
      </p:pic>
    </p:spTree>
    <p:custDataLst>
      <p:tags r:id="rId1"/>
    </p:custDataLst>
    <p:extLst>
      <p:ext uri="{BB962C8B-B14F-4D97-AF65-F5344CB8AC3E}">
        <p14:creationId xmlns:p14="http://schemas.microsoft.com/office/powerpoint/2010/main" val="318406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person&#10;&#10;Description automatically generated">
            <a:extLst>
              <a:ext uri="{FF2B5EF4-FFF2-40B4-BE49-F238E27FC236}">
                <a16:creationId xmlns:a16="http://schemas.microsoft.com/office/drawing/2014/main" id="{6422EA79-C75F-4FAB-8A93-C5DBD56A3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1" y="32303"/>
            <a:ext cx="10287000" cy="6858000"/>
          </a:xfrm>
          <a:prstGeom prst="rect">
            <a:avLst/>
          </a:prstGeom>
        </p:spPr>
      </p:pic>
      <p:sp>
        <p:nvSpPr>
          <p:cNvPr id="4" name="Slide Number Placeholder 3">
            <a:extLst>
              <a:ext uri="{FF2B5EF4-FFF2-40B4-BE49-F238E27FC236}">
                <a16:creationId xmlns:a16="http://schemas.microsoft.com/office/drawing/2014/main" id="{A693B605-C795-1943-BCB0-826A0B674C51}"/>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2" name="Title 1">
            <a:extLst>
              <a:ext uri="{FF2B5EF4-FFF2-40B4-BE49-F238E27FC236}">
                <a16:creationId xmlns:a16="http://schemas.microsoft.com/office/drawing/2014/main" id="{EFFA4DEB-571C-EF4B-B8DC-21510FC3FC7A}"/>
              </a:ext>
            </a:extLst>
          </p:cNvPr>
          <p:cNvSpPr>
            <a:spLocks noGrp="1"/>
          </p:cNvSpPr>
          <p:nvPr>
            <p:ph type="title"/>
          </p:nvPr>
        </p:nvSpPr>
        <p:spPr>
          <a:xfrm>
            <a:off x="-12032" y="32303"/>
            <a:ext cx="3669632" cy="6769331"/>
          </a:xfrm>
        </p:spPr>
        <p:txBody>
          <a:bodyPr/>
          <a:lstStyle/>
          <a:p>
            <a:pPr algn="ctr"/>
            <a:r>
              <a:rPr lang="en-US" dirty="0"/>
              <a:t>2. Emphasize ”word of mouth” recruitment</a:t>
            </a:r>
          </a:p>
        </p:txBody>
      </p:sp>
    </p:spTree>
    <p:custDataLst>
      <p:tags r:id="rId1"/>
    </p:custDataLst>
    <p:extLst>
      <p:ext uri="{BB962C8B-B14F-4D97-AF65-F5344CB8AC3E}">
        <p14:creationId xmlns:p14="http://schemas.microsoft.com/office/powerpoint/2010/main" val="759926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7205-7E40-4C18-9E1A-DD5024CBC33B}"/>
              </a:ext>
            </a:extLst>
          </p:cNvPr>
          <p:cNvSpPr>
            <a:spLocks noGrp="1"/>
          </p:cNvSpPr>
          <p:nvPr>
            <p:ph type="title"/>
          </p:nvPr>
        </p:nvSpPr>
        <p:spPr>
          <a:xfrm>
            <a:off x="0" y="182432"/>
            <a:ext cx="12192000" cy="738664"/>
          </a:xfrm>
        </p:spPr>
        <p:txBody>
          <a:bodyPr/>
          <a:lstStyle/>
          <a:p>
            <a:r>
              <a:rPr lang="en-US" dirty="0"/>
              <a:t>Word of Mouth Recruitment Examples: </a:t>
            </a:r>
            <a:r>
              <a:rPr lang="en-US" sz="2800" dirty="0"/>
              <a:t>SHIP and SMP</a:t>
            </a:r>
            <a:endParaRPr lang="en-US" dirty="0"/>
          </a:p>
        </p:txBody>
      </p:sp>
      <p:sp>
        <p:nvSpPr>
          <p:cNvPr id="4" name="Slide Number Placeholder 3">
            <a:extLst>
              <a:ext uri="{FF2B5EF4-FFF2-40B4-BE49-F238E27FC236}">
                <a16:creationId xmlns:a16="http://schemas.microsoft.com/office/drawing/2014/main" id="{434843CE-4A2D-4CD6-8487-C772492D9A1C}"/>
              </a:ext>
            </a:extLst>
          </p:cNvPr>
          <p:cNvSpPr>
            <a:spLocks noGrp="1"/>
          </p:cNvSpPr>
          <p:nvPr>
            <p:ph type="sldNum" sz="quarter" idx="11"/>
          </p:nvPr>
        </p:nvSpPr>
        <p:spPr/>
        <p:txBody>
          <a:bodyPr/>
          <a:lstStyle/>
          <a:p>
            <a:pPr algn="ctr"/>
            <a:fld id="{B6F15528-21DE-4FAA-801E-634DDDAF4B2B}" type="slidenum">
              <a:rPr lang="en-US" smtClean="0"/>
              <a:pPr algn="ctr"/>
              <a:t>23</a:t>
            </a:fld>
            <a:endParaRPr lang="en-US" dirty="0"/>
          </a:p>
        </p:txBody>
      </p:sp>
      <p:pic>
        <p:nvPicPr>
          <p:cNvPr id="9" name="Picture 8">
            <a:extLst>
              <a:ext uri="{FF2B5EF4-FFF2-40B4-BE49-F238E27FC236}">
                <a16:creationId xmlns:a16="http://schemas.microsoft.com/office/drawing/2014/main" id="{9F098E66-85D3-46D2-AB9A-8F305E0617EC}"/>
              </a:ext>
            </a:extLst>
          </p:cNvPr>
          <p:cNvPicPr>
            <a:picLocks noChangeAspect="1"/>
          </p:cNvPicPr>
          <p:nvPr/>
        </p:nvPicPr>
        <p:blipFill>
          <a:blip r:embed="rId4"/>
          <a:stretch>
            <a:fillRect/>
          </a:stretch>
        </p:blipFill>
        <p:spPr>
          <a:xfrm>
            <a:off x="434787" y="2022844"/>
            <a:ext cx="5029201" cy="4758956"/>
          </a:xfrm>
          <a:prstGeom prst="rect">
            <a:avLst/>
          </a:prstGeom>
        </p:spPr>
      </p:pic>
      <p:sp>
        <p:nvSpPr>
          <p:cNvPr id="13" name="TextBox 12">
            <a:extLst>
              <a:ext uri="{FF2B5EF4-FFF2-40B4-BE49-F238E27FC236}">
                <a16:creationId xmlns:a16="http://schemas.microsoft.com/office/drawing/2014/main" id="{964C6B36-C961-4343-978A-651650C07543}"/>
              </a:ext>
            </a:extLst>
          </p:cNvPr>
          <p:cNvSpPr txBox="1"/>
          <p:nvPr/>
        </p:nvSpPr>
        <p:spPr>
          <a:xfrm>
            <a:off x="6604000" y="1080700"/>
            <a:ext cx="5029201" cy="1200329"/>
          </a:xfrm>
          <a:prstGeom prst="rect">
            <a:avLst/>
          </a:prstGeom>
          <a:noFill/>
          <a:ln w="28575">
            <a:solidFill>
              <a:schemeClr val="tx1"/>
            </a:solidFill>
          </a:ln>
        </p:spPr>
        <p:txBody>
          <a:bodyPr wrap="square">
            <a:spAutoFit/>
          </a:bodyPr>
          <a:lstStyle/>
          <a:p>
            <a:pPr algn="ctr"/>
            <a:r>
              <a:rPr lang="en-US" sz="2400" b="1" dirty="0"/>
              <a:t>SMPs: </a:t>
            </a:r>
            <a:r>
              <a:rPr lang="en-US" sz="2400" dirty="0">
                <a:hlinkClick r:id="rId5"/>
              </a:rPr>
              <a:t>www.smpresource.org</a:t>
            </a:r>
            <a:r>
              <a:rPr lang="en-US" sz="2400" dirty="0"/>
              <a:t> &gt; SMP Login &gt; </a:t>
            </a:r>
            <a:r>
              <a:rPr lang="en-US" sz="2400" dirty="0">
                <a:hlinkClick r:id="rId6"/>
              </a:rPr>
              <a:t>SMP Resource Center Infographics - Volunteering</a:t>
            </a:r>
            <a:endParaRPr lang="en-US" sz="2400" dirty="0"/>
          </a:p>
        </p:txBody>
      </p:sp>
      <p:sp>
        <p:nvSpPr>
          <p:cNvPr id="18" name="TextBox 17">
            <a:extLst>
              <a:ext uri="{FF2B5EF4-FFF2-40B4-BE49-F238E27FC236}">
                <a16:creationId xmlns:a16="http://schemas.microsoft.com/office/drawing/2014/main" id="{65406169-7139-44B2-8BE6-14B9C14A33EA}"/>
              </a:ext>
            </a:extLst>
          </p:cNvPr>
          <p:cNvSpPr txBox="1"/>
          <p:nvPr/>
        </p:nvSpPr>
        <p:spPr>
          <a:xfrm>
            <a:off x="412375" y="1450031"/>
            <a:ext cx="5029201" cy="461665"/>
          </a:xfrm>
          <a:prstGeom prst="rect">
            <a:avLst/>
          </a:prstGeom>
          <a:noFill/>
          <a:ln w="28575">
            <a:solidFill>
              <a:schemeClr val="tx1"/>
            </a:solidFill>
          </a:ln>
        </p:spPr>
        <p:txBody>
          <a:bodyPr wrap="square">
            <a:spAutoFit/>
          </a:bodyPr>
          <a:lstStyle/>
          <a:p>
            <a:pPr algn="ctr"/>
            <a:r>
              <a:rPr lang="en-US" sz="2400" b="1" dirty="0"/>
              <a:t>SHIPs: </a:t>
            </a:r>
            <a:r>
              <a:rPr lang="en-US" sz="2400" dirty="0">
                <a:hlinkClick r:id="rId7"/>
              </a:rPr>
              <a:t>www.shiphelp.org</a:t>
            </a:r>
            <a:r>
              <a:rPr lang="en-US" sz="2400" dirty="0"/>
              <a:t> &gt; Volunteer</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6DA93C2F-942E-21C7-2FAE-68BF7AA86B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001" y="2456105"/>
            <a:ext cx="5029200" cy="4215968"/>
          </a:xfrm>
          <a:prstGeom prst="rect">
            <a:avLst/>
          </a:prstGeom>
        </p:spPr>
      </p:pic>
    </p:spTree>
    <p:custDataLst>
      <p:tags r:id="rId1"/>
    </p:custDataLst>
    <p:extLst>
      <p:ext uri="{BB962C8B-B14F-4D97-AF65-F5344CB8AC3E}">
        <p14:creationId xmlns:p14="http://schemas.microsoft.com/office/powerpoint/2010/main" val="378334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6E868EF-899D-4040-8A70-0CB56BEF92F0}"/>
              </a:ext>
            </a:extLst>
          </p:cNvPr>
          <p:cNvPicPr>
            <a:picLocks noChangeAspect="1"/>
          </p:cNvPicPr>
          <p:nvPr/>
        </p:nvPicPr>
        <p:blipFill rotWithShape="1">
          <a:blip r:embed="rId4">
            <a:extLst>
              <a:ext uri="{28A0092B-C50C-407E-A947-70E740481C1C}">
                <a14:useLocalDpi xmlns:a14="http://schemas.microsoft.com/office/drawing/2010/main" val="0"/>
              </a:ext>
            </a:extLst>
          </a:blip>
          <a:srcRect l="3411" r="13724"/>
          <a:stretch/>
        </p:blipFill>
        <p:spPr>
          <a:xfrm>
            <a:off x="1085073" y="-25304"/>
            <a:ext cx="11106927" cy="6883304"/>
          </a:xfrm>
          <a:prstGeom prst="rect">
            <a:avLst/>
          </a:prstGeom>
        </p:spPr>
      </p:pic>
      <p:sp>
        <p:nvSpPr>
          <p:cNvPr id="4" name="Slide Number Placeholder 3">
            <a:extLst>
              <a:ext uri="{FF2B5EF4-FFF2-40B4-BE49-F238E27FC236}">
                <a16:creationId xmlns:a16="http://schemas.microsoft.com/office/drawing/2014/main" id="{60931789-7407-CD49-BBAF-3AF33BD0A987}"/>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2" name="Title 1">
            <a:extLst>
              <a:ext uri="{FF2B5EF4-FFF2-40B4-BE49-F238E27FC236}">
                <a16:creationId xmlns:a16="http://schemas.microsoft.com/office/drawing/2014/main" id="{C199F743-0507-EE4D-B8E3-080A66003532}"/>
              </a:ext>
            </a:extLst>
          </p:cNvPr>
          <p:cNvSpPr>
            <a:spLocks noGrp="1"/>
          </p:cNvSpPr>
          <p:nvPr>
            <p:ph type="title"/>
          </p:nvPr>
        </p:nvSpPr>
        <p:spPr>
          <a:xfrm>
            <a:off x="-4011" y="-81669"/>
            <a:ext cx="3733800" cy="6883303"/>
          </a:xfrm>
        </p:spPr>
        <p:txBody>
          <a:bodyPr/>
          <a:lstStyle/>
          <a:p>
            <a:pPr algn="ctr"/>
            <a:r>
              <a:rPr lang="en-US" dirty="0"/>
              <a:t>3. Continuously check your intake/initial contact system</a:t>
            </a:r>
          </a:p>
        </p:txBody>
      </p:sp>
    </p:spTree>
    <p:custDataLst>
      <p:tags r:id="rId1"/>
    </p:custDataLst>
    <p:extLst>
      <p:ext uri="{BB962C8B-B14F-4D97-AF65-F5344CB8AC3E}">
        <p14:creationId xmlns:p14="http://schemas.microsoft.com/office/powerpoint/2010/main" val="3229975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4D08-BA93-E944-9847-DBB340F6A9B9}"/>
              </a:ext>
            </a:extLst>
          </p:cNvPr>
          <p:cNvSpPr>
            <a:spLocks noGrp="1"/>
          </p:cNvSpPr>
          <p:nvPr>
            <p:ph type="title"/>
          </p:nvPr>
        </p:nvSpPr>
        <p:spPr>
          <a:xfrm>
            <a:off x="8796157" y="0"/>
            <a:ext cx="3395843" cy="6858000"/>
          </a:xfrm>
        </p:spPr>
        <p:txBody>
          <a:bodyPr/>
          <a:lstStyle/>
          <a:p>
            <a:pPr algn="ctr"/>
            <a:r>
              <a:rPr lang="en-US" dirty="0"/>
              <a:t>4. Strive for a volunteer program that is diverse and welcoming to everybody.</a:t>
            </a:r>
          </a:p>
        </p:txBody>
      </p:sp>
      <p:sp>
        <p:nvSpPr>
          <p:cNvPr id="4" name="Slide Number Placeholder 3">
            <a:extLst>
              <a:ext uri="{FF2B5EF4-FFF2-40B4-BE49-F238E27FC236}">
                <a16:creationId xmlns:a16="http://schemas.microsoft.com/office/drawing/2014/main" id="{720FDC26-AA46-9143-96C6-F5A0C27CEF4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45F376E7-63E0-C18F-641F-1096C509F7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266094" y="674955"/>
            <a:ext cx="8420706" cy="5620821"/>
          </a:xfrm>
          <a:prstGeom prst="rect">
            <a:avLst/>
          </a:prstGeom>
        </p:spPr>
      </p:pic>
    </p:spTree>
    <p:custDataLst>
      <p:tags r:id="rId1"/>
    </p:custDataLst>
    <p:extLst>
      <p:ext uri="{BB962C8B-B14F-4D97-AF65-F5344CB8AC3E}">
        <p14:creationId xmlns:p14="http://schemas.microsoft.com/office/powerpoint/2010/main" val="407484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4D08-BA93-E944-9847-DBB340F6A9B9}"/>
              </a:ext>
            </a:extLst>
          </p:cNvPr>
          <p:cNvSpPr>
            <a:spLocks noGrp="1"/>
          </p:cNvSpPr>
          <p:nvPr>
            <p:ph type="title"/>
          </p:nvPr>
        </p:nvSpPr>
        <p:spPr>
          <a:xfrm>
            <a:off x="0" y="0"/>
            <a:ext cx="3505200" cy="6858000"/>
          </a:xfrm>
        </p:spPr>
        <p:txBody>
          <a:bodyPr/>
          <a:lstStyle/>
          <a:p>
            <a:pPr algn="ctr"/>
            <a:r>
              <a:rPr lang="en-US" dirty="0"/>
              <a:t>5. Keep in mind that interviewing is where you really start to know your volunteers.</a:t>
            </a:r>
          </a:p>
        </p:txBody>
      </p:sp>
      <p:sp>
        <p:nvSpPr>
          <p:cNvPr id="4" name="Slide Number Placeholder 3">
            <a:extLst>
              <a:ext uri="{FF2B5EF4-FFF2-40B4-BE49-F238E27FC236}">
                <a16:creationId xmlns:a16="http://schemas.microsoft.com/office/drawing/2014/main" id="{720FDC26-AA46-9143-96C6-F5A0C27CEF4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pic>
        <p:nvPicPr>
          <p:cNvPr id="5" name="Picture 4" descr="Two people sitting on a couch&#10;&#10;Description automatically generated with medium confidence">
            <a:extLst>
              <a:ext uri="{FF2B5EF4-FFF2-40B4-BE49-F238E27FC236}">
                <a16:creationId xmlns:a16="http://schemas.microsoft.com/office/drawing/2014/main" id="{8903784F-7234-2C22-ECAA-0AA1F787B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1" y="533400"/>
            <a:ext cx="8686800" cy="5798029"/>
          </a:xfrm>
          <a:prstGeom prst="rect">
            <a:avLst/>
          </a:prstGeom>
        </p:spPr>
      </p:pic>
    </p:spTree>
    <p:custDataLst>
      <p:tags r:id="rId1"/>
    </p:custDataLst>
    <p:extLst>
      <p:ext uri="{BB962C8B-B14F-4D97-AF65-F5344CB8AC3E}">
        <p14:creationId xmlns:p14="http://schemas.microsoft.com/office/powerpoint/2010/main" val="1361611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and pointing at a computer&#10;&#10;Description automatically generated with medium confidence">
            <a:extLst>
              <a:ext uri="{FF2B5EF4-FFF2-40B4-BE49-F238E27FC236}">
                <a16:creationId xmlns:a16="http://schemas.microsoft.com/office/drawing/2014/main" id="{3F65F66F-090D-4359-B64D-E22828D615F0}"/>
              </a:ext>
            </a:extLst>
          </p:cNvPr>
          <p:cNvPicPr>
            <a:picLocks noChangeAspect="1"/>
          </p:cNvPicPr>
          <p:nvPr/>
        </p:nvPicPr>
        <p:blipFill rotWithShape="1">
          <a:blip r:embed="rId4">
            <a:extLst>
              <a:ext uri="{28A0092B-C50C-407E-A947-70E740481C1C}">
                <a14:useLocalDpi xmlns:a14="http://schemas.microsoft.com/office/drawing/2010/main" val="0"/>
              </a:ext>
            </a:extLst>
          </a:blip>
          <a:srcRect r="16704"/>
          <a:stretch/>
        </p:blipFill>
        <p:spPr>
          <a:xfrm>
            <a:off x="0" y="-11084"/>
            <a:ext cx="8891603" cy="6880167"/>
          </a:xfrm>
          <a:prstGeom prst="rect">
            <a:avLst/>
          </a:prstGeom>
        </p:spPr>
      </p:pic>
      <p:sp>
        <p:nvSpPr>
          <p:cNvPr id="2" name="Title 1">
            <a:extLst>
              <a:ext uri="{FF2B5EF4-FFF2-40B4-BE49-F238E27FC236}">
                <a16:creationId xmlns:a16="http://schemas.microsoft.com/office/drawing/2014/main" id="{1A5B4D08-BA93-E944-9847-DBB340F6A9B9}"/>
              </a:ext>
            </a:extLst>
          </p:cNvPr>
          <p:cNvSpPr>
            <a:spLocks noGrp="1"/>
          </p:cNvSpPr>
          <p:nvPr>
            <p:ph type="title"/>
          </p:nvPr>
        </p:nvSpPr>
        <p:spPr>
          <a:xfrm>
            <a:off x="8891602" y="0"/>
            <a:ext cx="3300398" cy="6857999"/>
          </a:xfrm>
        </p:spPr>
        <p:txBody>
          <a:bodyPr/>
          <a:lstStyle/>
          <a:p>
            <a:pPr algn="ctr"/>
            <a:r>
              <a:rPr lang="en-US" dirty="0"/>
              <a:t>6. Monitor screening/ criminal records checks</a:t>
            </a:r>
          </a:p>
        </p:txBody>
      </p:sp>
      <p:sp>
        <p:nvSpPr>
          <p:cNvPr id="4" name="Slide Number Placeholder 3">
            <a:extLst>
              <a:ext uri="{FF2B5EF4-FFF2-40B4-BE49-F238E27FC236}">
                <a16:creationId xmlns:a16="http://schemas.microsoft.com/office/drawing/2014/main" id="{720FDC26-AA46-9143-96C6-F5A0C27CEF4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63503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ilhouette&#10;&#10;Description automatically generated">
            <a:extLst>
              <a:ext uri="{FF2B5EF4-FFF2-40B4-BE49-F238E27FC236}">
                <a16:creationId xmlns:a16="http://schemas.microsoft.com/office/drawing/2014/main" id="{5EBE75A4-36C0-41C1-9707-B8730625CAFF}"/>
              </a:ext>
            </a:extLst>
          </p:cNvPr>
          <p:cNvPicPr>
            <a:picLocks noChangeAspect="1"/>
          </p:cNvPicPr>
          <p:nvPr/>
        </p:nvPicPr>
        <p:blipFill rotWithShape="1">
          <a:blip r:embed="rId4">
            <a:extLst>
              <a:ext uri="{28A0092B-C50C-407E-A947-70E740481C1C}">
                <a14:useLocalDpi xmlns:a14="http://schemas.microsoft.com/office/drawing/2010/main" val="0"/>
              </a:ext>
            </a:extLst>
          </a:blip>
          <a:srcRect l="4687"/>
          <a:stretch/>
        </p:blipFill>
        <p:spPr>
          <a:xfrm>
            <a:off x="0" y="0"/>
            <a:ext cx="9296400" cy="6858000"/>
          </a:xfrm>
          <a:prstGeom prst="rect">
            <a:avLst/>
          </a:prstGeom>
        </p:spPr>
      </p:pic>
      <p:sp>
        <p:nvSpPr>
          <p:cNvPr id="4" name="Slide Number Placeholder 3">
            <a:extLst>
              <a:ext uri="{FF2B5EF4-FFF2-40B4-BE49-F238E27FC236}">
                <a16:creationId xmlns:a16="http://schemas.microsoft.com/office/drawing/2014/main" id="{E79E9059-0526-EF4A-9E26-3725C7C29A24}"/>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2" name="Title 1">
            <a:extLst>
              <a:ext uri="{FF2B5EF4-FFF2-40B4-BE49-F238E27FC236}">
                <a16:creationId xmlns:a16="http://schemas.microsoft.com/office/drawing/2014/main" id="{498B541B-43D7-D146-BAB2-2C6971FF68C2}"/>
              </a:ext>
            </a:extLst>
          </p:cNvPr>
          <p:cNvSpPr>
            <a:spLocks noGrp="1"/>
          </p:cNvSpPr>
          <p:nvPr>
            <p:ph type="title"/>
          </p:nvPr>
        </p:nvSpPr>
        <p:spPr>
          <a:xfrm>
            <a:off x="8610600" y="0"/>
            <a:ext cx="3581400" cy="6858000"/>
          </a:xfrm>
        </p:spPr>
        <p:txBody>
          <a:bodyPr/>
          <a:lstStyle/>
          <a:p>
            <a:pPr algn="ctr"/>
            <a:r>
              <a:rPr lang="en-US" dirty="0"/>
              <a:t>7. Train everyone who has any responsibility for working with volunteers</a:t>
            </a:r>
          </a:p>
        </p:txBody>
      </p:sp>
    </p:spTree>
    <p:custDataLst>
      <p:tags r:id="rId1"/>
    </p:custDataLst>
    <p:extLst>
      <p:ext uri="{BB962C8B-B14F-4D97-AF65-F5344CB8AC3E}">
        <p14:creationId xmlns:p14="http://schemas.microsoft.com/office/powerpoint/2010/main" val="1064605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61C9-A79A-F74D-B892-E0E3C646E48E}"/>
              </a:ext>
            </a:extLst>
          </p:cNvPr>
          <p:cNvSpPr>
            <a:spLocks noGrp="1"/>
          </p:cNvSpPr>
          <p:nvPr>
            <p:ph type="title"/>
          </p:nvPr>
        </p:nvSpPr>
        <p:spPr/>
        <p:txBody>
          <a:bodyPr/>
          <a:lstStyle/>
          <a:p>
            <a:r>
              <a:rPr lang="en-US" dirty="0"/>
              <a:t>Check-in Questions</a:t>
            </a:r>
          </a:p>
        </p:txBody>
      </p:sp>
      <p:sp>
        <p:nvSpPr>
          <p:cNvPr id="3" name="Content Placeholder 2">
            <a:extLst>
              <a:ext uri="{FF2B5EF4-FFF2-40B4-BE49-F238E27FC236}">
                <a16:creationId xmlns:a16="http://schemas.microsoft.com/office/drawing/2014/main" id="{823BEB64-8C0A-3A42-8656-318A3ACAFE16}"/>
              </a:ext>
            </a:extLst>
          </p:cNvPr>
          <p:cNvSpPr>
            <a:spLocks noGrp="1"/>
          </p:cNvSpPr>
          <p:nvPr>
            <p:ph idx="1"/>
          </p:nvPr>
        </p:nvSpPr>
        <p:spPr>
          <a:xfrm>
            <a:off x="588459" y="1965900"/>
            <a:ext cx="6802941" cy="4378533"/>
          </a:xfrm>
        </p:spPr>
        <p:txBody>
          <a:bodyPr>
            <a:normAutofit/>
          </a:bodyPr>
          <a:lstStyle/>
          <a:p>
            <a:r>
              <a:rPr lang="en-US" sz="3200" dirty="0"/>
              <a:t>Do you provide training for program staff who work with volunteers?</a:t>
            </a:r>
          </a:p>
          <a:p>
            <a:r>
              <a:rPr lang="en-US" sz="3200" dirty="0"/>
              <a:t>Do you provide an orientation for all staff about the  volunteer program, whether or not they work with volunteers?</a:t>
            </a:r>
          </a:p>
        </p:txBody>
      </p:sp>
      <p:sp>
        <p:nvSpPr>
          <p:cNvPr id="4" name="Slide Number Placeholder 3">
            <a:extLst>
              <a:ext uri="{FF2B5EF4-FFF2-40B4-BE49-F238E27FC236}">
                <a16:creationId xmlns:a16="http://schemas.microsoft.com/office/drawing/2014/main" id="{0566698B-5593-FD47-8DC6-EFD15CF8A8F1}"/>
              </a:ext>
            </a:extLst>
          </p:cNvPr>
          <p:cNvSpPr>
            <a:spLocks noGrp="1"/>
          </p:cNvSpPr>
          <p:nvPr>
            <p:ph type="sldNum" sz="quarter" idx="11"/>
          </p:nvPr>
        </p:nvSpPr>
        <p:spPr/>
        <p:txBody>
          <a:bodyPr/>
          <a:lstStyle/>
          <a:p>
            <a:pPr algn="ctr"/>
            <a:fld id="{B6F15528-21DE-4FAA-801E-634DDDAF4B2B}" type="slidenum">
              <a:rPr lang="en-US" smtClean="0"/>
              <a:pPr algn="ctr"/>
              <a:t>29</a:t>
            </a:fld>
            <a:endParaRPr lang="en-US" dirty="0"/>
          </a:p>
        </p:txBody>
      </p:sp>
      <p:pic>
        <p:nvPicPr>
          <p:cNvPr id="5" name="Picture 4" descr="Logo&#10;&#10;Description automatically generated">
            <a:extLst>
              <a:ext uri="{FF2B5EF4-FFF2-40B4-BE49-F238E27FC236}">
                <a16:creationId xmlns:a16="http://schemas.microsoft.com/office/drawing/2014/main" id="{DAA078EF-A533-A3BF-2C1D-6E8D58666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391434"/>
            <a:ext cx="4800600" cy="4800600"/>
          </a:xfrm>
          <a:prstGeom prst="rect">
            <a:avLst/>
          </a:prstGeom>
        </p:spPr>
      </p:pic>
    </p:spTree>
    <p:custDataLst>
      <p:tags r:id="rId1"/>
    </p:custDataLst>
    <p:extLst>
      <p:ext uri="{BB962C8B-B14F-4D97-AF65-F5344CB8AC3E}">
        <p14:creationId xmlns:p14="http://schemas.microsoft.com/office/powerpoint/2010/main" val="394751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F068-9BCA-46F4-9C35-627B2ED384BC}"/>
              </a:ext>
            </a:extLst>
          </p:cNvPr>
          <p:cNvSpPr>
            <a:spLocks noGrp="1"/>
          </p:cNvSpPr>
          <p:nvPr>
            <p:ph type="title"/>
          </p:nvPr>
        </p:nvSpPr>
        <p:spPr/>
        <p:txBody>
          <a:bodyPr/>
          <a:lstStyle/>
          <a:p>
            <a:r>
              <a:rPr lang="en-US" dirty="0"/>
              <a:t>Welcome!</a:t>
            </a:r>
          </a:p>
        </p:txBody>
      </p:sp>
      <p:sp>
        <p:nvSpPr>
          <p:cNvPr id="3" name="Slide Number Placeholder 2">
            <a:extLst>
              <a:ext uri="{FF2B5EF4-FFF2-40B4-BE49-F238E27FC236}">
                <a16:creationId xmlns:a16="http://schemas.microsoft.com/office/drawing/2014/main" id="{2C167188-AA7D-4B4D-B5BF-7A9F5896D17D}"/>
              </a:ext>
            </a:extLst>
          </p:cNvPr>
          <p:cNvSpPr>
            <a:spLocks noGrp="1"/>
          </p:cNvSpPr>
          <p:nvPr>
            <p:ph type="sldNum" sz="quarter" idx="12"/>
          </p:nvPr>
        </p:nvSpPr>
        <p:spPr>
          <a:xfrm>
            <a:off x="152400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7C46885-3B61-4FA5-865B-6F824E528C1C}" type="slidenum">
              <a:rPr lang="en-US">
                <a:latin typeface="Calibri"/>
              </a:rPr>
              <a:pPr>
                <a:defRPr/>
              </a:pPr>
              <a:t>3</a:t>
            </a:fld>
            <a:endParaRPr lang="en-US" dirty="0">
              <a:latin typeface="Calibri"/>
            </a:endParaRPr>
          </a:p>
        </p:txBody>
      </p:sp>
      <p:graphicFrame>
        <p:nvGraphicFramePr>
          <p:cNvPr id="5" name="Content Placeholder 4">
            <a:extLst>
              <a:ext uri="{FF2B5EF4-FFF2-40B4-BE49-F238E27FC236}">
                <a16:creationId xmlns:a16="http://schemas.microsoft.com/office/drawing/2014/main" id="{F9EF8E6F-084B-42FB-AFB8-575D04E5F60C}"/>
              </a:ext>
            </a:extLst>
          </p:cNvPr>
          <p:cNvGraphicFramePr>
            <a:graphicFrameLocks noGrp="1"/>
          </p:cNvGraphicFramePr>
          <p:nvPr>
            <p:ph idx="1"/>
            <p:extLst>
              <p:ext uri="{D42A27DB-BD31-4B8C-83A1-F6EECF244321}">
                <p14:modId xmlns:p14="http://schemas.microsoft.com/office/powerpoint/2010/main" val="4072214894"/>
              </p:ext>
            </p:extLst>
          </p:nvPr>
        </p:nvGraphicFramePr>
        <p:xfrm>
          <a:off x="1276350" y="1219200"/>
          <a:ext cx="9639300" cy="3731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3">
            <a:extLst>
              <a:ext uri="{FF2B5EF4-FFF2-40B4-BE49-F238E27FC236}">
                <a16:creationId xmlns:a16="http://schemas.microsoft.com/office/drawing/2014/main" id="{1D7B6593-A847-4EAC-BB41-EBCAD7C46C96}"/>
              </a:ext>
            </a:extLst>
          </p:cNvPr>
          <p:cNvSpPr>
            <a:spLocks noGrp="1"/>
          </p:cNvSpPr>
          <p:nvPr>
            <p:ph type="sldNum" sz="quarter" idx="11"/>
          </p:nvPr>
        </p:nvSpPr>
        <p:spPr>
          <a:xfrm>
            <a:off x="5638800" y="6477000"/>
            <a:ext cx="838200" cy="324634"/>
          </a:xfrm>
        </p:spPr>
        <p:txBody>
          <a:bodyPr/>
          <a:lstStyle/>
          <a:p>
            <a:pPr algn="ctr"/>
            <a:fld id="{B6F15528-21DE-4FAA-801E-634DDDAF4B2B}" type="slidenum">
              <a:rPr lang="en-US" smtClean="0"/>
              <a:pPr algn="ctr"/>
              <a:t>3</a:t>
            </a:fld>
            <a:endParaRPr lang="en-US" dirty="0"/>
          </a:p>
        </p:txBody>
      </p:sp>
      <p:pic>
        <p:nvPicPr>
          <p:cNvPr id="4" name="Picture 3" descr="A picture containing text, clipart&#10;&#10;Description automatically generated">
            <a:extLst>
              <a:ext uri="{FF2B5EF4-FFF2-40B4-BE49-F238E27FC236}">
                <a16:creationId xmlns:a16="http://schemas.microsoft.com/office/drawing/2014/main" id="{54425EFE-BB70-9D5F-3DEE-E9A13B9B6D0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49384"/>
          <a:stretch/>
        </p:blipFill>
        <p:spPr>
          <a:xfrm>
            <a:off x="7156483" y="5166722"/>
            <a:ext cx="2971801" cy="136186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D29A7BBD-D5BC-DC6D-70D6-26FCC05035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0616"/>
          <a:stretch/>
        </p:blipFill>
        <p:spPr>
          <a:xfrm>
            <a:off x="1970485" y="5173575"/>
            <a:ext cx="2899444" cy="1361860"/>
          </a:xfrm>
          <a:prstGeom prst="rect">
            <a:avLst/>
          </a:prstGeom>
        </p:spPr>
      </p:pic>
    </p:spTree>
    <p:custDataLst>
      <p:tags r:id="rId1"/>
    </p:custDataLst>
    <p:extLst>
      <p:ext uri="{BB962C8B-B14F-4D97-AF65-F5344CB8AC3E}">
        <p14:creationId xmlns:p14="http://schemas.microsoft.com/office/powerpoint/2010/main" val="66984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61C9-A79A-F74D-B892-E0E3C646E48E}"/>
              </a:ext>
            </a:extLst>
          </p:cNvPr>
          <p:cNvSpPr>
            <a:spLocks noGrp="1"/>
          </p:cNvSpPr>
          <p:nvPr>
            <p:ph type="title"/>
          </p:nvPr>
        </p:nvSpPr>
        <p:spPr/>
        <p:txBody>
          <a:bodyPr/>
          <a:lstStyle/>
          <a:p>
            <a:r>
              <a:rPr lang="en-US" dirty="0"/>
              <a:t>Check-in Questions</a:t>
            </a:r>
          </a:p>
        </p:txBody>
      </p:sp>
      <p:sp>
        <p:nvSpPr>
          <p:cNvPr id="3" name="Content Placeholder 2">
            <a:extLst>
              <a:ext uri="{FF2B5EF4-FFF2-40B4-BE49-F238E27FC236}">
                <a16:creationId xmlns:a16="http://schemas.microsoft.com/office/drawing/2014/main" id="{823BEB64-8C0A-3A42-8656-318A3ACAFE16}"/>
              </a:ext>
            </a:extLst>
          </p:cNvPr>
          <p:cNvSpPr>
            <a:spLocks noGrp="1"/>
          </p:cNvSpPr>
          <p:nvPr>
            <p:ph idx="1"/>
          </p:nvPr>
        </p:nvSpPr>
        <p:spPr>
          <a:xfrm>
            <a:off x="944059" y="1752600"/>
            <a:ext cx="5659941" cy="4572000"/>
          </a:xfrm>
        </p:spPr>
        <p:txBody>
          <a:bodyPr>
            <a:normAutofit/>
          </a:bodyPr>
          <a:lstStyle/>
          <a:p>
            <a:r>
              <a:rPr lang="en-US" sz="3200" dirty="0"/>
              <a:t>Do you train local contractors (VHOs) in working with volunteers?</a:t>
            </a:r>
          </a:p>
        </p:txBody>
      </p:sp>
      <p:sp>
        <p:nvSpPr>
          <p:cNvPr id="4" name="Slide Number Placeholder 3">
            <a:extLst>
              <a:ext uri="{FF2B5EF4-FFF2-40B4-BE49-F238E27FC236}">
                <a16:creationId xmlns:a16="http://schemas.microsoft.com/office/drawing/2014/main" id="{0566698B-5593-FD47-8DC6-EFD15CF8A8F1}"/>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pic>
        <p:nvPicPr>
          <p:cNvPr id="5" name="Picture 4" descr="Logo&#10;&#10;Description automatically generated">
            <a:extLst>
              <a:ext uri="{FF2B5EF4-FFF2-40B4-BE49-F238E27FC236}">
                <a16:creationId xmlns:a16="http://schemas.microsoft.com/office/drawing/2014/main" id="{DAA078EF-A533-A3BF-2C1D-6E8D58666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391434"/>
            <a:ext cx="4800600" cy="4800600"/>
          </a:xfrm>
          <a:prstGeom prst="rect">
            <a:avLst/>
          </a:prstGeom>
        </p:spPr>
      </p:pic>
    </p:spTree>
    <p:custDataLst>
      <p:tags r:id="rId1"/>
    </p:custDataLst>
    <p:extLst>
      <p:ext uri="{BB962C8B-B14F-4D97-AF65-F5344CB8AC3E}">
        <p14:creationId xmlns:p14="http://schemas.microsoft.com/office/powerpoint/2010/main" val="774286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6660D1EB-AE4E-4265-ADD4-4B66DDC016CE}"/>
              </a:ext>
            </a:extLst>
          </p:cNvPr>
          <p:cNvPicPr>
            <a:picLocks noChangeAspect="1"/>
          </p:cNvPicPr>
          <p:nvPr/>
        </p:nvPicPr>
        <p:blipFill rotWithShape="1">
          <a:blip r:embed="rId4">
            <a:extLst>
              <a:ext uri="{28A0092B-C50C-407E-A947-70E740481C1C}">
                <a14:useLocalDpi xmlns:a14="http://schemas.microsoft.com/office/drawing/2010/main" val="0"/>
              </a:ext>
            </a:extLst>
          </a:blip>
          <a:srcRect l="8400" r="18585"/>
          <a:stretch/>
        </p:blipFill>
        <p:spPr>
          <a:xfrm>
            <a:off x="3810000" y="0"/>
            <a:ext cx="8382000" cy="6858000"/>
          </a:xfrm>
          <a:prstGeom prst="rect">
            <a:avLst/>
          </a:prstGeom>
        </p:spPr>
      </p:pic>
      <p:sp>
        <p:nvSpPr>
          <p:cNvPr id="4" name="Slide Number Placeholder 3">
            <a:extLst>
              <a:ext uri="{FF2B5EF4-FFF2-40B4-BE49-F238E27FC236}">
                <a16:creationId xmlns:a16="http://schemas.microsoft.com/office/drawing/2014/main" id="{3B8522C6-45D4-9548-B7D2-8185E616756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2" name="Title 1">
            <a:extLst>
              <a:ext uri="{FF2B5EF4-FFF2-40B4-BE49-F238E27FC236}">
                <a16:creationId xmlns:a16="http://schemas.microsoft.com/office/drawing/2014/main" id="{32B206CC-055E-6745-9BEB-D52F8D9DC241}"/>
              </a:ext>
            </a:extLst>
          </p:cNvPr>
          <p:cNvSpPr>
            <a:spLocks noGrp="1"/>
          </p:cNvSpPr>
          <p:nvPr>
            <p:ph type="title"/>
          </p:nvPr>
        </p:nvSpPr>
        <p:spPr>
          <a:xfrm>
            <a:off x="0" y="0"/>
            <a:ext cx="3810000" cy="6858000"/>
          </a:xfrm>
        </p:spPr>
        <p:txBody>
          <a:bodyPr/>
          <a:lstStyle/>
          <a:p>
            <a:pPr algn="ctr"/>
            <a:r>
              <a:rPr lang="en-US" dirty="0"/>
              <a:t>8. Be clear about performance expectations and hold people to them: staff, volunteers, contractors</a:t>
            </a:r>
          </a:p>
        </p:txBody>
      </p:sp>
    </p:spTree>
    <p:custDataLst>
      <p:tags r:id="rId1"/>
    </p:custDataLst>
    <p:extLst>
      <p:ext uri="{BB962C8B-B14F-4D97-AF65-F5344CB8AC3E}">
        <p14:creationId xmlns:p14="http://schemas.microsoft.com/office/powerpoint/2010/main" val="169072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602B60-FA53-1C40-8BB3-D82377787F9E}"/>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pic>
        <p:nvPicPr>
          <p:cNvPr id="6" name="Picture 5" descr="A close-up of hands holding each other&#10;&#10;Description automatically generated with low confidence">
            <a:extLst>
              <a:ext uri="{FF2B5EF4-FFF2-40B4-BE49-F238E27FC236}">
                <a16:creationId xmlns:a16="http://schemas.microsoft.com/office/drawing/2014/main" id="{2C7069A3-5079-4CE2-973E-677034B6CF81}"/>
              </a:ext>
            </a:extLst>
          </p:cNvPr>
          <p:cNvPicPr>
            <a:picLocks noChangeAspect="1"/>
          </p:cNvPicPr>
          <p:nvPr/>
        </p:nvPicPr>
        <p:blipFill rotWithShape="1">
          <a:blip r:embed="rId4">
            <a:extLst>
              <a:ext uri="{28A0092B-C50C-407E-A947-70E740481C1C}">
                <a14:useLocalDpi xmlns:a14="http://schemas.microsoft.com/office/drawing/2010/main" val="0"/>
              </a:ext>
            </a:extLst>
          </a:blip>
          <a:srcRect r="6666"/>
          <a:stretch/>
        </p:blipFill>
        <p:spPr>
          <a:xfrm>
            <a:off x="0" y="0"/>
            <a:ext cx="8915400" cy="6858001"/>
          </a:xfrm>
          <a:prstGeom prst="rect">
            <a:avLst/>
          </a:prstGeom>
        </p:spPr>
      </p:pic>
      <p:sp>
        <p:nvSpPr>
          <p:cNvPr id="2" name="Title 1">
            <a:extLst>
              <a:ext uri="{FF2B5EF4-FFF2-40B4-BE49-F238E27FC236}">
                <a16:creationId xmlns:a16="http://schemas.microsoft.com/office/drawing/2014/main" id="{676B8421-9DE7-B94C-86B1-7BF66E426FFF}"/>
              </a:ext>
            </a:extLst>
          </p:cNvPr>
          <p:cNvSpPr>
            <a:spLocks noGrp="1"/>
          </p:cNvSpPr>
          <p:nvPr>
            <p:ph type="title"/>
          </p:nvPr>
        </p:nvSpPr>
        <p:spPr>
          <a:xfrm>
            <a:off x="8382000" y="101763"/>
            <a:ext cx="3810000" cy="6801633"/>
          </a:xfrm>
        </p:spPr>
        <p:txBody>
          <a:bodyPr/>
          <a:lstStyle/>
          <a:p>
            <a:pPr algn="ctr"/>
            <a:r>
              <a:rPr lang="en-US" dirty="0"/>
              <a:t>9. Keep your focus on retention, not recruitment</a:t>
            </a:r>
          </a:p>
        </p:txBody>
      </p:sp>
    </p:spTree>
    <p:custDataLst>
      <p:tags r:id="rId1"/>
    </p:custDataLst>
    <p:extLst>
      <p:ext uri="{BB962C8B-B14F-4D97-AF65-F5344CB8AC3E}">
        <p14:creationId xmlns:p14="http://schemas.microsoft.com/office/powerpoint/2010/main" val="95224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fferent, posing&#10;&#10;Description automatically generated">
            <a:extLst>
              <a:ext uri="{FF2B5EF4-FFF2-40B4-BE49-F238E27FC236}">
                <a16:creationId xmlns:a16="http://schemas.microsoft.com/office/drawing/2014/main" id="{D2C4B786-5CB0-40CA-BEFF-0DBD924A2448}"/>
              </a:ext>
            </a:extLst>
          </p:cNvPr>
          <p:cNvPicPr>
            <a:picLocks noChangeAspect="1"/>
          </p:cNvPicPr>
          <p:nvPr/>
        </p:nvPicPr>
        <p:blipFill rotWithShape="1">
          <a:blip r:embed="rId4">
            <a:extLst>
              <a:ext uri="{28A0092B-C50C-407E-A947-70E740481C1C}">
                <a14:useLocalDpi xmlns:a14="http://schemas.microsoft.com/office/drawing/2010/main" val="0"/>
              </a:ext>
            </a:extLst>
          </a:blip>
          <a:srcRect r="19210"/>
          <a:stretch/>
        </p:blipFill>
        <p:spPr>
          <a:xfrm>
            <a:off x="3276600" y="24063"/>
            <a:ext cx="8915400" cy="6833937"/>
          </a:xfrm>
          <a:prstGeom prst="rect">
            <a:avLst/>
          </a:prstGeom>
        </p:spPr>
      </p:pic>
      <p:sp>
        <p:nvSpPr>
          <p:cNvPr id="4" name="Slide Number Placeholder 3">
            <a:extLst>
              <a:ext uri="{FF2B5EF4-FFF2-40B4-BE49-F238E27FC236}">
                <a16:creationId xmlns:a16="http://schemas.microsoft.com/office/drawing/2014/main" id="{4168A054-1895-8846-9B19-1F62D2AFE099}"/>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2" name="Title 1">
            <a:extLst>
              <a:ext uri="{FF2B5EF4-FFF2-40B4-BE49-F238E27FC236}">
                <a16:creationId xmlns:a16="http://schemas.microsoft.com/office/drawing/2014/main" id="{B69B9F34-8BA5-2448-9511-349DF6131951}"/>
              </a:ext>
            </a:extLst>
          </p:cNvPr>
          <p:cNvSpPr>
            <a:spLocks noGrp="1"/>
          </p:cNvSpPr>
          <p:nvPr>
            <p:ph type="title"/>
          </p:nvPr>
        </p:nvSpPr>
        <p:spPr>
          <a:xfrm>
            <a:off x="0" y="24064"/>
            <a:ext cx="3429000" cy="6833936"/>
          </a:xfrm>
        </p:spPr>
        <p:txBody>
          <a:bodyPr/>
          <a:lstStyle/>
          <a:p>
            <a:pPr algn="ctr"/>
            <a:r>
              <a:rPr lang="en-US" dirty="0"/>
              <a:t>10. Encourage social interaction, team building, and bonding</a:t>
            </a:r>
          </a:p>
        </p:txBody>
      </p:sp>
    </p:spTree>
    <p:custDataLst>
      <p:tags r:id="rId1"/>
    </p:custDataLst>
    <p:extLst>
      <p:ext uri="{BB962C8B-B14F-4D97-AF65-F5344CB8AC3E}">
        <p14:creationId xmlns:p14="http://schemas.microsoft.com/office/powerpoint/2010/main" val="4022928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81580115-C722-4C84-B891-4E30F3382F25}"/>
              </a:ext>
            </a:extLst>
          </p:cNvPr>
          <p:cNvPicPr>
            <a:picLocks noChangeAspect="1"/>
          </p:cNvPicPr>
          <p:nvPr/>
        </p:nvPicPr>
        <p:blipFill rotWithShape="1">
          <a:blip r:embed="rId4">
            <a:extLst>
              <a:ext uri="{28A0092B-C50C-407E-A947-70E740481C1C}">
                <a14:useLocalDpi xmlns:a14="http://schemas.microsoft.com/office/drawing/2010/main" val="0"/>
              </a:ext>
            </a:extLst>
          </a:blip>
          <a:srcRect l="25261" r="21344"/>
          <a:stretch/>
        </p:blipFill>
        <p:spPr>
          <a:xfrm>
            <a:off x="3429000" y="19782"/>
            <a:ext cx="8763000" cy="6838218"/>
          </a:xfrm>
          <a:prstGeom prst="rect">
            <a:avLst/>
          </a:prstGeom>
        </p:spPr>
      </p:pic>
      <p:sp>
        <p:nvSpPr>
          <p:cNvPr id="4" name="Slide Number Placeholder 3">
            <a:extLst>
              <a:ext uri="{FF2B5EF4-FFF2-40B4-BE49-F238E27FC236}">
                <a16:creationId xmlns:a16="http://schemas.microsoft.com/office/drawing/2014/main" id="{78F2A3C4-5257-D343-86EC-589FB8FD07D7}"/>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2" name="Title 1">
            <a:extLst>
              <a:ext uri="{FF2B5EF4-FFF2-40B4-BE49-F238E27FC236}">
                <a16:creationId xmlns:a16="http://schemas.microsoft.com/office/drawing/2014/main" id="{7C67E885-FC8A-D14E-93DB-493EBB84DFF1}"/>
              </a:ext>
            </a:extLst>
          </p:cNvPr>
          <p:cNvSpPr>
            <a:spLocks noGrp="1"/>
          </p:cNvSpPr>
          <p:nvPr>
            <p:ph type="title"/>
          </p:nvPr>
        </p:nvSpPr>
        <p:spPr>
          <a:xfrm>
            <a:off x="0" y="19782"/>
            <a:ext cx="3733800" cy="6838217"/>
          </a:xfrm>
        </p:spPr>
        <p:txBody>
          <a:bodyPr/>
          <a:lstStyle/>
          <a:p>
            <a:pPr algn="ctr"/>
            <a:r>
              <a:rPr lang="en-US" dirty="0"/>
              <a:t>11. Communicate, communicate, communicate</a:t>
            </a:r>
          </a:p>
        </p:txBody>
      </p:sp>
    </p:spTree>
    <p:custDataLst>
      <p:tags r:id="rId1"/>
    </p:custDataLst>
    <p:extLst>
      <p:ext uri="{BB962C8B-B14F-4D97-AF65-F5344CB8AC3E}">
        <p14:creationId xmlns:p14="http://schemas.microsoft.com/office/powerpoint/2010/main" val="565274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406F2E-2AAF-8E4B-B3E8-84CF5DC407F3}"/>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pic>
        <p:nvPicPr>
          <p:cNvPr id="5" name="Picture 4" descr="A group of kittens in a nest&#10;&#10;Description automatically generated">
            <a:extLst>
              <a:ext uri="{FF2B5EF4-FFF2-40B4-BE49-F238E27FC236}">
                <a16:creationId xmlns:a16="http://schemas.microsoft.com/office/drawing/2014/main" id="{9123A58A-D4E5-432F-B6A2-B617C2491A34}"/>
              </a:ext>
            </a:extLst>
          </p:cNvPr>
          <p:cNvPicPr>
            <a:picLocks noChangeAspect="1"/>
          </p:cNvPicPr>
          <p:nvPr/>
        </p:nvPicPr>
        <p:blipFill rotWithShape="1">
          <a:blip r:embed="rId4">
            <a:extLst>
              <a:ext uri="{28A0092B-C50C-407E-A947-70E740481C1C}">
                <a14:useLocalDpi xmlns:a14="http://schemas.microsoft.com/office/drawing/2010/main" val="0"/>
              </a:ext>
            </a:extLst>
          </a:blip>
          <a:srcRect l="12698" r="8880"/>
          <a:stretch/>
        </p:blipFill>
        <p:spPr>
          <a:xfrm>
            <a:off x="4124694" y="-1"/>
            <a:ext cx="8067306" cy="6858001"/>
          </a:xfrm>
          <a:prstGeom prst="rect">
            <a:avLst/>
          </a:prstGeom>
        </p:spPr>
      </p:pic>
      <p:sp>
        <p:nvSpPr>
          <p:cNvPr id="2" name="Title 1">
            <a:extLst>
              <a:ext uri="{FF2B5EF4-FFF2-40B4-BE49-F238E27FC236}">
                <a16:creationId xmlns:a16="http://schemas.microsoft.com/office/drawing/2014/main" id="{5F758B0A-831E-E545-BB42-9EBF614F6758}"/>
              </a:ext>
            </a:extLst>
          </p:cNvPr>
          <p:cNvSpPr>
            <a:spLocks noGrp="1"/>
          </p:cNvSpPr>
          <p:nvPr>
            <p:ph type="title"/>
          </p:nvPr>
        </p:nvSpPr>
        <p:spPr>
          <a:xfrm>
            <a:off x="0" y="0"/>
            <a:ext cx="4191000" cy="6858000"/>
          </a:xfrm>
        </p:spPr>
        <p:txBody>
          <a:bodyPr/>
          <a:lstStyle/>
          <a:p>
            <a:pPr algn="ctr"/>
            <a:r>
              <a:rPr lang="en-US" dirty="0"/>
              <a:t>We cannot herd cats.  </a:t>
            </a:r>
            <a:br>
              <a:rPr lang="en-US" dirty="0"/>
            </a:br>
            <a:br>
              <a:rPr lang="en-US" dirty="0"/>
            </a:br>
            <a:r>
              <a:rPr lang="en-US" dirty="0"/>
              <a:t>We can, however, learn to lead them so that they choose to follow.</a:t>
            </a:r>
          </a:p>
        </p:txBody>
      </p:sp>
    </p:spTree>
    <p:custDataLst>
      <p:tags r:id="rId1"/>
    </p:custDataLst>
    <p:extLst>
      <p:ext uri="{BB962C8B-B14F-4D97-AF65-F5344CB8AC3E}">
        <p14:creationId xmlns:p14="http://schemas.microsoft.com/office/powerpoint/2010/main" val="426058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312"/>
            <a:ext cx="12192000" cy="856488"/>
          </a:xfrm>
        </p:spPr>
        <p:txBody>
          <a:bodyPr>
            <a:noAutofit/>
          </a:bodyPr>
          <a:lstStyle/>
          <a:p>
            <a:r>
              <a:rPr lang="en-US" dirty="0"/>
              <a:t>Today’s webinar resources in the libraries</a:t>
            </a:r>
            <a:endParaRPr lang="en-US" sz="2000" dirty="0"/>
          </a:p>
        </p:txBody>
      </p:sp>
      <p:graphicFrame>
        <p:nvGraphicFramePr>
          <p:cNvPr id="13" name="Content Placeholder 4"/>
          <p:cNvGraphicFramePr>
            <a:graphicFrameLocks/>
          </p:cNvGraphicFramePr>
          <p:nvPr>
            <p:extLst>
              <p:ext uri="{D42A27DB-BD31-4B8C-83A1-F6EECF244321}">
                <p14:modId xmlns:p14="http://schemas.microsoft.com/office/powerpoint/2010/main" val="2755835804"/>
              </p:ext>
            </p:extLst>
          </p:nvPr>
        </p:nvGraphicFramePr>
        <p:xfrm>
          <a:off x="381000" y="1219202"/>
          <a:ext cx="11582400" cy="4646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C6252A2F-E19D-469E-8DFA-AB57CA3EF46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174" t="26570" b="21679"/>
          <a:stretch/>
        </p:blipFill>
        <p:spPr>
          <a:xfrm>
            <a:off x="9801860" y="2353365"/>
            <a:ext cx="2009140" cy="375920"/>
          </a:xfrm>
          <a:prstGeom prst="rect">
            <a:avLst/>
          </a:prstGeom>
          <a:ln w="19050">
            <a:solidFill>
              <a:schemeClr val="tx2">
                <a:lumMod val="40000"/>
                <a:lumOff val="60000"/>
              </a:schemeClr>
            </a:solidFill>
          </a:ln>
        </p:spPr>
      </p:pic>
      <p:pic>
        <p:nvPicPr>
          <p:cNvPr id="3" name="Picture 2">
            <a:extLst>
              <a:ext uri="{FF2B5EF4-FFF2-40B4-BE49-F238E27FC236}">
                <a16:creationId xmlns:a16="http://schemas.microsoft.com/office/drawing/2014/main" id="{2B3B348A-B1DF-4A61-BE72-563D79C06A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0096" y="2314050"/>
            <a:ext cx="1419860" cy="510651"/>
          </a:xfrm>
          <a:prstGeom prst="rect">
            <a:avLst/>
          </a:prstGeom>
          <a:ln>
            <a:solidFill>
              <a:srgbClr val="084A9C"/>
            </a:solidFill>
          </a:ln>
        </p:spPr>
      </p:pic>
      <p:sp>
        <p:nvSpPr>
          <p:cNvPr id="15" name="Slide Number Placeholder 1">
            <a:extLst>
              <a:ext uri="{FF2B5EF4-FFF2-40B4-BE49-F238E27FC236}">
                <a16:creationId xmlns:a16="http://schemas.microsoft.com/office/drawing/2014/main" id="{22A775E8-2263-444D-8D4C-18AA80246B91}"/>
              </a:ext>
            </a:extLst>
          </p:cNvPr>
          <p:cNvSpPr txBox="1">
            <a:spLocks/>
          </p:cNvSpPr>
          <p:nvPr/>
        </p:nvSpPr>
        <p:spPr>
          <a:xfrm>
            <a:off x="5699956" y="6450600"/>
            <a:ext cx="792088" cy="407400"/>
          </a:xfrm>
          <a:prstGeom prst="rect">
            <a:avLst/>
          </a:prstGeom>
        </p:spPr>
        <p:txBody>
          <a:bodyPr/>
          <a:lstStyle>
            <a:defPPr>
              <a:defRPr lang="en-US"/>
            </a:defPPr>
            <a:lvl1pPr>
              <a:defRPr lang="en-US" sz="2000" b="1" smtClean="0">
                <a:solidFill>
                  <a:srgbClr val="404F2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E3A6E9-5B14-4D56-A835-3C14068333DF}" type="slidenum">
              <a:rPr lang="en-CA"/>
              <a:pPr algn="ctr"/>
              <a:t>36</a:t>
            </a:fld>
            <a:endParaRPr lang="en-CA" dirty="0"/>
          </a:p>
        </p:txBody>
      </p:sp>
    </p:spTree>
    <p:custDataLst>
      <p:tags r:id="rId1"/>
    </p:custDataLst>
    <p:extLst>
      <p:ext uri="{BB962C8B-B14F-4D97-AF65-F5344CB8AC3E}">
        <p14:creationId xmlns:p14="http://schemas.microsoft.com/office/powerpoint/2010/main" val="1998285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436E-6E3A-4C4C-96A8-CE08F133C52E}"/>
              </a:ext>
            </a:extLst>
          </p:cNvPr>
          <p:cNvSpPr>
            <a:spLocks noGrp="1"/>
          </p:cNvSpPr>
          <p:nvPr>
            <p:ph type="title"/>
          </p:nvPr>
        </p:nvSpPr>
        <p:spPr>
          <a:xfrm>
            <a:off x="0" y="152400"/>
            <a:ext cx="12192000" cy="738664"/>
          </a:xfrm>
        </p:spPr>
        <p:txBody>
          <a:bodyPr/>
          <a:lstStyle/>
          <a:p>
            <a:r>
              <a:rPr lang="en-US" dirty="0"/>
              <a:t>Additional resources in the libraries</a:t>
            </a:r>
          </a:p>
        </p:txBody>
      </p:sp>
      <p:graphicFrame>
        <p:nvGraphicFramePr>
          <p:cNvPr id="5" name="Content Placeholder 4">
            <a:extLst>
              <a:ext uri="{FF2B5EF4-FFF2-40B4-BE49-F238E27FC236}">
                <a16:creationId xmlns:a16="http://schemas.microsoft.com/office/drawing/2014/main" id="{23FE1782-163D-49B9-AEE4-FAAF056AEA17}"/>
              </a:ext>
            </a:extLst>
          </p:cNvPr>
          <p:cNvGraphicFramePr>
            <a:graphicFrameLocks noGrp="1"/>
          </p:cNvGraphicFramePr>
          <p:nvPr>
            <p:ph idx="1"/>
            <p:extLst>
              <p:ext uri="{D42A27DB-BD31-4B8C-83A1-F6EECF244321}">
                <p14:modId xmlns:p14="http://schemas.microsoft.com/office/powerpoint/2010/main" val="1287247322"/>
              </p:ext>
            </p:extLst>
          </p:nvPr>
        </p:nvGraphicFramePr>
        <p:xfrm>
          <a:off x="266700" y="967264"/>
          <a:ext cx="11696700" cy="5834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1E4C2607-10D5-4D2B-BFB9-46514BB8233E}"/>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6" name="TextBox 5">
            <a:extLst>
              <a:ext uri="{FF2B5EF4-FFF2-40B4-BE49-F238E27FC236}">
                <a16:creationId xmlns:a16="http://schemas.microsoft.com/office/drawing/2014/main" id="{350AEA46-A289-3FC5-BF6A-DA736D500CF6}"/>
              </a:ext>
            </a:extLst>
          </p:cNvPr>
          <p:cNvSpPr txBox="1"/>
          <p:nvPr/>
        </p:nvSpPr>
        <p:spPr>
          <a:xfrm>
            <a:off x="8229600" y="4747558"/>
            <a:ext cx="3810000" cy="19389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a:solidFill>
                  <a:schemeClr val="tx1"/>
                </a:solidFill>
              </a:rPr>
              <a:t>Tip: </a:t>
            </a:r>
            <a:r>
              <a:rPr lang="en-US" sz="2400" dirty="0">
                <a:solidFill>
                  <a:schemeClr val="tx1"/>
                </a:solidFill>
              </a:rPr>
              <a:t>Also search the libraries for soft-skills/communication skills resources and training, e.g., An Introduction to Microaggressions (Jan 2023).</a:t>
            </a:r>
          </a:p>
        </p:txBody>
      </p:sp>
    </p:spTree>
    <p:custDataLst>
      <p:tags r:id="rId1"/>
    </p:custDataLst>
    <p:extLst>
      <p:ext uri="{BB962C8B-B14F-4D97-AF65-F5344CB8AC3E}">
        <p14:creationId xmlns:p14="http://schemas.microsoft.com/office/powerpoint/2010/main" val="183865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45A2-40BD-4915-A3CC-A3F66339DB50}"/>
              </a:ext>
            </a:extLst>
          </p:cNvPr>
          <p:cNvSpPr>
            <a:spLocks noGrp="1"/>
          </p:cNvSpPr>
          <p:nvPr>
            <p:ph type="title"/>
          </p:nvPr>
        </p:nvSpPr>
        <p:spPr/>
        <p:txBody>
          <a:bodyPr/>
          <a:lstStyle/>
          <a:p>
            <a:r>
              <a:rPr lang="en-US" dirty="0"/>
              <a:t>Questions and discussion</a:t>
            </a:r>
          </a:p>
        </p:txBody>
      </p:sp>
      <p:sp>
        <p:nvSpPr>
          <p:cNvPr id="4" name="Slide Number Placeholder 3">
            <a:extLst>
              <a:ext uri="{FF2B5EF4-FFF2-40B4-BE49-F238E27FC236}">
                <a16:creationId xmlns:a16="http://schemas.microsoft.com/office/drawing/2014/main" id="{08EB42CA-5652-49CF-A82F-272045669C2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
        <p:nvSpPr>
          <p:cNvPr id="6" name="TextBox 5">
            <a:extLst>
              <a:ext uri="{FF2B5EF4-FFF2-40B4-BE49-F238E27FC236}">
                <a16:creationId xmlns:a16="http://schemas.microsoft.com/office/drawing/2014/main" id="{E3804D49-5016-44E2-A466-8FEC75256A6A}"/>
              </a:ext>
            </a:extLst>
          </p:cNvPr>
          <p:cNvSpPr txBox="1"/>
          <p:nvPr/>
        </p:nvSpPr>
        <p:spPr>
          <a:xfrm>
            <a:off x="488884" y="5475982"/>
            <a:ext cx="1121423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This project was supported, in part by grant numbers 90SATC0002 and 90MPRC0002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9" name="Picture 8" descr="A picture containing chain, outdoor object&#10;&#10;Description automatically generated">
            <a:extLst>
              <a:ext uri="{FF2B5EF4-FFF2-40B4-BE49-F238E27FC236}">
                <a16:creationId xmlns:a16="http://schemas.microsoft.com/office/drawing/2014/main" id="{C9F1A7FE-759E-43B2-9C36-3E807B636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84" y="1579050"/>
            <a:ext cx="11214232" cy="3526350"/>
          </a:xfrm>
          <a:prstGeom prst="rect">
            <a:avLst/>
          </a:prstGeom>
        </p:spPr>
      </p:pic>
    </p:spTree>
    <p:custDataLst>
      <p:tags r:id="rId1"/>
    </p:custDataLst>
    <p:extLst>
      <p:ext uri="{BB962C8B-B14F-4D97-AF65-F5344CB8AC3E}">
        <p14:creationId xmlns:p14="http://schemas.microsoft.com/office/powerpoint/2010/main" val="42284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Today’s speakers</a:t>
            </a:r>
          </a:p>
        </p:txBody>
      </p:sp>
      <p:sp>
        <p:nvSpPr>
          <p:cNvPr id="6" name="Slide Number Placeholder 3">
            <a:extLst>
              <a:ext uri="{FF2B5EF4-FFF2-40B4-BE49-F238E27FC236}">
                <a16:creationId xmlns:a16="http://schemas.microsoft.com/office/drawing/2014/main" id="{6B321C2C-EC66-486F-91C1-CA1300104833}"/>
              </a:ext>
            </a:extLst>
          </p:cNvPr>
          <p:cNvSpPr>
            <a:spLocks noGrp="1"/>
          </p:cNvSpPr>
          <p:nvPr>
            <p:ph type="sldNum" sz="quarter" idx="11"/>
          </p:nvPr>
        </p:nvSpPr>
        <p:spPr>
          <a:xfrm>
            <a:off x="5486400" y="6477000"/>
            <a:ext cx="1117600" cy="32463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graphicFrame>
        <p:nvGraphicFramePr>
          <p:cNvPr id="7" name="Diagram 6">
            <a:extLst>
              <a:ext uri="{FF2B5EF4-FFF2-40B4-BE49-F238E27FC236}">
                <a16:creationId xmlns:a16="http://schemas.microsoft.com/office/drawing/2014/main" id="{3394722C-E5EC-4C3A-8D95-A191A74FD197}"/>
              </a:ext>
            </a:extLst>
          </p:cNvPr>
          <p:cNvGraphicFramePr>
            <a:graphicFrameLocks noChangeAspect="1"/>
          </p:cNvGraphicFramePr>
          <p:nvPr>
            <p:extLst>
              <p:ext uri="{D42A27DB-BD31-4B8C-83A1-F6EECF244321}">
                <p14:modId xmlns:p14="http://schemas.microsoft.com/office/powerpoint/2010/main" val="276382336"/>
              </p:ext>
            </p:extLst>
          </p:nvPr>
        </p:nvGraphicFramePr>
        <p:xfrm>
          <a:off x="406400" y="3507408"/>
          <a:ext cx="11277600" cy="3350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Rounded Corners 7">
            <a:extLst>
              <a:ext uri="{FF2B5EF4-FFF2-40B4-BE49-F238E27FC236}">
                <a16:creationId xmlns:a16="http://schemas.microsoft.com/office/drawing/2014/main" id="{93E8AF39-BBAC-4501-8A96-B9E655F8C619}"/>
              </a:ext>
            </a:extLst>
          </p:cNvPr>
          <p:cNvSpPr/>
          <p:nvPr/>
        </p:nvSpPr>
        <p:spPr>
          <a:xfrm>
            <a:off x="1197863" y="1295400"/>
            <a:ext cx="2094169" cy="2641242"/>
          </a:xfrm>
          <a:prstGeom prst="roundRect">
            <a:avLst>
              <a:gd name="adj" fmla="val 10000"/>
            </a:avLst>
          </a:prstGeom>
          <a:blipFill rotWithShape="1">
            <a:blip r:embed="rId9">
              <a:extLst>
                <a:ext uri="{28A0092B-C50C-407E-A947-70E740481C1C}">
                  <a14:useLocalDpi xmlns:a14="http://schemas.microsoft.com/office/drawing/2010/main" val="0"/>
                </a:ext>
              </a:extLst>
            </a:blip>
            <a:stretch>
              <a:fillRect/>
            </a:stretch>
          </a:blipFill>
          <a:ln>
            <a:noFill/>
          </a:ln>
          <a:scene3d>
            <a:camera prst="orthographicFront"/>
            <a:lightRig rig="threePt" dir="t"/>
          </a:scene3d>
          <a:sp3d>
            <a:bevelT w="152400" h="50800" prst="softRound"/>
          </a:sp3d>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9" name="Picture 8" descr="A person wearing glasses&#10;&#10;Description automatically generated">
            <a:extLst>
              <a:ext uri="{FF2B5EF4-FFF2-40B4-BE49-F238E27FC236}">
                <a16:creationId xmlns:a16="http://schemas.microsoft.com/office/drawing/2014/main" id="{9D8A5EC9-69F0-4E0E-BFA2-119A38790CB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0152" t="1" r="10152" b="34363"/>
          <a:stretch/>
        </p:blipFill>
        <p:spPr>
          <a:xfrm>
            <a:off x="8838226" y="1456527"/>
            <a:ext cx="2001589" cy="2467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person wearing glasses and smiling at the camera&#10;&#10;Description automatically generated">
            <a:extLst>
              <a:ext uri="{FF2B5EF4-FFF2-40B4-BE49-F238E27FC236}">
                <a16:creationId xmlns:a16="http://schemas.microsoft.com/office/drawing/2014/main" id="{37ABA854-7265-4BFF-9A20-6A95A70759D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608"/>
          <a:stretch/>
        </p:blipFill>
        <p:spPr>
          <a:xfrm>
            <a:off x="4965975" y="1456527"/>
            <a:ext cx="2094169" cy="2467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08503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9315-1E7F-4671-9940-A6C31EE84474}"/>
              </a:ext>
            </a:extLst>
          </p:cNvPr>
          <p:cNvSpPr>
            <a:spLocks noGrp="1"/>
          </p:cNvSpPr>
          <p:nvPr>
            <p:ph type="title"/>
          </p:nvPr>
        </p:nvSpPr>
        <p:spPr/>
        <p:txBody>
          <a:bodyPr/>
          <a:lstStyle/>
          <a:p>
            <a:r>
              <a:rPr lang="en-US" dirty="0"/>
              <a:t>Agenda</a:t>
            </a:r>
          </a:p>
        </p:txBody>
      </p:sp>
      <p:graphicFrame>
        <p:nvGraphicFramePr>
          <p:cNvPr id="5" name="Content Placeholder 4">
            <a:extLst>
              <a:ext uri="{FF2B5EF4-FFF2-40B4-BE49-F238E27FC236}">
                <a16:creationId xmlns:a16="http://schemas.microsoft.com/office/drawing/2014/main" id="{614A6C78-6ED1-4D27-96EC-0715AF173F8B}"/>
              </a:ext>
            </a:extLst>
          </p:cNvPr>
          <p:cNvGraphicFramePr>
            <a:graphicFrameLocks noGrp="1"/>
          </p:cNvGraphicFramePr>
          <p:nvPr>
            <p:ph idx="1"/>
            <p:extLst>
              <p:ext uri="{D42A27DB-BD31-4B8C-83A1-F6EECF244321}">
                <p14:modId xmlns:p14="http://schemas.microsoft.com/office/powerpoint/2010/main" val="3271397885"/>
              </p:ext>
            </p:extLst>
          </p:nvPr>
        </p:nvGraphicFramePr>
        <p:xfrm>
          <a:off x="466725" y="1066800"/>
          <a:ext cx="1125855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19F76C74-9C41-4D29-B90C-861FFCD0E9A9}"/>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04905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999" y="829032"/>
            <a:ext cx="9254067" cy="2523768"/>
          </a:xfrm>
        </p:spPr>
        <p:txBody>
          <a:bodyPr/>
          <a:lstStyle/>
          <a:p>
            <a:r>
              <a:rPr lang="en-US" sz="4400" dirty="0"/>
              <a:t>Volunteer Management Overview</a:t>
            </a:r>
            <a:r>
              <a:rPr lang="en-US" sz="3200" dirty="0"/>
              <a:t> </a:t>
            </a:r>
            <a:br>
              <a:rPr lang="en-US" sz="3200" dirty="0"/>
            </a:br>
            <a:br>
              <a:rPr lang="en-US" sz="3200" dirty="0"/>
            </a:br>
            <a:r>
              <a:rPr lang="en-US" sz="3200" dirty="0"/>
              <a:t>Heather Flory</a:t>
            </a:r>
          </a:p>
        </p:txBody>
      </p:sp>
    </p:spTree>
    <p:custDataLst>
      <p:tags r:id="rId1"/>
    </p:custDataLst>
    <p:extLst>
      <p:ext uri="{BB962C8B-B14F-4D97-AF65-F5344CB8AC3E}">
        <p14:creationId xmlns:p14="http://schemas.microsoft.com/office/powerpoint/2010/main" val="323048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2F7E-45A2-47C0-94B9-B2334C720D5D}"/>
              </a:ext>
            </a:extLst>
          </p:cNvPr>
          <p:cNvSpPr>
            <a:spLocks noGrp="1"/>
          </p:cNvSpPr>
          <p:nvPr>
            <p:ph type="title"/>
          </p:nvPr>
        </p:nvSpPr>
        <p:spPr>
          <a:xfrm>
            <a:off x="0" y="182433"/>
            <a:ext cx="12192000" cy="738664"/>
          </a:xfrm>
        </p:spPr>
        <p:txBody>
          <a:bodyPr/>
          <a:lstStyle/>
          <a:p>
            <a:r>
              <a:rPr lang="en-US" dirty="0"/>
              <a:t>Volunteer Risk and Program Management (VRPM)</a:t>
            </a:r>
          </a:p>
        </p:txBody>
      </p:sp>
      <p:graphicFrame>
        <p:nvGraphicFramePr>
          <p:cNvPr id="6" name="Content Placeholder 5">
            <a:extLst>
              <a:ext uri="{FF2B5EF4-FFF2-40B4-BE49-F238E27FC236}">
                <a16:creationId xmlns:a16="http://schemas.microsoft.com/office/drawing/2014/main" id="{B5A5B0A7-19A6-4AFC-8762-DCE11CC904D2}"/>
              </a:ext>
            </a:extLst>
          </p:cNvPr>
          <p:cNvGraphicFramePr>
            <a:graphicFrameLocks noGrp="1"/>
          </p:cNvGraphicFramePr>
          <p:nvPr>
            <p:ph idx="1"/>
            <p:extLst>
              <p:ext uri="{D42A27DB-BD31-4B8C-83A1-F6EECF244321}">
                <p14:modId xmlns:p14="http://schemas.microsoft.com/office/powerpoint/2010/main" val="2288547122"/>
              </p:ext>
            </p:extLst>
          </p:nvPr>
        </p:nvGraphicFramePr>
        <p:xfrm>
          <a:off x="381000" y="1371600"/>
          <a:ext cx="6324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A08C831C-B578-4307-AF76-4E447584F6C2}"/>
              </a:ext>
            </a:extLst>
          </p:cNvPr>
          <p:cNvSpPr>
            <a:spLocks noGrp="1"/>
          </p:cNvSpPr>
          <p:nvPr>
            <p:ph type="sldNum" sz="quarter" idx="11"/>
          </p:nvPr>
        </p:nvSpPr>
        <p:spPr/>
        <p:txBody>
          <a:bodyPr/>
          <a:lstStyle/>
          <a:p>
            <a:pPr algn="ctr"/>
            <a:fld id="{B6F15528-21DE-4FAA-801E-634DDDAF4B2B}" type="slidenum">
              <a:rPr lang="en-US" smtClean="0"/>
              <a:pPr algn="ctr"/>
              <a:t>7</a:t>
            </a:fld>
            <a:endParaRPr lang="en-US" dirty="0"/>
          </a:p>
        </p:txBody>
      </p:sp>
      <p:pic>
        <p:nvPicPr>
          <p:cNvPr id="11" name="Picture 10">
            <a:extLst>
              <a:ext uri="{FF2B5EF4-FFF2-40B4-BE49-F238E27FC236}">
                <a16:creationId xmlns:a16="http://schemas.microsoft.com/office/drawing/2014/main" id="{4229081E-D8F8-D009-91EA-DBD95BFD2986}"/>
              </a:ext>
            </a:extLst>
          </p:cNvPr>
          <p:cNvPicPr>
            <a:picLocks noChangeAspect="1"/>
          </p:cNvPicPr>
          <p:nvPr/>
        </p:nvPicPr>
        <p:blipFill>
          <a:blip r:embed="rId9"/>
          <a:stretch>
            <a:fillRect/>
          </a:stretch>
        </p:blipFill>
        <p:spPr>
          <a:xfrm>
            <a:off x="7391400" y="1153269"/>
            <a:ext cx="4267200" cy="5476131"/>
          </a:xfrm>
          <a:prstGeom prst="rect">
            <a:avLst/>
          </a:prstGeom>
          <a:ln w="12700">
            <a:solidFill>
              <a:schemeClr val="accent1"/>
            </a:solidFill>
          </a:ln>
        </p:spPr>
      </p:pic>
    </p:spTree>
    <p:custDataLst>
      <p:tags r:id="rId1"/>
    </p:custDataLst>
    <p:extLst>
      <p:ext uri="{BB962C8B-B14F-4D97-AF65-F5344CB8AC3E}">
        <p14:creationId xmlns:p14="http://schemas.microsoft.com/office/powerpoint/2010/main" val="376355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1577-2D68-144A-92C0-B94BA86904EF}"/>
              </a:ext>
            </a:extLst>
          </p:cNvPr>
          <p:cNvSpPr>
            <a:spLocks noGrp="1"/>
          </p:cNvSpPr>
          <p:nvPr>
            <p:ph type="title"/>
          </p:nvPr>
        </p:nvSpPr>
        <p:spPr/>
        <p:txBody>
          <a:bodyPr/>
          <a:lstStyle/>
          <a:p>
            <a:r>
              <a:rPr lang="en-US" dirty="0"/>
              <a:t>Check-in Questions</a:t>
            </a:r>
          </a:p>
        </p:txBody>
      </p:sp>
      <p:sp>
        <p:nvSpPr>
          <p:cNvPr id="3" name="Content Placeholder 2">
            <a:extLst>
              <a:ext uri="{FF2B5EF4-FFF2-40B4-BE49-F238E27FC236}">
                <a16:creationId xmlns:a16="http://schemas.microsoft.com/office/drawing/2014/main" id="{C1627C11-95C9-7540-8628-FF177EFFC1CA}"/>
              </a:ext>
            </a:extLst>
          </p:cNvPr>
          <p:cNvSpPr>
            <a:spLocks noGrp="1"/>
          </p:cNvSpPr>
          <p:nvPr>
            <p:ph idx="1"/>
          </p:nvPr>
        </p:nvSpPr>
        <p:spPr>
          <a:xfrm>
            <a:off x="533400" y="1715284"/>
            <a:ext cx="7620000" cy="4495800"/>
          </a:xfrm>
        </p:spPr>
        <p:txBody>
          <a:bodyPr>
            <a:normAutofit/>
          </a:bodyPr>
          <a:lstStyle/>
          <a:p>
            <a:pPr>
              <a:spcBef>
                <a:spcPts val="1200"/>
              </a:spcBef>
              <a:spcAft>
                <a:spcPts val="1200"/>
              </a:spcAft>
            </a:pPr>
            <a:r>
              <a:rPr lang="en-US" sz="3200" dirty="0"/>
              <a:t>Have you worked for any organizations other than SHIP/SMP that involved volunteers?</a:t>
            </a:r>
          </a:p>
          <a:p>
            <a:pPr>
              <a:spcBef>
                <a:spcPts val="1200"/>
              </a:spcBef>
              <a:spcAft>
                <a:spcPts val="1200"/>
              </a:spcAft>
            </a:pPr>
            <a:r>
              <a:rPr lang="en-US" sz="3200" dirty="0"/>
              <a:t>Have you ever managed a volunteer program before?</a:t>
            </a:r>
          </a:p>
        </p:txBody>
      </p:sp>
      <p:sp>
        <p:nvSpPr>
          <p:cNvPr id="4" name="Slide Number Placeholder 3">
            <a:extLst>
              <a:ext uri="{FF2B5EF4-FFF2-40B4-BE49-F238E27FC236}">
                <a16:creationId xmlns:a16="http://schemas.microsoft.com/office/drawing/2014/main" id="{5CF48DD5-DA61-3449-91C0-1760CBFDB47C}"/>
              </a:ext>
            </a:extLst>
          </p:cNvPr>
          <p:cNvSpPr>
            <a:spLocks noGrp="1"/>
          </p:cNvSpPr>
          <p:nvPr>
            <p:ph type="sldNum" sz="quarter" idx="11"/>
          </p:nvPr>
        </p:nvSpPr>
        <p:spPr/>
        <p:txBody>
          <a:bodyPr/>
          <a:lstStyle/>
          <a:p>
            <a:pPr algn="ctr"/>
            <a:fld id="{B6F15528-21DE-4FAA-801E-634DDDAF4B2B}" type="slidenum">
              <a:rPr lang="en-US" smtClean="0"/>
              <a:pPr algn="ctr"/>
              <a:t>8</a:t>
            </a:fld>
            <a:endParaRPr lang="en-US" dirty="0"/>
          </a:p>
        </p:txBody>
      </p:sp>
      <p:pic>
        <p:nvPicPr>
          <p:cNvPr id="6" name="Picture 5" descr="Logo&#10;&#10;Description automatically generated">
            <a:extLst>
              <a:ext uri="{FF2B5EF4-FFF2-40B4-BE49-F238E27FC236}">
                <a16:creationId xmlns:a16="http://schemas.microsoft.com/office/drawing/2014/main" id="{7ABBF6E1-A7B2-B35E-40C1-0BEBCBF0D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391434"/>
            <a:ext cx="4800600" cy="4800600"/>
          </a:xfrm>
          <a:prstGeom prst="rect">
            <a:avLst/>
          </a:prstGeom>
        </p:spPr>
      </p:pic>
    </p:spTree>
    <p:custDataLst>
      <p:tags r:id="rId1"/>
    </p:custDataLst>
    <p:extLst>
      <p:ext uri="{BB962C8B-B14F-4D97-AF65-F5344CB8AC3E}">
        <p14:creationId xmlns:p14="http://schemas.microsoft.com/office/powerpoint/2010/main" val="374332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1577-2D68-144A-92C0-B94BA86904EF}"/>
              </a:ext>
            </a:extLst>
          </p:cNvPr>
          <p:cNvSpPr>
            <a:spLocks noGrp="1"/>
          </p:cNvSpPr>
          <p:nvPr>
            <p:ph type="title"/>
          </p:nvPr>
        </p:nvSpPr>
        <p:spPr/>
        <p:txBody>
          <a:bodyPr/>
          <a:lstStyle/>
          <a:p>
            <a:r>
              <a:rPr lang="en-US" dirty="0"/>
              <a:t>More Check-in Questions</a:t>
            </a:r>
          </a:p>
        </p:txBody>
      </p:sp>
      <p:sp>
        <p:nvSpPr>
          <p:cNvPr id="3" name="Content Placeholder 2">
            <a:extLst>
              <a:ext uri="{FF2B5EF4-FFF2-40B4-BE49-F238E27FC236}">
                <a16:creationId xmlns:a16="http://schemas.microsoft.com/office/drawing/2014/main" id="{C1627C11-95C9-7540-8628-FF177EFFC1CA}"/>
              </a:ext>
            </a:extLst>
          </p:cNvPr>
          <p:cNvSpPr>
            <a:spLocks noGrp="1"/>
          </p:cNvSpPr>
          <p:nvPr>
            <p:ph idx="1"/>
          </p:nvPr>
        </p:nvSpPr>
        <p:spPr>
          <a:xfrm>
            <a:off x="457201" y="1696234"/>
            <a:ext cx="7162799" cy="4495800"/>
          </a:xfrm>
        </p:spPr>
        <p:txBody>
          <a:bodyPr>
            <a:normAutofit/>
          </a:bodyPr>
          <a:lstStyle/>
          <a:p>
            <a:pPr>
              <a:spcBef>
                <a:spcPts val="1200"/>
              </a:spcBef>
              <a:spcAft>
                <a:spcPts val="1200"/>
              </a:spcAft>
            </a:pPr>
            <a:r>
              <a:rPr lang="en-US" sz="3200" dirty="0"/>
              <a:t>Have you ever received any formal training in working with volunteers?</a:t>
            </a:r>
          </a:p>
          <a:p>
            <a:pPr>
              <a:spcBef>
                <a:spcPts val="1200"/>
              </a:spcBef>
              <a:spcAft>
                <a:spcPts val="1200"/>
              </a:spcAft>
            </a:pPr>
            <a:r>
              <a:rPr lang="en-US" sz="3200" dirty="0"/>
              <a:t>Have you seen the Volunteer Involvement Cycle?</a:t>
            </a:r>
          </a:p>
        </p:txBody>
      </p:sp>
      <p:sp>
        <p:nvSpPr>
          <p:cNvPr id="4" name="Slide Number Placeholder 3">
            <a:extLst>
              <a:ext uri="{FF2B5EF4-FFF2-40B4-BE49-F238E27FC236}">
                <a16:creationId xmlns:a16="http://schemas.microsoft.com/office/drawing/2014/main" id="{5CF48DD5-DA61-3449-91C0-1760CBFDB47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2000" b="1" i="0" u="none" strike="noStrike" kern="1200" cap="none" spc="0" normalizeH="0" baseline="0" noProof="0" smtClean="0">
                <a:ln>
                  <a:noFill/>
                </a:ln>
                <a:solidFill>
                  <a:srgbClr val="404F21"/>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srgbClr val="404F21"/>
              </a:solidFill>
              <a:effectLst/>
              <a:uLnTx/>
              <a:uFillTx/>
              <a:latin typeface="Calibri"/>
              <a:ea typeface="+mn-ea"/>
              <a:cs typeface="+mn-cs"/>
            </a:endParaRPr>
          </a:p>
        </p:txBody>
      </p:sp>
      <p:pic>
        <p:nvPicPr>
          <p:cNvPr id="5" name="Picture 4" descr="Logo&#10;&#10;Description automatically generated">
            <a:extLst>
              <a:ext uri="{FF2B5EF4-FFF2-40B4-BE49-F238E27FC236}">
                <a16:creationId xmlns:a16="http://schemas.microsoft.com/office/drawing/2014/main" id="{DF46D269-1B4B-3F8D-08E6-D11F71D59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1391434"/>
            <a:ext cx="4800600" cy="4800600"/>
          </a:xfrm>
          <a:prstGeom prst="rect">
            <a:avLst/>
          </a:prstGeom>
        </p:spPr>
      </p:pic>
    </p:spTree>
    <p:custDataLst>
      <p:tags r:id="rId1"/>
    </p:custDataLst>
    <p:extLst>
      <p:ext uri="{BB962C8B-B14F-4D97-AF65-F5344CB8AC3E}">
        <p14:creationId xmlns:p14="http://schemas.microsoft.com/office/powerpoint/2010/main" val="898737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ENTER PPT TEMPLATE (11.14.13)" val="jaXYfpzw"/>
  <p:tag name="ARTICULATE_DESIGN_ID_DIVIDENDVTI" val="bIO6iVQG"/>
  <p:tag name="ARTICULATE_DESIGN_ID_CENTER PPT TEMPLATE (11.14.13)" val="2gEc2zj9"/>
  <p:tag name="ARTICULATE_DESIGN_ID_AO MASTER SLIDES 08-26-2014 WITH LAYOUT GUIDES" val="VVaWrQ97"/>
  <p:tag name="ARTICULATE_DESIGN_ID_1_AO MASTER SLIDES 08-26-2014 WITH LAYOUT GUIDES" val="EJi0EESb"/>
  <p:tag name="ARTICULATE_DESIGN_ID_CUSTOM DESIGN" val="nNAgHyXJ"/>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nter PPT Template (11.14.13)">
  <a:themeElements>
    <a:clrScheme name="Center - Topic specific">
      <a:dk1>
        <a:sysClr val="windowText" lastClr="000000"/>
      </a:dk1>
      <a:lt1>
        <a:sysClr val="window" lastClr="FFFFFF"/>
      </a:lt1>
      <a:dk2>
        <a:srgbClr val="1F497D"/>
      </a:dk2>
      <a:lt2>
        <a:srgbClr val="EEECE1"/>
      </a:lt2>
      <a:accent1>
        <a:srgbClr val="C2D69B"/>
      </a:accent1>
      <a:accent2>
        <a:srgbClr val="DBE7F5"/>
      </a:accent2>
      <a:accent3>
        <a:srgbClr val="DBD4E4"/>
      </a:accent3>
      <a:accent4>
        <a:srgbClr val="ECCCCA"/>
      </a:accent4>
      <a:accent5>
        <a:srgbClr val="FCDBC0"/>
      </a:accent5>
      <a:accent6>
        <a:srgbClr val="F1EB9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O Master Slides 08-26-2014 with layout 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O Master Slides 08-26-2014 with layout 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29193</TotalTime>
  <Words>1629</Words>
  <Application>Microsoft Office PowerPoint</Application>
  <PresentationFormat>Widescreen</PresentationFormat>
  <Paragraphs>234</Paragraphs>
  <Slides>38</Slides>
  <Notes>38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Courier New</vt:lpstr>
      <vt:lpstr>Verdana</vt:lpstr>
      <vt:lpstr>Wingdings</vt:lpstr>
      <vt:lpstr>Center PPT Template (11.14.13)</vt:lpstr>
      <vt:lpstr>AO Master Slides 08-26-2014 with layout guides</vt:lpstr>
      <vt:lpstr>1_AO Master Slides 08-26-2014 with layout guides</vt:lpstr>
      <vt:lpstr>Welcome to the How to Manage a Volunteer Program Webinar!</vt:lpstr>
      <vt:lpstr>How to Manage a Volunteer Program Webinar   March 23, 2023</vt:lpstr>
      <vt:lpstr>Welcome!</vt:lpstr>
      <vt:lpstr>Today’s speakers</vt:lpstr>
      <vt:lpstr>Agenda</vt:lpstr>
      <vt:lpstr>Volunteer Management Overview   Heather Flory</vt:lpstr>
      <vt:lpstr>Volunteer Risk and Program Management (VRPM)</vt:lpstr>
      <vt:lpstr>Check-in Questions</vt:lpstr>
      <vt:lpstr>More Check-in Questions</vt:lpstr>
      <vt:lpstr>The Volunteer Involvement Cycle</vt:lpstr>
      <vt:lpstr>Volunteer Program Management Manual</vt:lpstr>
      <vt:lpstr>Table of Contents: SMP version = green / SHIP version = blue</vt:lpstr>
      <vt:lpstr>Table of Contents: SMP version = green / SHIP version = blue</vt:lpstr>
      <vt:lpstr>Role of the Coordinator of Volunteers  Sue Choplin</vt:lpstr>
      <vt:lpstr>Role of the Coordinator of Volunteers (CoV)</vt:lpstr>
      <vt:lpstr>Poll: How is responsibility for managing volunteer involvement structured in your program?</vt:lpstr>
      <vt:lpstr>Networking</vt:lpstr>
      <vt:lpstr>PowerPoint Presentation</vt:lpstr>
      <vt:lpstr>Eleven Things to Make Sure Happen No Matter What  Steve McCurley</vt:lpstr>
      <vt:lpstr> </vt:lpstr>
      <vt:lpstr>1. View the Volunteer Involvement Cycle as an adjustable process, not a straitjacket</vt:lpstr>
      <vt:lpstr>2. Emphasize ”word of mouth” recruitment</vt:lpstr>
      <vt:lpstr>Word of Mouth Recruitment Examples: SHIP and SMP</vt:lpstr>
      <vt:lpstr>3. Continuously check your intake/initial contact system</vt:lpstr>
      <vt:lpstr>4. Strive for a volunteer program that is diverse and welcoming to everybody.</vt:lpstr>
      <vt:lpstr>5. Keep in mind that interviewing is where you really start to know your volunteers.</vt:lpstr>
      <vt:lpstr>6. Monitor screening/ criminal records checks</vt:lpstr>
      <vt:lpstr>7. Train everyone who has any responsibility for working with volunteers</vt:lpstr>
      <vt:lpstr>Check-in Questions</vt:lpstr>
      <vt:lpstr>Check-in Questions</vt:lpstr>
      <vt:lpstr>8. Be clear about performance expectations and hold people to them: staff, volunteers, contractors</vt:lpstr>
      <vt:lpstr>9. Keep your focus on retention, not recruitment</vt:lpstr>
      <vt:lpstr>10. Encourage social interaction, team building, and bonding</vt:lpstr>
      <vt:lpstr>11. Communicate, communicate, communicate</vt:lpstr>
      <vt:lpstr>We cannot herd cats.    We can, however, learn to lead them so that they choose to follow.</vt:lpstr>
      <vt:lpstr>Today’s webinar resources in the libraries</vt:lpstr>
      <vt:lpstr>Additional resources in the libraries</vt:lpstr>
      <vt:lpstr>Questions and discussion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Strategies  During COVID-19 Webinar</dc:title>
  <dc:creator>Heather Flory</dc:creator>
  <cp:lastModifiedBy>Alyssa Kulpa</cp:lastModifiedBy>
  <cp:revision>1639</cp:revision>
  <cp:lastPrinted>2018-12-17T16:22:44Z</cp:lastPrinted>
  <dcterms:created xsi:type="dcterms:W3CDTF">2013-11-14T15:02:29Z</dcterms:created>
  <dcterms:modified xsi:type="dcterms:W3CDTF">2023-03-24T17:10:42Z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6790E429-8998-4418-B49A-6199EB47F76F</vt:lpwstr>
  </property>
  <property fmtid="{D5CDD505-2E9C-101B-9397-08002B2CF9AE}" pid="3" name="ArticulatePath">
    <vt:lpwstr>Mentor Call 6.13.17 ab</vt:lpwstr>
  </property>
</Properties>
</file>