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6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7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  <p:sldMasterId id="2147483681" r:id="rId5"/>
    <p:sldMasterId id="2147483662" r:id="rId6"/>
    <p:sldMasterId id="2147483709" r:id="rId7"/>
    <p:sldMasterId id="2147483669" r:id="rId8"/>
    <p:sldMasterId id="2147483673" r:id="rId9"/>
    <p:sldMasterId id="2147483677" r:id="rId10"/>
    <p:sldMasterId id="2147483752" r:id="rId11"/>
  </p:sldMasterIdLst>
  <p:notesMasterIdLst>
    <p:notesMasterId r:id="rId24"/>
  </p:notesMasterIdLst>
  <p:handoutMasterIdLst>
    <p:handoutMasterId r:id="rId25"/>
  </p:handoutMasterIdLst>
  <p:sldIdLst>
    <p:sldId id="426" r:id="rId12"/>
    <p:sldId id="444" r:id="rId13"/>
    <p:sldId id="432" r:id="rId14"/>
    <p:sldId id="422" r:id="rId15"/>
    <p:sldId id="446" r:id="rId16"/>
    <p:sldId id="425" r:id="rId17"/>
    <p:sldId id="430" r:id="rId18"/>
    <p:sldId id="434" r:id="rId19"/>
    <p:sldId id="449" r:id="rId20"/>
    <p:sldId id="441" r:id="rId21"/>
    <p:sldId id="448" r:id="rId22"/>
    <p:sldId id="447" r:id="rId2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76767"/>
    <a:srgbClr val="202021"/>
    <a:srgbClr val="D5D5D5"/>
    <a:srgbClr val="414042"/>
    <a:srgbClr val="4E8416"/>
    <a:srgbClr val="AA005F"/>
    <a:srgbClr val="1D5B2D"/>
    <a:srgbClr val="E5EDDC"/>
    <a:srgbClr val="EDF2E7"/>
    <a:srgbClr val="B8CE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246" autoAdjust="0"/>
    <p:restoredTop sz="99158" autoAdjust="0"/>
  </p:normalViewPr>
  <p:slideViewPr>
    <p:cSldViewPr snapToGrid="0" snapToObjects="1">
      <p:cViewPr varScale="1">
        <p:scale>
          <a:sx n="91" d="100"/>
          <a:sy n="91" d="100"/>
        </p:scale>
        <p:origin x="976" y="5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71" d="100"/>
          <a:sy n="71" d="100"/>
        </p:scale>
        <p:origin x="-2342" y="-8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theme" Target="theme/theme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0.xml"/><Relationship Id="rId3" Type="http://schemas.openxmlformats.org/officeDocument/2006/relationships/slide" Target="slides/slide4.xml"/><Relationship Id="rId7" Type="http://schemas.openxmlformats.org/officeDocument/2006/relationships/slide" Target="slides/slide9.xml"/><Relationship Id="rId2" Type="http://schemas.openxmlformats.org/officeDocument/2006/relationships/slide" Target="slides/slide3.xml"/><Relationship Id="rId1" Type="http://schemas.openxmlformats.org/officeDocument/2006/relationships/slide" Target="slides/slide2.xml"/><Relationship Id="rId6" Type="http://schemas.openxmlformats.org/officeDocument/2006/relationships/slide" Target="slides/slide8.xml"/><Relationship Id="rId5" Type="http://schemas.openxmlformats.org/officeDocument/2006/relationships/slide" Target="slides/slide7.xml"/><Relationship Id="rId10" Type="http://schemas.openxmlformats.org/officeDocument/2006/relationships/slide" Target="slides/slide12.xml"/><Relationship Id="rId4" Type="http://schemas.openxmlformats.org/officeDocument/2006/relationships/slide" Target="slides/slide5.xml"/><Relationship Id="rId9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BF51A5-0E05-A54D-8B9A-EB9F5A012092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2FB532-8423-F14A-AEAD-3F071B4EF9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32005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02701B-A209-D143-950E-E5808B7A8A29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3C873E-B14B-D346-9716-38C271A4D3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98405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C873E-B14B-D346-9716-38C271A4D3B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6307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C873E-B14B-D346-9716-38C271A4D3B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729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38648"/>
            <a:ext cx="7772400" cy="64120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914650"/>
            <a:ext cx="77724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42230" y="4767264"/>
            <a:ext cx="2590800" cy="273844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| </a:t>
            </a:r>
            <a:r>
              <a:rPr lang="en-US" dirty="0" smtClean="0"/>
              <a:t> </a:t>
            </a:r>
            <a:fld id="{C49B64AA-6A48-F14E-9A59-925DAAEA33AD}" type="slidenum">
              <a:rPr lang="en-US" smtClean="0">
                <a:solidFill>
                  <a:srgbClr val="96999D"/>
                </a:solidFill>
              </a:rPr>
              <a:pPr/>
              <a:t>‹#›</a:t>
            </a:fld>
            <a:endParaRPr lang="en-US" dirty="0">
              <a:solidFill>
                <a:srgbClr val="96999D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138608" y="2394576"/>
            <a:ext cx="873106" cy="0"/>
          </a:xfrm>
          <a:prstGeom prst="line">
            <a:avLst/>
          </a:prstGeom>
          <a:ln w="19050" cmpd="sng">
            <a:solidFill>
              <a:srgbClr val="4E841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6915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0"/>
          <p:cNvSpPr>
            <a:spLocks noGrp="1"/>
          </p:cNvSpPr>
          <p:nvPr>
            <p:ph type="body" sz="quarter" idx="28" hasCustomPrompt="1"/>
          </p:nvPr>
        </p:nvSpPr>
        <p:spPr>
          <a:xfrm>
            <a:off x="13" y="0"/>
            <a:ext cx="4272671" cy="5143500"/>
          </a:xfrm>
          <a:prstGeom prst="rect">
            <a:avLst/>
          </a:prstGeom>
          <a:solidFill>
            <a:schemeClr val="accent4"/>
          </a:solidFill>
        </p:spPr>
        <p:txBody>
          <a:bodyPr/>
          <a:lstStyle>
            <a:lvl1pPr marL="0" indent="0" algn="ctr">
              <a:buNone/>
              <a:defRPr sz="900">
                <a:solidFill>
                  <a:schemeClr val="bg1"/>
                </a:solidFill>
                <a:latin typeface="Calibri Light" pitchFamily="34" charset="0"/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9648" y="844239"/>
            <a:ext cx="3292662" cy="50657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9648" y="1629468"/>
            <a:ext cx="3292662" cy="2836126"/>
          </a:xfrm>
        </p:spPr>
        <p:txBody>
          <a:bodyPr>
            <a:normAutofit/>
          </a:bodyPr>
          <a:lstStyle>
            <a:lvl1pPr marL="0" indent="0" algn="l">
              <a:lnSpc>
                <a:spcPct val="120000"/>
              </a:lnSpc>
              <a:buNone/>
              <a:defRPr sz="1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819770" y="840155"/>
            <a:ext cx="4874846" cy="3526692"/>
          </a:xfrm>
          <a:prstGeom prst="round1Rect">
            <a:avLst>
              <a:gd name="adj" fmla="val 11509"/>
            </a:avLst>
          </a:prstGeom>
          <a:solidFill>
            <a:schemeClr val="accent6"/>
          </a:solidFill>
        </p:spPr>
        <p:txBody>
          <a:bodyPr/>
          <a:lstStyle>
            <a:lvl1pPr>
              <a:defRPr baseline="0"/>
            </a:lvl1pPr>
          </a:lstStyle>
          <a:p>
            <a:endParaRPr lang="en-US" dirty="0" smtClean="0"/>
          </a:p>
          <a:p>
            <a:r>
              <a:rPr lang="en-US" dirty="0" smtClean="0"/>
              <a:t>     Insert Picture here</a:t>
            </a:r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530962" y="1350815"/>
            <a:ext cx="672778" cy="0"/>
          </a:xfrm>
          <a:prstGeom prst="line">
            <a:avLst/>
          </a:prstGeom>
          <a:ln w="1905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42230" y="4767264"/>
            <a:ext cx="2590800" cy="273844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r>
              <a:rPr lang="en-US" dirty="0" smtClean="0">
                <a:solidFill>
                  <a:schemeClr val="tx2"/>
                </a:solidFill>
              </a:rPr>
              <a:t>| </a:t>
            </a:r>
            <a:r>
              <a:rPr lang="en-US" dirty="0" smtClean="0"/>
              <a:t> </a:t>
            </a:r>
            <a:fld id="{C49B64AA-6A48-F14E-9A59-925DAAEA33AD}" type="slidenum">
              <a:rPr lang="en-US" smtClean="0">
                <a:solidFill>
                  <a:srgbClr val="96999D"/>
                </a:solidFill>
              </a:rPr>
              <a:pPr/>
              <a:t>‹#›</a:t>
            </a:fld>
            <a:endParaRPr lang="en-US" dirty="0">
              <a:solidFill>
                <a:srgbClr val="96999D"/>
              </a:solidFill>
            </a:endParaRPr>
          </a:p>
        </p:txBody>
      </p:sp>
      <p:sp>
        <p:nvSpPr>
          <p:cNvPr id="8" name="Text Placeholder 1"/>
          <p:cNvSpPr>
            <a:spLocks noGrp="1"/>
          </p:cNvSpPr>
          <p:nvPr>
            <p:ph type="body" sz="quarter" idx="29" hasCustomPrompt="1"/>
          </p:nvPr>
        </p:nvSpPr>
        <p:spPr>
          <a:xfrm>
            <a:off x="3960565" y="979457"/>
            <a:ext cx="4606305" cy="3250509"/>
          </a:xfrm>
          <a:prstGeom prst="round1Rect">
            <a:avLst>
              <a:gd name="adj" fmla="val 10780"/>
            </a:avLst>
          </a:prstGeom>
          <a:ln w="19050" cmpd="sng">
            <a:solidFill>
              <a:srgbClr val="FFFFFF"/>
            </a:solidFill>
          </a:ln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069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0"/>
          <p:cNvSpPr>
            <a:spLocks noGrp="1"/>
          </p:cNvSpPr>
          <p:nvPr>
            <p:ph type="body" sz="quarter" idx="28" hasCustomPrompt="1"/>
          </p:nvPr>
        </p:nvSpPr>
        <p:spPr>
          <a:xfrm>
            <a:off x="0" y="1123462"/>
            <a:ext cx="9144000" cy="3243384"/>
          </a:xfrm>
          <a:prstGeom prst="rect">
            <a:avLst/>
          </a:prstGeom>
          <a:solidFill>
            <a:srgbClr val="4E8416"/>
          </a:solidFill>
        </p:spPr>
        <p:txBody>
          <a:bodyPr/>
          <a:lstStyle>
            <a:lvl1pPr marL="0" indent="0" algn="ctr">
              <a:buNone/>
              <a:defRPr sz="900">
                <a:solidFill>
                  <a:schemeClr val="bg1"/>
                </a:solidFill>
                <a:latin typeface="Calibri Light" pitchFamily="34" charset="0"/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02659" y="1677624"/>
            <a:ext cx="4699429" cy="50657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02659" y="2462858"/>
            <a:ext cx="4699429" cy="1422509"/>
          </a:xfrm>
        </p:spPr>
        <p:txBody>
          <a:bodyPr>
            <a:normAutofit/>
          </a:bodyPr>
          <a:lstStyle>
            <a:lvl1pPr marL="0" indent="0" algn="l">
              <a:lnSpc>
                <a:spcPct val="120000"/>
              </a:lnSpc>
              <a:buNone/>
              <a:defRPr sz="1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42230" y="4767264"/>
            <a:ext cx="2590800" cy="273844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r>
              <a:rPr lang="en-US" dirty="0" smtClean="0">
                <a:solidFill>
                  <a:schemeClr val="tx2"/>
                </a:solidFill>
              </a:rPr>
              <a:t>| </a:t>
            </a:r>
            <a:r>
              <a:rPr lang="en-US" dirty="0" smtClean="0"/>
              <a:t> </a:t>
            </a:r>
            <a:fld id="{C49B64AA-6A48-F14E-9A59-925DAAEA33AD}" type="slidenum">
              <a:rPr lang="en-US" smtClean="0">
                <a:solidFill>
                  <a:srgbClr val="96999D"/>
                </a:solidFill>
              </a:rPr>
              <a:pPr/>
              <a:t>‹#›</a:t>
            </a:fld>
            <a:endParaRPr lang="en-US" dirty="0">
              <a:solidFill>
                <a:srgbClr val="96999D"/>
              </a:solidFill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65055" y="692781"/>
            <a:ext cx="3438768" cy="3192580"/>
          </a:xfrm>
          <a:prstGeom prst="round1Rect">
            <a:avLst>
              <a:gd name="adj" fmla="val 11509"/>
            </a:avLst>
          </a:prstGeom>
          <a:solidFill>
            <a:schemeClr val="accent6"/>
          </a:solidFill>
        </p:spPr>
        <p:txBody>
          <a:bodyPr/>
          <a:lstStyle>
            <a:lvl1pPr>
              <a:defRPr baseline="0"/>
            </a:lvl1pPr>
          </a:lstStyle>
          <a:p>
            <a:endParaRPr lang="en-US" dirty="0" smtClean="0"/>
          </a:p>
          <a:p>
            <a:r>
              <a:rPr lang="en-US" dirty="0" smtClean="0"/>
              <a:t>     Insert Picture here</a:t>
            </a:r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4213980" y="2184199"/>
            <a:ext cx="641347" cy="0"/>
          </a:xfrm>
          <a:prstGeom prst="line">
            <a:avLst/>
          </a:prstGeom>
          <a:ln w="1905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"/>
          <p:cNvSpPr>
            <a:spLocks noGrp="1"/>
          </p:cNvSpPr>
          <p:nvPr>
            <p:ph type="body" sz="quarter" idx="29" hasCustomPrompt="1"/>
          </p:nvPr>
        </p:nvSpPr>
        <p:spPr>
          <a:xfrm>
            <a:off x="497136" y="837596"/>
            <a:ext cx="3155229" cy="2909811"/>
          </a:xfrm>
          <a:prstGeom prst="round1Rect">
            <a:avLst>
              <a:gd name="adj" fmla="val 10780"/>
            </a:avLst>
          </a:prstGeom>
          <a:ln w="19050" cmpd="sng">
            <a:solidFill>
              <a:srgbClr val="FFFFFF"/>
            </a:solidFill>
          </a:ln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9873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0"/>
          <p:cNvSpPr>
            <a:spLocks noGrp="1"/>
          </p:cNvSpPr>
          <p:nvPr>
            <p:ph type="body" sz="quarter" idx="28" hasCustomPrompt="1"/>
          </p:nvPr>
        </p:nvSpPr>
        <p:spPr>
          <a:xfrm>
            <a:off x="0" y="0"/>
            <a:ext cx="9144000" cy="1895230"/>
          </a:xfrm>
          <a:prstGeom prst="rect">
            <a:avLst/>
          </a:prstGeom>
          <a:solidFill>
            <a:srgbClr val="4E8416"/>
          </a:solidFill>
        </p:spPr>
        <p:txBody>
          <a:bodyPr/>
          <a:lstStyle>
            <a:lvl1pPr marL="0" indent="0" algn="ctr">
              <a:buNone/>
              <a:defRPr sz="900">
                <a:solidFill>
                  <a:schemeClr val="bg1"/>
                </a:solidFill>
                <a:latin typeface="Calibri Light" pitchFamily="34" charset="0"/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02659" y="1200351"/>
            <a:ext cx="4699429" cy="50657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02659" y="2002695"/>
            <a:ext cx="4699429" cy="2764570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42230" y="4767264"/>
            <a:ext cx="2590800" cy="273844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r>
              <a:rPr lang="en-US" dirty="0" smtClean="0">
                <a:solidFill>
                  <a:schemeClr val="tx2"/>
                </a:solidFill>
              </a:rPr>
              <a:t>| </a:t>
            </a:r>
            <a:r>
              <a:rPr lang="en-US" dirty="0" smtClean="0"/>
              <a:t> </a:t>
            </a:r>
            <a:fld id="{C49B64AA-6A48-F14E-9A59-925DAAEA33AD}" type="slidenum">
              <a:rPr lang="en-US" smtClean="0">
                <a:solidFill>
                  <a:srgbClr val="96999D"/>
                </a:solidFill>
              </a:rPr>
              <a:pPr/>
              <a:t>‹#›</a:t>
            </a:fld>
            <a:endParaRPr lang="en-US" dirty="0">
              <a:solidFill>
                <a:srgbClr val="96999D"/>
              </a:solidFill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65055" y="1035425"/>
            <a:ext cx="3438768" cy="3731845"/>
          </a:xfrm>
          <a:prstGeom prst="round1Rect">
            <a:avLst>
              <a:gd name="adj" fmla="val 11509"/>
            </a:avLst>
          </a:prstGeom>
          <a:solidFill>
            <a:schemeClr val="accent6"/>
          </a:solidFill>
        </p:spPr>
        <p:txBody>
          <a:bodyPr/>
          <a:lstStyle>
            <a:lvl1pPr>
              <a:defRPr baseline="0"/>
            </a:lvl1pPr>
          </a:lstStyle>
          <a:p>
            <a:endParaRPr lang="en-US" dirty="0" smtClean="0"/>
          </a:p>
          <a:p>
            <a:r>
              <a:rPr lang="en-US" dirty="0" smtClean="0"/>
              <a:t>     Insert Picture here</a:t>
            </a:r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4213980" y="1706928"/>
            <a:ext cx="641347" cy="0"/>
          </a:xfrm>
          <a:prstGeom prst="line">
            <a:avLst/>
          </a:prstGeom>
          <a:ln w="1905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"/>
          <p:cNvSpPr>
            <a:spLocks noGrp="1"/>
          </p:cNvSpPr>
          <p:nvPr>
            <p:ph type="body" sz="quarter" idx="29" hasCustomPrompt="1"/>
          </p:nvPr>
        </p:nvSpPr>
        <p:spPr>
          <a:xfrm>
            <a:off x="551930" y="1200357"/>
            <a:ext cx="3073929" cy="3412505"/>
          </a:xfrm>
          <a:prstGeom prst="round1Rect">
            <a:avLst>
              <a:gd name="adj" fmla="val 10780"/>
            </a:avLst>
          </a:prstGeom>
          <a:ln w="19050" cmpd="sng">
            <a:solidFill>
              <a:srgbClr val="FFFFFF"/>
            </a:solidFill>
          </a:ln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7508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45499" y="1200351"/>
            <a:ext cx="4856578" cy="506578"/>
          </a:xfrm>
        </p:spPr>
        <p:txBody>
          <a:bodyPr/>
          <a:lstStyle>
            <a:lvl1pPr>
              <a:defRPr>
                <a:solidFill>
                  <a:srgbClr val="4E841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45499" y="2002695"/>
            <a:ext cx="4856578" cy="2764570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42230" y="4767264"/>
            <a:ext cx="2590800" cy="273844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r>
              <a:rPr lang="en-US" dirty="0" smtClean="0">
                <a:solidFill>
                  <a:schemeClr val="tx2"/>
                </a:solidFill>
              </a:rPr>
              <a:t>| </a:t>
            </a:r>
            <a:r>
              <a:rPr lang="en-US" dirty="0" smtClean="0"/>
              <a:t> </a:t>
            </a:r>
            <a:fld id="{C49B64AA-6A48-F14E-9A59-925DAAEA33AD}" type="slidenum">
              <a:rPr lang="en-US" smtClean="0">
                <a:solidFill>
                  <a:srgbClr val="96999D"/>
                </a:solidFill>
              </a:rPr>
              <a:pPr/>
              <a:t>‹#›</a:t>
            </a:fld>
            <a:endParaRPr lang="en-US" dirty="0">
              <a:solidFill>
                <a:srgbClr val="96999D"/>
              </a:solidFill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11" y="0"/>
            <a:ext cx="3612597" cy="5143500"/>
          </a:xfrm>
          <a:prstGeom prst="round1Rect">
            <a:avLst>
              <a:gd name="adj" fmla="val 11509"/>
            </a:avLst>
          </a:prstGeom>
          <a:solidFill>
            <a:schemeClr val="accent6"/>
          </a:solidFill>
        </p:spPr>
        <p:txBody>
          <a:bodyPr/>
          <a:lstStyle>
            <a:lvl1pPr>
              <a:defRPr baseline="0"/>
            </a:lvl1pPr>
          </a:lstStyle>
          <a:p>
            <a:endParaRPr lang="en-US" dirty="0" smtClean="0"/>
          </a:p>
          <a:p>
            <a:r>
              <a:rPr lang="en-US" dirty="0" smtClean="0"/>
              <a:t>     Insert Picture here</a:t>
            </a:r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4031836" y="1706928"/>
            <a:ext cx="641347" cy="0"/>
          </a:xfrm>
          <a:prstGeom prst="line">
            <a:avLst/>
          </a:prstGeom>
          <a:ln w="19050" cmpd="sng">
            <a:solidFill>
              <a:srgbClr val="4E841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1"/>
          <p:cNvSpPr>
            <a:spLocks noGrp="1"/>
          </p:cNvSpPr>
          <p:nvPr>
            <p:ph type="body" sz="quarter" idx="29" hasCustomPrompt="1"/>
          </p:nvPr>
        </p:nvSpPr>
        <p:spPr>
          <a:xfrm>
            <a:off x="161759" y="177222"/>
            <a:ext cx="3263588" cy="4813746"/>
          </a:xfrm>
          <a:prstGeom prst="round1Rect">
            <a:avLst>
              <a:gd name="adj" fmla="val 10780"/>
            </a:avLst>
          </a:prstGeom>
          <a:ln w="19050" cmpd="sng">
            <a:solidFill>
              <a:srgbClr val="FFFFFF"/>
            </a:solidFill>
          </a:ln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1259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0"/>
          <p:cNvSpPr>
            <a:spLocks noGrp="1"/>
          </p:cNvSpPr>
          <p:nvPr>
            <p:ph type="body" sz="quarter" idx="28" hasCustomPrompt="1"/>
          </p:nvPr>
        </p:nvSpPr>
        <p:spPr>
          <a:xfrm>
            <a:off x="0" y="-1"/>
            <a:ext cx="2821146" cy="5143501"/>
          </a:xfrm>
          <a:prstGeom prst="rect">
            <a:avLst/>
          </a:prstGeom>
          <a:solidFill>
            <a:srgbClr val="464749"/>
          </a:solidFill>
        </p:spPr>
        <p:txBody>
          <a:bodyPr/>
          <a:lstStyle>
            <a:lvl1pPr marL="0" indent="0" algn="ctr">
              <a:buNone/>
              <a:defRPr sz="900">
                <a:solidFill>
                  <a:schemeClr val="bg1"/>
                </a:solidFill>
                <a:latin typeface="Calibri Light" pitchFamily="34" charset="0"/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81468" y="440483"/>
            <a:ext cx="5746335" cy="506578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81468" y="1242829"/>
            <a:ext cx="5746335" cy="3368498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42230" y="4767264"/>
            <a:ext cx="2590800" cy="273844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r>
              <a:rPr lang="en-US" dirty="0" smtClean="0">
                <a:solidFill>
                  <a:schemeClr val="tx2"/>
                </a:solidFill>
              </a:rPr>
              <a:t>| </a:t>
            </a:r>
            <a:r>
              <a:rPr lang="en-US" dirty="0" smtClean="0"/>
              <a:t> </a:t>
            </a:r>
            <a:fld id="{C49B64AA-6A48-F14E-9A59-925DAAEA33AD}" type="slidenum">
              <a:rPr lang="en-US" smtClean="0">
                <a:solidFill>
                  <a:srgbClr val="96999D"/>
                </a:solidFill>
              </a:rPr>
              <a:pPr/>
              <a:t>‹#›</a:t>
            </a:fld>
            <a:endParaRPr lang="en-US" dirty="0">
              <a:solidFill>
                <a:srgbClr val="96999D"/>
              </a:solidFill>
            </a:endParaRP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3167792" y="947061"/>
            <a:ext cx="641347" cy="0"/>
          </a:xfrm>
          <a:prstGeom prst="line">
            <a:avLst/>
          </a:prstGeom>
          <a:ln w="19050" cmpd="sng">
            <a:solidFill>
              <a:srgbClr val="4E841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46455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45499" y="1200351"/>
            <a:ext cx="4856578" cy="506578"/>
          </a:xfrm>
        </p:spPr>
        <p:txBody>
          <a:bodyPr/>
          <a:lstStyle>
            <a:lvl1pPr>
              <a:defRPr>
                <a:solidFill>
                  <a:srgbClr val="4E841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45499" y="2002695"/>
            <a:ext cx="4856578" cy="2764570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42230" y="4767264"/>
            <a:ext cx="2590800" cy="273844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r>
              <a:rPr lang="en-US" dirty="0" smtClean="0">
                <a:solidFill>
                  <a:schemeClr val="tx2"/>
                </a:solidFill>
              </a:rPr>
              <a:t>| </a:t>
            </a:r>
            <a:r>
              <a:rPr lang="en-US" dirty="0" smtClean="0"/>
              <a:t> </a:t>
            </a:r>
            <a:fld id="{C49B64AA-6A48-F14E-9A59-925DAAEA33AD}" type="slidenum">
              <a:rPr lang="en-US" smtClean="0">
                <a:solidFill>
                  <a:srgbClr val="96999D"/>
                </a:solidFill>
              </a:rPr>
              <a:pPr/>
              <a:t>‹#›</a:t>
            </a:fld>
            <a:endParaRPr lang="en-US" dirty="0">
              <a:solidFill>
                <a:srgbClr val="96999D"/>
              </a:solidFill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567165" y="0"/>
            <a:ext cx="3045432" cy="5143500"/>
          </a:xfrm>
          <a:prstGeom prst="round1Rect">
            <a:avLst>
              <a:gd name="adj" fmla="val 11509"/>
            </a:avLst>
          </a:prstGeom>
          <a:solidFill>
            <a:schemeClr val="accent6"/>
          </a:solidFill>
        </p:spPr>
        <p:txBody>
          <a:bodyPr/>
          <a:lstStyle>
            <a:lvl1pPr>
              <a:defRPr baseline="0"/>
            </a:lvl1pPr>
          </a:lstStyle>
          <a:p>
            <a:endParaRPr lang="en-US" dirty="0" smtClean="0"/>
          </a:p>
          <a:p>
            <a:r>
              <a:rPr lang="en-US" dirty="0" smtClean="0"/>
              <a:t>     Insert Picture here</a:t>
            </a:r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4031836" y="1706928"/>
            <a:ext cx="641347" cy="0"/>
          </a:xfrm>
          <a:prstGeom prst="line">
            <a:avLst/>
          </a:prstGeom>
          <a:ln w="19050" cmpd="sng">
            <a:solidFill>
              <a:srgbClr val="4E841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1"/>
          <p:cNvSpPr>
            <a:spLocks noGrp="1"/>
          </p:cNvSpPr>
          <p:nvPr>
            <p:ph type="body" sz="quarter" idx="29" hasCustomPrompt="1"/>
          </p:nvPr>
        </p:nvSpPr>
        <p:spPr>
          <a:xfrm>
            <a:off x="752433" y="165238"/>
            <a:ext cx="2689622" cy="5266564"/>
          </a:xfrm>
          <a:prstGeom prst="round1Rect">
            <a:avLst>
              <a:gd name="adj" fmla="val 10780"/>
            </a:avLst>
          </a:prstGeom>
          <a:ln w="19050" cmpd="sng">
            <a:solidFill>
              <a:srgbClr val="FFFFFF"/>
            </a:solidFill>
          </a:ln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114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84814" y="826166"/>
            <a:ext cx="4699429" cy="801504"/>
          </a:xfrm>
        </p:spPr>
        <p:txBody>
          <a:bodyPr/>
          <a:lstStyle>
            <a:lvl1pPr>
              <a:defRPr>
                <a:solidFill>
                  <a:srgbClr val="4E841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84814" y="2020122"/>
            <a:ext cx="4699429" cy="2764570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42230" y="4767264"/>
            <a:ext cx="2590800" cy="273844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r>
              <a:rPr lang="en-US" dirty="0" smtClean="0">
                <a:solidFill>
                  <a:schemeClr val="tx2"/>
                </a:solidFill>
              </a:rPr>
              <a:t>| </a:t>
            </a:r>
            <a:r>
              <a:rPr lang="en-US" dirty="0" smtClean="0"/>
              <a:t> </a:t>
            </a:r>
            <a:fld id="{C49B64AA-6A48-F14E-9A59-925DAAEA33AD}" type="slidenum">
              <a:rPr lang="en-US" smtClean="0">
                <a:solidFill>
                  <a:srgbClr val="96999D"/>
                </a:solidFill>
              </a:rPr>
              <a:pPr/>
              <a:t>‹#›</a:t>
            </a:fld>
            <a:endParaRPr lang="en-US" dirty="0">
              <a:solidFill>
                <a:srgbClr val="96999D"/>
              </a:solidFill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14" y="0"/>
            <a:ext cx="2749519" cy="5143500"/>
          </a:xfrm>
          <a:prstGeom prst="round1Rect">
            <a:avLst>
              <a:gd name="adj" fmla="val 0"/>
            </a:avLst>
          </a:prstGeom>
          <a:solidFill>
            <a:schemeClr val="accent6"/>
          </a:solidFill>
        </p:spPr>
        <p:txBody>
          <a:bodyPr/>
          <a:lstStyle>
            <a:lvl1pPr>
              <a:defRPr baseline="0"/>
            </a:lvl1pPr>
          </a:lstStyle>
          <a:p>
            <a:endParaRPr lang="en-US" dirty="0" smtClean="0"/>
          </a:p>
          <a:p>
            <a:r>
              <a:rPr lang="en-US" dirty="0" smtClean="0"/>
              <a:t>     Insert Picture here</a:t>
            </a:r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3696134" y="1724356"/>
            <a:ext cx="641347" cy="0"/>
          </a:xfrm>
          <a:prstGeom prst="line">
            <a:avLst/>
          </a:prstGeom>
          <a:ln w="19050" cmpd="sng">
            <a:solidFill>
              <a:srgbClr val="4E841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1"/>
          <p:cNvSpPr>
            <a:spLocks noGrp="1"/>
          </p:cNvSpPr>
          <p:nvPr>
            <p:ph type="body" sz="quarter" idx="29" hasCustomPrompt="1"/>
          </p:nvPr>
        </p:nvSpPr>
        <p:spPr>
          <a:xfrm>
            <a:off x="2142069" y="2020122"/>
            <a:ext cx="1146429" cy="1121968"/>
          </a:xfrm>
          <a:prstGeom prst="round1Rect">
            <a:avLst>
              <a:gd name="adj" fmla="val 10780"/>
            </a:avLst>
          </a:prstGeom>
          <a:solidFill>
            <a:srgbClr val="4E8416"/>
          </a:solidFill>
          <a:ln>
            <a:noFill/>
          </a:ln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9047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2025" y="2007792"/>
            <a:ext cx="5314092" cy="506578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92043" y="2810135"/>
            <a:ext cx="5314093" cy="963102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42230" y="4767264"/>
            <a:ext cx="2590800" cy="273844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r>
              <a:rPr lang="en-US" dirty="0" smtClean="0">
                <a:solidFill>
                  <a:schemeClr val="tx2"/>
                </a:solidFill>
              </a:rPr>
              <a:t>| </a:t>
            </a:r>
            <a:r>
              <a:rPr lang="en-US" dirty="0" smtClean="0"/>
              <a:t> </a:t>
            </a:r>
            <a:fld id="{C49B64AA-6A48-F14E-9A59-925DAAEA33AD}" type="slidenum">
              <a:rPr lang="en-US" smtClean="0">
                <a:solidFill>
                  <a:srgbClr val="96999D"/>
                </a:solidFill>
              </a:rPr>
              <a:pPr/>
              <a:t>‹#›</a:t>
            </a:fld>
            <a:endParaRPr lang="en-US" dirty="0">
              <a:solidFill>
                <a:srgbClr val="96999D"/>
              </a:solidFill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802153" y="1552481"/>
            <a:ext cx="2132312" cy="2085123"/>
          </a:xfrm>
          <a:prstGeom prst="round1Rect">
            <a:avLst>
              <a:gd name="adj" fmla="val 11509"/>
            </a:avLst>
          </a:prstGeom>
          <a:solidFill>
            <a:schemeClr val="accent6"/>
          </a:solidFill>
        </p:spPr>
        <p:txBody>
          <a:bodyPr/>
          <a:lstStyle>
            <a:lvl1pPr>
              <a:defRPr baseline="0"/>
            </a:lvl1pPr>
          </a:lstStyle>
          <a:p>
            <a:endParaRPr lang="en-US" dirty="0" smtClean="0"/>
          </a:p>
          <a:p>
            <a:r>
              <a:rPr lang="en-US" dirty="0" smtClean="0"/>
              <a:t>     Insert </a:t>
            </a:r>
          </a:p>
          <a:p>
            <a:r>
              <a:rPr lang="en-US" dirty="0" smtClean="0"/>
              <a:t>     Picture here</a:t>
            </a:r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3378363" y="2514369"/>
            <a:ext cx="641347" cy="0"/>
          </a:xfrm>
          <a:prstGeom prst="line">
            <a:avLst/>
          </a:prstGeom>
          <a:ln w="19050" cmpd="sng">
            <a:solidFill>
              <a:srgbClr val="4E841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1"/>
          <p:cNvSpPr>
            <a:spLocks noGrp="1"/>
          </p:cNvSpPr>
          <p:nvPr>
            <p:ph type="body" sz="quarter" idx="29" hasCustomPrompt="1"/>
          </p:nvPr>
        </p:nvSpPr>
        <p:spPr>
          <a:xfrm>
            <a:off x="680390" y="1422312"/>
            <a:ext cx="2383943" cy="2350931"/>
          </a:xfrm>
          <a:prstGeom prst="round1Rect">
            <a:avLst>
              <a:gd name="adj" fmla="val 13199"/>
            </a:avLst>
          </a:prstGeom>
          <a:ln w="19050" cmpd="sng">
            <a:solidFill>
              <a:srgbClr val="4E8416"/>
            </a:solidFill>
          </a:ln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365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7420" y="385974"/>
            <a:ext cx="5314092" cy="506578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92043" y="1877247"/>
            <a:ext cx="5314093" cy="2000394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42230" y="4767264"/>
            <a:ext cx="2590800" cy="273844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r>
              <a:rPr lang="en-US" dirty="0" smtClean="0">
                <a:solidFill>
                  <a:schemeClr val="tx2"/>
                </a:solidFill>
              </a:rPr>
              <a:t>| </a:t>
            </a:r>
            <a:r>
              <a:rPr lang="en-US" dirty="0" smtClean="0"/>
              <a:t> </a:t>
            </a:r>
            <a:fld id="{C49B64AA-6A48-F14E-9A59-925DAAEA33AD}" type="slidenum">
              <a:rPr lang="en-US" smtClean="0">
                <a:solidFill>
                  <a:srgbClr val="96999D"/>
                </a:solidFill>
              </a:rPr>
              <a:pPr/>
              <a:t>‹#›</a:t>
            </a:fld>
            <a:endParaRPr lang="en-US" dirty="0">
              <a:solidFill>
                <a:srgbClr val="96999D"/>
              </a:solidFill>
            </a:endParaRP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363757" y="850915"/>
            <a:ext cx="641347" cy="0"/>
          </a:xfrm>
          <a:prstGeom prst="line">
            <a:avLst/>
          </a:prstGeom>
          <a:ln w="19050" cmpd="sng">
            <a:solidFill>
              <a:srgbClr val="4E841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63757" y="1876866"/>
            <a:ext cx="2715637" cy="2000776"/>
          </a:xfrm>
        </p:spPr>
        <p:txBody>
          <a:bodyPr>
            <a:noAutofit/>
          </a:bodyPr>
          <a:lstStyle>
            <a:lvl1pPr algn="r">
              <a:lnSpc>
                <a:spcPct val="80000"/>
              </a:lnSpc>
              <a:defRPr sz="4000" baseline="0">
                <a:solidFill>
                  <a:srgbClr val="4E8416"/>
                </a:solidFill>
              </a:defRPr>
            </a:lvl1pPr>
          </a:lstStyle>
          <a:p>
            <a:pPr lvl="0"/>
            <a:r>
              <a:rPr lang="en-US" dirty="0" smtClean="0"/>
              <a:t>Make a Big Statement</a:t>
            </a:r>
          </a:p>
        </p:txBody>
      </p:sp>
    </p:spTree>
    <p:extLst>
      <p:ext uri="{BB962C8B-B14F-4D97-AF65-F5344CB8AC3E}">
        <p14:creationId xmlns:p14="http://schemas.microsoft.com/office/powerpoint/2010/main" val="497168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7420" y="385974"/>
            <a:ext cx="5314092" cy="506578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740" y="2486847"/>
            <a:ext cx="3712962" cy="2000394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42230" y="4767264"/>
            <a:ext cx="2590800" cy="273844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r>
              <a:rPr lang="en-US" dirty="0" smtClean="0">
                <a:solidFill>
                  <a:schemeClr val="tx2"/>
                </a:solidFill>
              </a:rPr>
              <a:t>| </a:t>
            </a:r>
            <a:r>
              <a:rPr lang="en-US" dirty="0" smtClean="0"/>
              <a:t> </a:t>
            </a:r>
            <a:fld id="{C49B64AA-6A48-F14E-9A59-925DAAEA33AD}" type="slidenum">
              <a:rPr lang="en-US" smtClean="0">
                <a:solidFill>
                  <a:srgbClr val="96999D"/>
                </a:solidFill>
              </a:rPr>
              <a:pPr/>
              <a:t>‹#›</a:t>
            </a:fld>
            <a:endParaRPr lang="en-US" dirty="0">
              <a:solidFill>
                <a:srgbClr val="96999D"/>
              </a:solidFill>
            </a:endParaRP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363757" y="850915"/>
            <a:ext cx="641347" cy="0"/>
          </a:xfrm>
          <a:prstGeom prst="line">
            <a:avLst/>
          </a:prstGeom>
          <a:ln w="19050" cmpd="sng">
            <a:solidFill>
              <a:srgbClr val="4E841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63738" y="1876868"/>
            <a:ext cx="3712962" cy="396435"/>
          </a:xfrm>
        </p:spPr>
        <p:txBody>
          <a:bodyPr>
            <a:noAutofit/>
          </a:bodyPr>
          <a:lstStyle>
            <a:lvl1pPr algn="l">
              <a:lnSpc>
                <a:spcPct val="80000"/>
              </a:lnSpc>
              <a:defRPr sz="2000" b="1" baseline="0">
                <a:solidFill>
                  <a:srgbClr val="464749"/>
                </a:solidFill>
              </a:defRPr>
            </a:lvl1pPr>
          </a:lstStyle>
          <a:p>
            <a:pPr lvl="0"/>
            <a:r>
              <a:rPr lang="en-US" dirty="0" smtClean="0"/>
              <a:t>Chart Title</a:t>
            </a:r>
          </a:p>
        </p:txBody>
      </p:sp>
    </p:spTree>
    <p:extLst>
      <p:ext uri="{BB962C8B-B14F-4D97-AF65-F5344CB8AC3E}">
        <p14:creationId xmlns:p14="http://schemas.microsoft.com/office/powerpoint/2010/main" val="39989239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ingle Corner Rectangle 7"/>
          <p:cNvSpPr/>
          <p:nvPr userDrawn="1"/>
        </p:nvSpPr>
        <p:spPr>
          <a:xfrm>
            <a:off x="0" y="4679114"/>
            <a:ext cx="9144000" cy="464385"/>
          </a:xfrm>
          <a:prstGeom prst="round1Rect">
            <a:avLst>
              <a:gd name="adj" fmla="val 0"/>
            </a:avLst>
          </a:prstGeom>
          <a:solidFill>
            <a:srgbClr val="4E8416"/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38648"/>
            <a:ext cx="7772400" cy="64120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914650"/>
            <a:ext cx="77724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42230" y="4767264"/>
            <a:ext cx="25908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|  </a:t>
            </a:r>
            <a:fld id="{C49B64AA-6A48-F14E-9A59-925DAAEA33A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138608" y="2379852"/>
            <a:ext cx="873106" cy="0"/>
          </a:xfrm>
          <a:prstGeom prst="line">
            <a:avLst/>
          </a:prstGeom>
          <a:ln w="190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02284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5379" y="3240576"/>
            <a:ext cx="1817888" cy="506578"/>
          </a:xfrm>
        </p:spPr>
        <p:txBody>
          <a:bodyPr>
            <a:noAutofit/>
          </a:bodyPr>
          <a:lstStyle>
            <a:lvl1pPr>
              <a:defRPr sz="1400">
                <a:solidFill>
                  <a:schemeClr val="accent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1459" y="3735983"/>
            <a:ext cx="1817889" cy="963102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42230" y="4767264"/>
            <a:ext cx="2590800" cy="273844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r>
              <a:rPr lang="en-US" dirty="0" smtClean="0">
                <a:solidFill>
                  <a:schemeClr val="tx2"/>
                </a:solidFill>
              </a:rPr>
              <a:t>| </a:t>
            </a:r>
            <a:r>
              <a:rPr lang="en-US" dirty="0" smtClean="0"/>
              <a:t> </a:t>
            </a:r>
            <a:fld id="{C49B64AA-6A48-F14E-9A59-925DAAEA33AD}" type="slidenum">
              <a:rPr lang="en-US" smtClean="0">
                <a:solidFill>
                  <a:srgbClr val="96999D"/>
                </a:solidFill>
              </a:rPr>
              <a:pPr/>
              <a:t>‹#›</a:t>
            </a:fld>
            <a:endParaRPr lang="en-US" dirty="0">
              <a:solidFill>
                <a:srgbClr val="96999D"/>
              </a:solidFill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657067" y="1527814"/>
            <a:ext cx="1604020" cy="1568522"/>
          </a:xfrm>
          <a:prstGeom prst="round1Rect">
            <a:avLst>
              <a:gd name="adj" fmla="val 11509"/>
            </a:avLst>
          </a:prstGeom>
          <a:solidFill>
            <a:schemeClr val="accent6"/>
          </a:solidFill>
          <a:ln>
            <a:noFill/>
          </a:ln>
        </p:spPr>
        <p:txBody>
          <a:bodyPr/>
          <a:lstStyle>
            <a:lvl1pPr>
              <a:defRPr baseline="0"/>
            </a:lvl1pPr>
          </a:lstStyle>
          <a:p>
            <a:endParaRPr lang="en-US" dirty="0" smtClean="0"/>
          </a:p>
          <a:p>
            <a:r>
              <a:rPr lang="en-US" dirty="0" smtClean="0"/>
              <a:t>     Insert </a:t>
            </a:r>
          </a:p>
          <a:p>
            <a:r>
              <a:rPr lang="en-US" dirty="0" smtClean="0"/>
              <a:t>     Picture here</a:t>
            </a:r>
            <a:endParaRPr lang="en-US" dirty="0"/>
          </a:p>
        </p:txBody>
      </p:sp>
      <p:sp>
        <p:nvSpPr>
          <p:cNvPr id="8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2782216" y="1527814"/>
            <a:ext cx="1604020" cy="1568522"/>
          </a:xfrm>
          <a:prstGeom prst="round1Rect">
            <a:avLst>
              <a:gd name="adj" fmla="val 11509"/>
            </a:avLst>
          </a:prstGeom>
          <a:solidFill>
            <a:schemeClr val="accent6"/>
          </a:solidFill>
          <a:ln>
            <a:noFill/>
          </a:ln>
        </p:spPr>
        <p:txBody>
          <a:bodyPr/>
          <a:lstStyle>
            <a:lvl1pPr>
              <a:defRPr baseline="0"/>
            </a:lvl1pPr>
          </a:lstStyle>
          <a:p>
            <a:endParaRPr lang="en-US" dirty="0" smtClean="0"/>
          </a:p>
          <a:p>
            <a:r>
              <a:rPr lang="en-US" dirty="0" smtClean="0"/>
              <a:t>     Insert </a:t>
            </a:r>
          </a:p>
          <a:p>
            <a:r>
              <a:rPr lang="en-US" dirty="0" smtClean="0"/>
              <a:t>     Picture here</a:t>
            </a:r>
            <a:endParaRPr lang="en-US" dirty="0"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4902923" y="1527814"/>
            <a:ext cx="1604020" cy="1568522"/>
          </a:xfrm>
          <a:prstGeom prst="round1Rect">
            <a:avLst>
              <a:gd name="adj" fmla="val 11509"/>
            </a:avLst>
          </a:prstGeom>
          <a:solidFill>
            <a:schemeClr val="accent6"/>
          </a:solidFill>
          <a:ln>
            <a:noFill/>
          </a:ln>
        </p:spPr>
        <p:txBody>
          <a:bodyPr/>
          <a:lstStyle>
            <a:lvl1pPr>
              <a:defRPr baseline="0"/>
            </a:lvl1pPr>
          </a:lstStyle>
          <a:p>
            <a:endParaRPr lang="en-US" dirty="0" smtClean="0"/>
          </a:p>
          <a:p>
            <a:r>
              <a:rPr lang="en-US" dirty="0" smtClean="0"/>
              <a:t>     Insert </a:t>
            </a:r>
          </a:p>
          <a:p>
            <a:r>
              <a:rPr lang="en-US" dirty="0" smtClean="0"/>
              <a:t>     Picture here</a:t>
            </a:r>
            <a:endParaRPr lang="en-US" dirty="0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6986637" y="1527814"/>
            <a:ext cx="1604020" cy="1568522"/>
          </a:xfrm>
          <a:prstGeom prst="round1Rect">
            <a:avLst>
              <a:gd name="adj" fmla="val 11509"/>
            </a:avLst>
          </a:prstGeom>
          <a:solidFill>
            <a:schemeClr val="accent6"/>
          </a:solidFill>
          <a:ln>
            <a:noFill/>
          </a:ln>
        </p:spPr>
        <p:txBody>
          <a:bodyPr/>
          <a:lstStyle>
            <a:lvl1pPr>
              <a:defRPr baseline="0"/>
            </a:lvl1pPr>
          </a:lstStyle>
          <a:p>
            <a:endParaRPr lang="en-US" dirty="0" smtClean="0"/>
          </a:p>
          <a:p>
            <a:r>
              <a:rPr lang="en-US" dirty="0" smtClean="0"/>
              <a:t>     Insert </a:t>
            </a:r>
          </a:p>
          <a:p>
            <a:r>
              <a:rPr lang="en-US" dirty="0" smtClean="0"/>
              <a:t>     Picture here</a:t>
            </a:r>
            <a:endParaRPr lang="en-US" dirty="0"/>
          </a:p>
        </p:txBody>
      </p:sp>
      <p:cxnSp>
        <p:nvCxnSpPr>
          <p:cNvPr id="24" name="Straight Connector 23"/>
          <p:cNvCxnSpPr/>
          <p:nvPr userDrawn="1"/>
        </p:nvCxnSpPr>
        <p:spPr>
          <a:xfrm>
            <a:off x="4138608" y="726537"/>
            <a:ext cx="873106" cy="0"/>
          </a:xfrm>
          <a:prstGeom prst="line">
            <a:avLst/>
          </a:prstGeom>
          <a:ln w="19050" cmpd="sng">
            <a:solidFill>
              <a:srgbClr val="4E841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25"/>
          <p:cNvSpPr>
            <a:spLocks noGrp="1"/>
          </p:cNvSpPr>
          <p:nvPr>
            <p:ph type="body" sz="quarter" idx="17" hasCustomPrompt="1"/>
          </p:nvPr>
        </p:nvSpPr>
        <p:spPr>
          <a:xfrm>
            <a:off x="2670539" y="3240578"/>
            <a:ext cx="1817889" cy="506578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accent4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Click to edit Master title style</a:t>
            </a:r>
          </a:p>
          <a:p>
            <a:pPr lvl="0"/>
            <a:endParaRPr lang="en-US" dirty="0"/>
          </a:p>
        </p:txBody>
      </p:sp>
      <p:sp>
        <p:nvSpPr>
          <p:cNvPr id="27" name="Text Placeholder 25"/>
          <p:cNvSpPr>
            <a:spLocks noGrp="1"/>
          </p:cNvSpPr>
          <p:nvPr>
            <p:ph type="body" sz="quarter" idx="18" hasCustomPrompt="1"/>
          </p:nvPr>
        </p:nvSpPr>
        <p:spPr>
          <a:xfrm>
            <a:off x="2670539" y="3735983"/>
            <a:ext cx="1817889" cy="963102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chemeClr val="accent5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Click to edit Master title style</a:t>
            </a:r>
          </a:p>
          <a:p>
            <a:pPr lvl="0"/>
            <a:endParaRPr lang="en-US" dirty="0"/>
          </a:p>
        </p:txBody>
      </p:sp>
      <p:sp>
        <p:nvSpPr>
          <p:cNvPr id="28" name="Text Placeholder 25"/>
          <p:cNvSpPr>
            <a:spLocks noGrp="1"/>
          </p:cNvSpPr>
          <p:nvPr>
            <p:ph type="body" sz="quarter" idx="19" hasCustomPrompt="1"/>
          </p:nvPr>
        </p:nvSpPr>
        <p:spPr>
          <a:xfrm>
            <a:off x="4791246" y="3237606"/>
            <a:ext cx="1817889" cy="506578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accent4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Click to edit Master title style</a:t>
            </a:r>
          </a:p>
          <a:p>
            <a:pPr lvl="0"/>
            <a:endParaRPr lang="en-US" dirty="0"/>
          </a:p>
        </p:txBody>
      </p:sp>
      <p:sp>
        <p:nvSpPr>
          <p:cNvPr id="29" name="Text Placeholder 25"/>
          <p:cNvSpPr>
            <a:spLocks noGrp="1"/>
          </p:cNvSpPr>
          <p:nvPr>
            <p:ph type="body" sz="quarter" idx="20" hasCustomPrompt="1"/>
          </p:nvPr>
        </p:nvSpPr>
        <p:spPr>
          <a:xfrm>
            <a:off x="4791246" y="3733012"/>
            <a:ext cx="1817889" cy="963102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chemeClr val="accent5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Click to edit Master title style</a:t>
            </a:r>
          </a:p>
          <a:p>
            <a:pPr lvl="0"/>
            <a:endParaRPr lang="en-US" dirty="0"/>
          </a:p>
        </p:txBody>
      </p:sp>
      <p:sp>
        <p:nvSpPr>
          <p:cNvPr id="30" name="Text Placeholder 25"/>
          <p:cNvSpPr>
            <a:spLocks noGrp="1"/>
          </p:cNvSpPr>
          <p:nvPr>
            <p:ph type="body" sz="quarter" idx="21" hasCustomPrompt="1"/>
          </p:nvPr>
        </p:nvSpPr>
        <p:spPr>
          <a:xfrm>
            <a:off x="6868924" y="3234636"/>
            <a:ext cx="1817889" cy="506578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accent4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Click to edit Master title style</a:t>
            </a:r>
          </a:p>
          <a:p>
            <a:pPr lvl="0"/>
            <a:endParaRPr lang="en-US" dirty="0"/>
          </a:p>
        </p:txBody>
      </p:sp>
      <p:sp>
        <p:nvSpPr>
          <p:cNvPr id="31" name="Text Placeholder 25"/>
          <p:cNvSpPr>
            <a:spLocks noGrp="1"/>
          </p:cNvSpPr>
          <p:nvPr>
            <p:ph type="body" sz="quarter" idx="22" hasCustomPrompt="1"/>
          </p:nvPr>
        </p:nvSpPr>
        <p:spPr>
          <a:xfrm>
            <a:off x="6868924" y="3747677"/>
            <a:ext cx="1817889" cy="963102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chemeClr val="accent5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Click to edit Master title style</a:t>
            </a:r>
          </a:p>
          <a:p>
            <a:pPr lvl="0"/>
            <a:endParaRPr lang="en-US" dirty="0"/>
          </a:p>
        </p:txBody>
      </p:sp>
      <p:sp>
        <p:nvSpPr>
          <p:cNvPr id="38" name="Text Placeholder 37"/>
          <p:cNvSpPr>
            <a:spLocks noGrp="1"/>
          </p:cNvSpPr>
          <p:nvPr>
            <p:ph type="body" sz="quarter" idx="23"/>
          </p:nvPr>
        </p:nvSpPr>
        <p:spPr>
          <a:xfrm>
            <a:off x="546100" y="199832"/>
            <a:ext cx="8147050" cy="526711"/>
          </a:xfrm>
        </p:spPr>
        <p:txBody>
          <a:bodyPr>
            <a:normAutofit/>
          </a:bodyPr>
          <a:lstStyle>
            <a:lvl1pPr algn="ctr">
              <a:defRPr sz="2000">
                <a:solidFill>
                  <a:srgbClr val="464749"/>
                </a:solidFill>
              </a:defRPr>
            </a:lvl1pPr>
          </a:lstStyle>
          <a:p>
            <a:pPr lvl="0"/>
            <a:endParaRPr lang="en-US" dirty="0" smtClean="0"/>
          </a:p>
        </p:txBody>
      </p:sp>
      <p:sp>
        <p:nvSpPr>
          <p:cNvPr id="21" name="Text Placeholder 1"/>
          <p:cNvSpPr>
            <a:spLocks noGrp="1"/>
          </p:cNvSpPr>
          <p:nvPr>
            <p:ph type="body" sz="quarter" idx="29" hasCustomPrompt="1"/>
          </p:nvPr>
        </p:nvSpPr>
        <p:spPr>
          <a:xfrm>
            <a:off x="551454" y="1428632"/>
            <a:ext cx="1811571" cy="1768475"/>
          </a:xfrm>
          <a:prstGeom prst="round1Rect">
            <a:avLst>
              <a:gd name="adj" fmla="val 13199"/>
            </a:avLst>
          </a:prstGeom>
          <a:ln w="19050" cmpd="sng">
            <a:solidFill>
              <a:srgbClr val="4E8416"/>
            </a:solidFill>
          </a:ln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2" name="Text Placeholder 1"/>
          <p:cNvSpPr>
            <a:spLocks noGrp="1"/>
          </p:cNvSpPr>
          <p:nvPr>
            <p:ph type="body" sz="quarter" idx="30" hasCustomPrompt="1"/>
          </p:nvPr>
        </p:nvSpPr>
        <p:spPr>
          <a:xfrm>
            <a:off x="2676850" y="1422312"/>
            <a:ext cx="1811571" cy="1768475"/>
          </a:xfrm>
          <a:prstGeom prst="round1Rect">
            <a:avLst>
              <a:gd name="adj" fmla="val 13199"/>
            </a:avLst>
          </a:prstGeom>
          <a:ln w="19050" cmpd="sng">
            <a:solidFill>
              <a:srgbClr val="4E8416"/>
            </a:solidFill>
          </a:ln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3" name="Text Placeholder 1"/>
          <p:cNvSpPr>
            <a:spLocks noGrp="1"/>
          </p:cNvSpPr>
          <p:nvPr>
            <p:ph type="body" sz="quarter" idx="31" hasCustomPrompt="1"/>
          </p:nvPr>
        </p:nvSpPr>
        <p:spPr>
          <a:xfrm>
            <a:off x="4798340" y="1428632"/>
            <a:ext cx="1811571" cy="1768475"/>
          </a:xfrm>
          <a:prstGeom prst="round1Rect">
            <a:avLst>
              <a:gd name="adj" fmla="val 13199"/>
            </a:avLst>
          </a:prstGeom>
          <a:ln w="19050" cmpd="sng">
            <a:solidFill>
              <a:srgbClr val="4E8416"/>
            </a:solidFill>
          </a:ln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5" name="Text Placeholder 1"/>
          <p:cNvSpPr>
            <a:spLocks noGrp="1"/>
          </p:cNvSpPr>
          <p:nvPr>
            <p:ph type="body" sz="quarter" idx="32" hasCustomPrompt="1"/>
          </p:nvPr>
        </p:nvSpPr>
        <p:spPr>
          <a:xfrm>
            <a:off x="6881593" y="1429957"/>
            <a:ext cx="1811571" cy="1768475"/>
          </a:xfrm>
          <a:prstGeom prst="round1Rect">
            <a:avLst>
              <a:gd name="adj" fmla="val 13199"/>
            </a:avLst>
          </a:prstGeom>
          <a:ln w="19050" cmpd="sng">
            <a:solidFill>
              <a:srgbClr val="4E8416"/>
            </a:solidFill>
          </a:ln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899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1"/>
          <p:cNvSpPr>
            <a:spLocks noGrp="1"/>
          </p:cNvSpPr>
          <p:nvPr>
            <p:ph type="body" sz="quarter" idx="29" hasCustomPrompt="1"/>
          </p:nvPr>
        </p:nvSpPr>
        <p:spPr>
          <a:xfrm>
            <a:off x="551458" y="1435142"/>
            <a:ext cx="877375" cy="846601"/>
          </a:xfrm>
          <a:prstGeom prst="round1Rect">
            <a:avLst>
              <a:gd name="adj" fmla="val 13199"/>
            </a:avLst>
          </a:prstGeom>
          <a:solidFill>
            <a:srgbClr val="4E8416"/>
          </a:solidFill>
          <a:ln w="19050" cmpd="sng">
            <a:noFill/>
          </a:ln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8" name="Text Placeholder 1"/>
          <p:cNvSpPr>
            <a:spLocks noGrp="1"/>
          </p:cNvSpPr>
          <p:nvPr>
            <p:ph type="body" sz="quarter" idx="30" hasCustomPrompt="1"/>
          </p:nvPr>
        </p:nvSpPr>
        <p:spPr>
          <a:xfrm>
            <a:off x="551458" y="2668232"/>
            <a:ext cx="877375" cy="846601"/>
          </a:xfrm>
          <a:prstGeom prst="round1Rect">
            <a:avLst>
              <a:gd name="adj" fmla="val 13199"/>
            </a:avLst>
          </a:prstGeom>
          <a:solidFill>
            <a:srgbClr val="4E8416"/>
          </a:solidFill>
          <a:ln w="19050" cmpd="sng">
            <a:noFill/>
          </a:ln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9" name="Text Placeholder 1"/>
          <p:cNvSpPr>
            <a:spLocks noGrp="1"/>
          </p:cNvSpPr>
          <p:nvPr>
            <p:ph type="body" sz="quarter" idx="31" hasCustomPrompt="1"/>
          </p:nvPr>
        </p:nvSpPr>
        <p:spPr>
          <a:xfrm>
            <a:off x="545391" y="3920669"/>
            <a:ext cx="877375" cy="846601"/>
          </a:xfrm>
          <a:prstGeom prst="round1Rect">
            <a:avLst>
              <a:gd name="adj" fmla="val 13199"/>
            </a:avLst>
          </a:prstGeom>
          <a:solidFill>
            <a:srgbClr val="4E8416"/>
          </a:solidFill>
          <a:ln w="19050" cmpd="sng">
            <a:noFill/>
          </a:ln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0" name="Text Placeholder 1"/>
          <p:cNvSpPr>
            <a:spLocks noGrp="1"/>
          </p:cNvSpPr>
          <p:nvPr>
            <p:ph type="body" sz="quarter" idx="32" hasCustomPrompt="1"/>
          </p:nvPr>
        </p:nvSpPr>
        <p:spPr>
          <a:xfrm>
            <a:off x="4884478" y="1427474"/>
            <a:ext cx="877375" cy="846601"/>
          </a:xfrm>
          <a:prstGeom prst="round1Rect">
            <a:avLst>
              <a:gd name="adj" fmla="val 13199"/>
            </a:avLst>
          </a:prstGeom>
          <a:solidFill>
            <a:srgbClr val="4E8416"/>
          </a:solidFill>
          <a:ln w="19050" cmpd="sng">
            <a:noFill/>
          </a:ln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1" name="Text Placeholder 1"/>
          <p:cNvSpPr>
            <a:spLocks noGrp="1"/>
          </p:cNvSpPr>
          <p:nvPr>
            <p:ph type="body" sz="quarter" idx="33" hasCustomPrompt="1"/>
          </p:nvPr>
        </p:nvSpPr>
        <p:spPr>
          <a:xfrm>
            <a:off x="4884478" y="2668232"/>
            <a:ext cx="877375" cy="846601"/>
          </a:xfrm>
          <a:prstGeom prst="round1Rect">
            <a:avLst>
              <a:gd name="adj" fmla="val 13199"/>
            </a:avLst>
          </a:prstGeom>
          <a:solidFill>
            <a:srgbClr val="4E8416"/>
          </a:solidFill>
          <a:ln w="19050" cmpd="sng">
            <a:noFill/>
          </a:ln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2" name="Text Placeholder 1"/>
          <p:cNvSpPr>
            <a:spLocks noGrp="1"/>
          </p:cNvSpPr>
          <p:nvPr>
            <p:ph type="body" sz="quarter" idx="34" hasCustomPrompt="1"/>
          </p:nvPr>
        </p:nvSpPr>
        <p:spPr>
          <a:xfrm>
            <a:off x="4884478" y="3941307"/>
            <a:ext cx="877375" cy="846601"/>
          </a:xfrm>
          <a:prstGeom prst="round1Rect">
            <a:avLst>
              <a:gd name="adj" fmla="val 13199"/>
            </a:avLst>
          </a:prstGeom>
          <a:solidFill>
            <a:srgbClr val="4E8416"/>
          </a:solidFill>
          <a:ln w="19050" cmpd="sng">
            <a:noFill/>
          </a:ln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50842" y="1542733"/>
            <a:ext cx="3088410" cy="344477"/>
          </a:xfrm>
        </p:spPr>
        <p:txBody>
          <a:bodyPr>
            <a:noAutofit/>
          </a:bodyPr>
          <a:lstStyle>
            <a:lvl1pPr>
              <a:defRPr sz="1600">
                <a:solidFill>
                  <a:schemeClr val="accent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56911" y="1829775"/>
            <a:ext cx="3088412" cy="445452"/>
          </a:xfrm>
        </p:spPr>
        <p:txBody>
          <a:bodyPr>
            <a:normAutofit/>
          </a:bodyPr>
          <a:lstStyle>
            <a:lvl1pPr marL="0" indent="0" algn="l">
              <a:buNone/>
              <a:defRPr sz="110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42230" y="4767264"/>
            <a:ext cx="2590800" cy="273844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r>
              <a:rPr lang="en-US" dirty="0" smtClean="0">
                <a:solidFill>
                  <a:schemeClr val="tx2"/>
                </a:solidFill>
              </a:rPr>
              <a:t>| </a:t>
            </a:r>
            <a:r>
              <a:rPr lang="en-US" dirty="0" smtClean="0"/>
              <a:t> </a:t>
            </a:r>
            <a:fld id="{C49B64AA-6A48-F14E-9A59-925DAAEA33AD}" type="slidenum">
              <a:rPr lang="en-US" smtClean="0">
                <a:solidFill>
                  <a:srgbClr val="96999D"/>
                </a:solidFill>
              </a:rPr>
              <a:pPr/>
              <a:t>‹#›</a:t>
            </a:fld>
            <a:endParaRPr lang="en-US" dirty="0">
              <a:solidFill>
                <a:srgbClr val="96999D"/>
              </a:solidFill>
            </a:endParaRPr>
          </a:p>
        </p:txBody>
      </p:sp>
      <p:sp>
        <p:nvSpPr>
          <p:cNvPr id="23" name="Title 1"/>
          <p:cNvSpPr txBox="1">
            <a:spLocks/>
          </p:cNvSpPr>
          <p:nvPr userDrawn="1"/>
        </p:nvSpPr>
        <p:spPr>
          <a:xfrm>
            <a:off x="457200" y="205985"/>
            <a:ext cx="8229600" cy="7044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FFFFFF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24" name="Straight Connector 23"/>
          <p:cNvCxnSpPr/>
          <p:nvPr userDrawn="1"/>
        </p:nvCxnSpPr>
        <p:spPr>
          <a:xfrm>
            <a:off x="4138608" y="724420"/>
            <a:ext cx="873106" cy="0"/>
          </a:xfrm>
          <a:prstGeom prst="line">
            <a:avLst/>
          </a:prstGeom>
          <a:ln w="19050" cmpd="sng">
            <a:solidFill>
              <a:srgbClr val="4E841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 Placeholder 25"/>
          <p:cNvSpPr>
            <a:spLocks noGrp="1"/>
          </p:cNvSpPr>
          <p:nvPr>
            <p:ph type="body" sz="quarter" idx="17" hasCustomPrompt="1"/>
          </p:nvPr>
        </p:nvSpPr>
        <p:spPr>
          <a:xfrm>
            <a:off x="1544771" y="2788826"/>
            <a:ext cx="3088410" cy="344477"/>
          </a:xfrm>
        </p:spPr>
        <p:txBody>
          <a:bodyPr anchor="t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>
                <a:solidFill>
                  <a:schemeClr val="accent4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Click to edit Master title style</a:t>
            </a:r>
          </a:p>
          <a:p>
            <a:pPr lvl="0"/>
            <a:endParaRPr lang="en-US" dirty="0"/>
          </a:p>
        </p:txBody>
      </p:sp>
      <p:sp>
        <p:nvSpPr>
          <p:cNvPr id="41" name="Text Placeholder 25"/>
          <p:cNvSpPr>
            <a:spLocks noGrp="1"/>
          </p:cNvSpPr>
          <p:nvPr>
            <p:ph type="body" sz="quarter" idx="18" hasCustomPrompt="1"/>
          </p:nvPr>
        </p:nvSpPr>
        <p:spPr>
          <a:xfrm>
            <a:off x="1544771" y="3075869"/>
            <a:ext cx="3088410" cy="451786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100">
                <a:solidFill>
                  <a:schemeClr val="accent5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Click to edit Master title style</a:t>
            </a:r>
          </a:p>
          <a:p>
            <a:pPr lvl="0"/>
            <a:endParaRPr lang="en-US" dirty="0"/>
          </a:p>
        </p:txBody>
      </p:sp>
      <p:sp>
        <p:nvSpPr>
          <p:cNvPr id="42" name="Text Placeholder 25"/>
          <p:cNvSpPr>
            <a:spLocks noGrp="1"/>
          </p:cNvSpPr>
          <p:nvPr>
            <p:ph type="body" sz="quarter" idx="19" hasCustomPrompt="1"/>
          </p:nvPr>
        </p:nvSpPr>
        <p:spPr>
          <a:xfrm>
            <a:off x="1556911" y="4046069"/>
            <a:ext cx="3088410" cy="344477"/>
          </a:xfrm>
        </p:spPr>
        <p:txBody>
          <a:bodyPr anchor="t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>
                <a:solidFill>
                  <a:schemeClr val="accent4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Click to edit Master title style</a:t>
            </a:r>
          </a:p>
          <a:p>
            <a:pPr lvl="0"/>
            <a:endParaRPr lang="en-US" dirty="0"/>
          </a:p>
        </p:txBody>
      </p:sp>
      <p:sp>
        <p:nvSpPr>
          <p:cNvPr id="43" name="Text Placeholder 25"/>
          <p:cNvSpPr>
            <a:spLocks noGrp="1"/>
          </p:cNvSpPr>
          <p:nvPr>
            <p:ph type="body" sz="quarter" idx="20" hasCustomPrompt="1"/>
          </p:nvPr>
        </p:nvSpPr>
        <p:spPr>
          <a:xfrm>
            <a:off x="1556911" y="4333113"/>
            <a:ext cx="3088410" cy="451786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100">
                <a:solidFill>
                  <a:schemeClr val="accent5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Click to edit Master title style</a:t>
            </a:r>
          </a:p>
          <a:p>
            <a:pPr lvl="0"/>
            <a:endParaRPr lang="en-US" dirty="0"/>
          </a:p>
        </p:txBody>
      </p:sp>
      <p:sp>
        <p:nvSpPr>
          <p:cNvPr id="44" name="Text Placeholder 25"/>
          <p:cNvSpPr>
            <a:spLocks noGrp="1"/>
          </p:cNvSpPr>
          <p:nvPr>
            <p:ph type="body" sz="quarter" idx="21" hasCustomPrompt="1"/>
          </p:nvPr>
        </p:nvSpPr>
        <p:spPr>
          <a:xfrm>
            <a:off x="5944620" y="1542907"/>
            <a:ext cx="3088410" cy="344477"/>
          </a:xfrm>
        </p:spPr>
        <p:txBody>
          <a:bodyPr anchor="t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>
                <a:solidFill>
                  <a:schemeClr val="accent4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Click to edit Master title style</a:t>
            </a:r>
          </a:p>
          <a:p>
            <a:pPr lvl="0"/>
            <a:endParaRPr lang="en-US" dirty="0"/>
          </a:p>
        </p:txBody>
      </p:sp>
      <p:sp>
        <p:nvSpPr>
          <p:cNvPr id="45" name="Text Placeholder 25"/>
          <p:cNvSpPr>
            <a:spLocks noGrp="1"/>
          </p:cNvSpPr>
          <p:nvPr>
            <p:ph type="body" sz="quarter" idx="22" hasCustomPrompt="1"/>
          </p:nvPr>
        </p:nvSpPr>
        <p:spPr>
          <a:xfrm>
            <a:off x="5944620" y="1829949"/>
            <a:ext cx="3088410" cy="451786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100">
                <a:solidFill>
                  <a:schemeClr val="accent5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Click to edit Master title style</a:t>
            </a:r>
          </a:p>
          <a:p>
            <a:pPr lvl="0"/>
            <a:endParaRPr lang="en-US" dirty="0"/>
          </a:p>
        </p:txBody>
      </p:sp>
      <p:sp>
        <p:nvSpPr>
          <p:cNvPr id="46" name="Text Placeholder 25"/>
          <p:cNvSpPr>
            <a:spLocks noGrp="1"/>
          </p:cNvSpPr>
          <p:nvPr>
            <p:ph type="body" sz="quarter" idx="23" hasCustomPrompt="1"/>
          </p:nvPr>
        </p:nvSpPr>
        <p:spPr>
          <a:xfrm>
            <a:off x="5944620" y="2782667"/>
            <a:ext cx="3088410" cy="344477"/>
          </a:xfrm>
        </p:spPr>
        <p:txBody>
          <a:bodyPr anchor="t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>
                <a:solidFill>
                  <a:schemeClr val="accent4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Click to edit Master title style</a:t>
            </a:r>
          </a:p>
          <a:p>
            <a:pPr lvl="0"/>
            <a:endParaRPr lang="en-US" dirty="0"/>
          </a:p>
        </p:txBody>
      </p:sp>
      <p:sp>
        <p:nvSpPr>
          <p:cNvPr id="47" name="Text Placeholder 25"/>
          <p:cNvSpPr>
            <a:spLocks noGrp="1"/>
          </p:cNvSpPr>
          <p:nvPr>
            <p:ph type="body" sz="quarter" idx="24" hasCustomPrompt="1"/>
          </p:nvPr>
        </p:nvSpPr>
        <p:spPr>
          <a:xfrm>
            <a:off x="5944620" y="3069711"/>
            <a:ext cx="3088410" cy="451786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100">
                <a:solidFill>
                  <a:schemeClr val="accent5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Click to edit Master title style</a:t>
            </a:r>
          </a:p>
          <a:p>
            <a:pPr lvl="0"/>
            <a:endParaRPr lang="en-US" dirty="0"/>
          </a:p>
        </p:txBody>
      </p:sp>
      <p:sp>
        <p:nvSpPr>
          <p:cNvPr id="48" name="Text Placeholder 25"/>
          <p:cNvSpPr>
            <a:spLocks noGrp="1"/>
          </p:cNvSpPr>
          <p:nvPr>
            <p:ph type="body" sz="quarter" idx="25" hasCustomPrompt="1"/>
          </p:nvPr>
        </p:nvSpPr>
        <p:spPr>
          <a:xfrm>
            <a:off x="5944620" y="4046069"/>
            <a:ext cx="3088410" cy="344477"/>
          </a:xfrm>
        </p:spPr>
        <p:txBody>
          <a:bodyPr anchor="t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>
                <a:solidFill>
                  <a:schemeClr val="accent4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Click to edit Master title style</a:t>
            </a:r>
          </a:p>
          <a:p>
            <a:pPr lvl="0"/>
            <a:endParaRPr lang="en-US" dirty="0"/>
          </a:p>
        </p:txBody>
      </p:sp>
      <p:sp>
        <p:nvSpPr>
          <p:cNvPr id="49" name="Text Placeholder 25"/>
          <p:cNvSpPr>
            <a:spLocks noGrp="1"/>
          </p:cNvSpPr>
          <p:nvPr>
            <p:ph type="body" sz="quarter" idx="26" hasCustomPrompt="1"/>
          </p:nvPr>
        </p:nvSpPr>
        <p:spPr>
          <a:xfrm>
            <a:off x="5944620" y="4333113"/>
            <a:ext cx="3088410" cy="451786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100">
                <a:solidFill>
                  <a:schemeClr val="accent5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Click to edit Master title style</a:t>
            </a:r>
          </a:p>
          <a:p>
            <a:pPr lvl="0"/>
            <a:endParaRPr lang="en-US" dirty="0"/>
          </a:p>
        </p:txBody>
      </p:sp>
      <p:sp>
        <p:nvSpPr>
          <p:cNvPr id="50" name="Text Placeholder 37"/>
          <p:cNvSpPr>
            <a:spLocks noGrp="1"/>
          </p:cNvSpPr>
          <p:nvPr>
            <p:ph type="body" sz="quarter" idx="27"/>
          </p:nvPr>
        </p:nvSpPr>
        <p:spPr>
          <a:xfrm>
            <a:off x="546100" y="199832"/>
            <a:ext cx="8147050" cy="526711"/>
          </a:xfrm>
        </p:spPr>
        <p:txBody>
          <a:bodyPr>
            <a:normAutofit/>
          </a:bodyPr>
          <a:lstStyle>
            <a:lvl1pPr algn="ctr">
              <a:defRPr sz="2000">
                <a:solidFill>
                  <a:srgbClr val="464749"/>
                </a:solidFill>
              </a:defRPr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26931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42230" y="4767264"/>
            <a:ext cx="2590800" cy="273844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r>
              <a:rPr lang="en-US" dirty="0" smtClean="0">
                <a:solidFill>
                  <a:schemeClr val="tx2"/>
                </a:solidFill>
              </a:rPr>
              <a:t>| </a:t>
            </a:r>
            <a:r>
              <a:rPr lang="en-US" dirty="0" smtClean="0"/>
              <a:t> </a:t>
            </a:r>
            <a:fld id="{C49B64AA-6A48-F14E-9A59-925DAAEA33AD}" type="slidenum">
              <a:rPr lang="en-US" smtClean="0">
                <a:solidFill>
                  <a:srgbClr val="96999D"/>
                </a:solidFill>
              </a:rPr>
              <a:pPr/>
              <a:t>‹#›</a:t>
            </a:fld>
            <a:endParaRPr lang="en-US" dirty="0">
              <a:solidFill>
                <a:srgbClr val="96999D"/>
              </a:solidFill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611963" y="1473722"/>
            <a:ext cx="2057206" cy="1581697"/>
          </a:xfrm>
          <a:prstGeom prst="round1Rect">
            <a:avLst>
              <a:gd name="adj" fmla="val 0"/>
            </a:avLst>
          </a:prstGeom>
          <a:solidFill>
            <a:schemeClr val="accent6"/>
          </a:solidFill>
        </p:spPr>
        <p:txBody>
          <a:bodyPr/>
          <a:lstStyle>
            <a:lvl1pPr>
              <a:defRPr baseline="0"/>
            </a:lvl1pPr>
          </a:lstStyle>
          <a:p>
            <a:endParaRPr lang="en-US" dirty="0" smtClean="0"/>
          </a:p>
          <a:p>
            <a:r>
              <a:rPr lang="en-US" dirty="0" smtClean="0"/>
              <a:t>     Insert </a:t>
            </a:r>
          </a:p>
          <a:p>
            <a:r>
              <a:rPr lang="en-US" dirty="0" smtClean="0"/>
              <a:t>     Picture here</a:t>
            </a:r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3378363" y="2514369"/>
            <a:ext cx="641347" cy="0"/>
          </a:xfrm>
          <a:prstGeom prst="line">
            <a:avLst/>
          </a:prstGeom>
          <a:ln w="1905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 userDrawn="1"/>
        </p:nvSpPr>
        <p:spPr>
          <a:xfrm>
            <a:off x="611963" y="3168752"/>
            <a:ext cx="2057206" cy="1581697"/>
          </a:xfrm>
          <a:prstGeom prst="rect">
            <a:avLst/>
          </a:prstGeom>
          <a:solidFill>
            <a:srgbClr val="46474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2780504" y="1473722"/>
            <a:ext cx="2057206" cy="1581697"/>
          </a:xfrm>
          <a:prstGeom prst="rect">
            <a:avLst/>
          </a:prstGeom>
          <a:solidFill>
            <a:srgbClr val="4E841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dirty="0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2780516" y="3168740"/>
            <a:ext cx="2057205" cy="1581696"/>
          </a:xfrm>
          <a:prstGeom prst="round1Rect">
            <a:avLst>
              <a:gd name="adj" fmla="val 0"/>
            </a:avLst>
          </a:prstGeom>
          <a:solidFill>
            <a:schemeClr val="accent6"/>
          </a:solidFill>
        </p:spPr>
        <p:txBody>
          <a:bodyPr/>
          <a:lstStyle>
            <a:lvl1pPr>
              <a:defRPr baseline="0"/>
            </a:lvl1pPr>
          </a:lstStyle>
          <a:p>
            <a:endParaRPr lang="en-US" dirty="0" smtClean="0"/>
          </a:p>
          <a:p>
            <a:r>
              <a:rPr lang="en-US" dirty="0" smtClean="0"/>
              <a:t>     Insert </a:t>
            </a:r>
          </a:p>
          <a:p>
            <a:r>
              <a:rPr lang="en-US" dirty="0" smtClean="0"/>
              <a:t>     Picture here</a:t>
            </a:r>
            <a:endParaRPr lang="en-US" dirty="0"/>
          </a:p>
        </p:txBody>
      </p:sp>
      <p:sp>
        <p:nvSpPr>
          <p:cNvPr id="19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4957239" y="1473711"/>
            <a:ext cx="3589114" cy="3293554"/>
          </a:xfrm>
          <a:prstGeom prst="round1Rect">
            <a:avLst>
              <a:gd name="adj" fmla="val 8784"/>
            </a:avLst>
          </a:prstGeom>
          <a:solidFill>
            <a:schemeClr val="accent6"/>
          </a:solidFill>
        </p:spPr>
        <p:txBody>
          <a:bodyPr/>
          <a:lstStyle>
            <a:lvl1pPr>
              <a:defRPr baseline="0"/>
            </a:lvl1pPr>
          </a:lstStyle>
          <a:p>
            <a:endParaRPr lang="en-US" dirty="0" smtClean="0"/>
          </a:p>
          <a:p>
            <a:r>
              <a:rPr lang="en-US" dirty="0" smtClean="0"/>
              <a:t>     Insert </a:t>
            </a:r>
          </a:p>
          <a:p>
            <a:r>
              <a:rPr lang="en-US" dirty="0" smtClean="0"/>
              <a:t>     Picture here</a:t>
            </a:r>
            <a:endParaRPr lang="en-US" dirty="0"/>
          </a:p>
        </p:txBody>
      </p:sp>
      <p:sp>
        <p:nvSpPr>
          <p:cNvPr id="23" name="Subtitle 2"/>
          <p:cNvSpPr>
            <a:spLocks noGrp="1"/>
          </p:cNvSpPr>
          <p:nvPr>
            <p:ph type="subTitle" idx="1"/>
          </p:nvPr>
        </p:nvSpPr>
        <p:spPr>
          <a:xfrm>
            <a:off x="457200" y="956797"/>
            <a:ext cx="8229600" cy="516912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2780504" y="1639906"/>
            <a:ext cx="2050246" cy="529496"/>
          </a:xfrm>
        </p:spPr>
        <p:txBody>
          <a:bodyPr/>
          <a:lstStyle>
            <a:lvl1pPr algn="ctr">
              <a:defRPr b="1" baseline="0">
                <a:solidFill>
                  <a:srgbClr val="FFFFFF"/>
                </a:solidFill>
              </a:defRPr>
            </a:lvl1pPr>
            <a:lvl2pPr>
              <a:defRPr b="1">
                <a:solidFill>
                  <a:srgbClr val="FFFFFF"/>
                </a:solidFill>
              </a:defRPr>
            </a:lvl2pPr>
            <a:lvl3pPr>
              <a:defRPr b="1">
                <a:solidFill>
                  <a:srgbClr val="FFFFFF"/>
                </a:solidFill>
              </a:defRPr>
            </a:lvl3pPr>
            <a:lvl4pPr>
              <a:defRPr b="1">
                <a:solidFill>
                  <a:srgbClr val="FFFFFF"/>
                </a:solidFill>
              </a:defRPr>
            </a:lvl4pPr>
            <a:lvl5pPr>
              <a:defRPr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</a:t>
            </a:r>
            <a:br>
              <a:rPr lang="en-US" dirty="0" smtClean="0"/>
            </a:br>
            <a:r>
              <a:rPr lang="en-US" dirty="0" smtClean="0"/>
              <a:t> title style</a:t>
            </a:r>
            <a:endParaRPr lang="en-US" dirty="0"/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17" hasCustomPrompt="1"/>
          </p:nvPr>
        </p:nvSpPr>
        <p:spPr>
          <a:xfrm>
            <a:off x="2787278" y="2169403"/>
            <a:ext cx="2050439" cy="886004"/>
          </a:xfrm>
        </p:spPr>
        <p:txBody>
          <a:bodyPr>
            <a:normAutofit/>
          </a:bodyPr>
          <a:lstStyle>
            <a:lvl1pPr algn="ctr">
              <a:defRPr sz="1100"/>
            </a:lvl1pPr>
          </a:lstStyle>
          <a:p>
            <a:pPr lvl="0"/>
            <a:r>
              <a:rPr lang="en-US" dirty="0" smtClean="0"/>
              <a:t>Click to edit subtitle text styles</a:t>
            </a:r>
            <a:endParaRPr lang="en-US" dirty="0"/>
          </a:p>
        </p:txBody>
      </p:sp>
      <p:sp>
        <p:nvSpPr>
          <p:cNvPr id="33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11982" y="3334936"/>
            <a:ext cx="2050247" cy="529496"/>
          </a:xfrm>
        </p:spPr>
        <p:txBody>
          <a:bodyPr/>
          <a:lstStyle>
            <a:lvl1pPr algn="ctr">
              <a:defRPr b="1" baseline="0">
                <a:solidFill>
                  <a:srgbClr val="FFFFFF"/>
                </a:solidFill>
              </a:defRPr>
            </a:lvl1pPr>
            <a:lvl2pPr>
              <a:defRPr b="1">
                <a:solidFill>
                  <a:srgbClr val="FFFFFF"/>
                </a:solidFill>
              </a:defRPr>
            </a:lvl2pPr>
            <a:lvl3pPr>
              <a:defRPr b="1">
                <a:solidFill>
                  <a:srgbClr val="FFFFFF"/>
                </a:solidFill>
              </a:defRPr>
            </a:lvl3pPr>
            <a:lvl4pPr>
              <a:defRPr b="1">
                <a:solidFill>
                  <a:srgbClr val="FFFFFF"/>
                </a:solidFill>
              </a:defRPr>
            </a:lvl4pPr>
            <a:lvl5pPr>
              <a:defRPr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</a:t>
            </a:r>
            <a:br>
              <a:rPr lang="en-US" dirty="0" smtClean="0"/>
            </a:br>
            <a:r>
              <a:rPr lang="en-US" dirty="0" smtClean="0"/>
              <a:t> title style</a:t>
            </a:r>
            <a:endParaRPr lang="en-US" dirty="0"/>
          </a:p>
        </p:txBody>
      </p:sp>
      <p:sp>
        <p:nvSpPr>
          <p:cNvPr id="34" name="Text Placeholder 31"/>
          <p:cNvSpPr>
            <a:spLocks noGrp="1"/>
          </p:cNvSpPr>
          <p:nvPr>
            <p:ph type="body" sz="quarter" idx="19" hasCustomPrompt="1"/>
          </p:nvPr>
        </p:nvSpPr>
        <p:spPr>
          <a:xfrm>
            <a:off x="618729" y="3882070"/>
            <a:ext cx="2050440" cy="885194"/>
          </a:xfrm>
        </p:spPr>
        <p:txBody>
          <a:bodyPr>
            <a:normAutofit/>
          </a:bodyPr>
          <a:lstStyle>
            <a:lvl1pPr algn="ctr">
              <a:defRPr sz="1100"/>
            </a:lvl1pPr>
          </a:lstStyle>
          <a:p>
            <a:pPr lvl="0"/>
            <a:r>
              <a:rPr lang="en-US" dirty="0" smtClean="0"/>
              <a:t>Click to edit subtitle text styles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4138608" y="724420"/>
            <a:ext cx="873106" cy="0"/>
          </a:xfrm>
          <a:prstGeom prst="line">
            <a:avLst/>
          </a:prstGeom>
          <a:ln w="19050" cmpd="sng">
            <a:solidFill>
              <a:srgbClr val="4E841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37"/>
          <p:cNvSpPr>
            <a:spLocks noGrp="1"/>
          </p:cNvSpPr>
          <p:nvPr>
            <p:ph type="body" sz="quarter" idx="27"/>
          </p:nvPr>
        </p:nvSpPr>
        <p:spPr>
          <a:xfrm>
            <a:off x="457200" y="199832"/>
            <a:ext cx="8235950" cy="526711"/>
          </a:xfrm>
        </p:spPr>
        <p:txBody>
          <a:bodyPr>
            <a:normAutofit/>
          </a:bodyPr>
          <a:lstStyle>
            <a:lvl1pPr algn="ctr">
              <a:defRPr sz="2000">
                <a:solidFill>
                  <a:srgbClr val="464749"/>
                </a:solidFill>
              </a:defRPr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06437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"/>
          <p:cNvSpPr>
            <a:spLocks noGrp="1"/>
          </p:cNvSpPr>
          <p:nvPr>
            <p:ph type="body" sz="quarter" idx="31" hasCustomPrompt="1"/>
          </p:nvPr>
        </p:nvSpPr>
        <p:spPr>
          <a:xfrm>
            <a:off x="2827787" y="221005"/>
            <a:ext cx="2418243" cy="2283029"/>
          </a:xfrm>
          <a:prstGeom prst="round1Rect">
            <a:avLst>
              <a:gd name="adj" fmla="val 0"/>
            </a:avLst>
          </a:prstGeom>
          <a:solidFill>
            <a:schemeClr val="accent4"/>
          </a:solidFill>
          <a:ln w="19050" cmpd="sng">
            <a:noFill/>
          </a:ln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6" name="Text Placeholder 1"/>
          <p:cNvSpPr>
            <a:spLocks noGrp="1"/>
          </p:cNvSpPr>
          <p:nvPr>
            <p:ph type="body" sz="quarter" idx="30" hasCustomPrompt="1"/>
          </p:nvPr>
        </p:nvSpPr>
        <p:spPr>
          <a:xfrm>
            <a:off x="225338" y="209183"/>
            <a:ext cx="2418243" cy="2283029"/>
          </a:xfrm>
          <a:prstGeom prst="round1Rect">
            <a:avLst>
              <a:gd name="adj" fmla="val 0"/>
            </a:avLst>
          </a:prstGeom>
          <a:solidFill>
            <a:srgbClr val="4E8416"/>
          </a:solidFill>
          <a:ln w="19050" cmpd="sng">
            <a:noFill/>
          </a:ln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1" name="Text Placeholder 1"/>
          <p:cNvSpPr>
            <a:spLocks noGrp="1"/>
          </p:cNvSpPr>
          <p:nvPr>
            <p:ph type="body" sz="quarter" idx="32" hasCustomPrompt="1"/>
          </p:nvPr>
        </p:nvSpPr>
        <p:spPr>
          <a:xfrm>
            <a:off x="221841" y="2682038"/>
            <a:ext cx="2418243" cy="2283029"/>
          </a:xfrm>
          <a:prstGeom prst="round1Rect">
            <a:avLst>
              <a:gd name="adj" fmla="val 0"/>
            </a:avLst>
          </a:prstGeom>
          <a:solidFill>
            <a:srgbClr val="AA005F"/>
          </a:solidFill>
          <a:ln w="19050" cmpd="sng">
            <a:noFill/>
          </a:ln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2" name="Text Placeholder 1"/>
          <p:cNvSpPr>
            <a:spLocks noGrp="1"/>
          </p:cNvSpPr>
          <p:nvPr>
            <p:ph type="body" sz="quarter" idx="33" hasCustomPrompt="1"/>
          </p:nvPr>
        </p:nvSpPr>
        <p:spPr>
          <a:xfrm>
            <a:off x="2827787" y="2682038"/>
            <a:ext cx="2418243" cy="2283029"/>
          </a:xfrm>
          <a:prstGeom prst="round1Rect">
            <a:avLst>
              <a:gd name="adj" fmla="val 0"/>
            </a:avLst>
          </a:prstGeom>
          <a:solidFill>
            <a:srgbClr val="1D5B2D"/>
          </a:solidFill>
          <a:ln w="19050" cmpd="sng">
            <a:noFill/>
          </a:ln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9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5419349" y="209176"/>
            <a:ext cx="3524053" cy="4751294"/>
          </a:xfrm>
          <a:prstGeom prst="round1Rect">
            <a:avLst>
              <a:gd name="adj" fmla="val 8784"/>
            </a:avLst>
          </a:prstGeom>
          <a:solidFill>
            <a:schemeClr val="accent6"/>
          </a:solidFill>
        </p:spPr>
        <p:txBody>
          <a:bodyPr/>
          <a:lstStyle>
            <a:lvl1pPr>
              <a:defRPr baseline="0"/>
            </a:lvl1pPr>
          </a:lstStyle>
          <a:p>
            <a:endParaRPr lang="en-US" dirty="0" smtClean="0"/>
          </a:p>
          <a:p>
            <a:r>
              <a:rPr lang="en-US" dirty="0" smtClean="0"/>
              <a:t>     Insert </a:t>
            </a:r>
          </a:p>
          <a:p>
            <a:r>
              <a:rPr lang="en-US" dirty="0" smtClean="0"/>
              <a:t>     Picture here</a:t>
            </a:r>
            <a:endParaRPr lang="en-US" dirty="0"/>
          </a:p>
        </p:txBody>
      </p:sp>
      <p:sp>
        <p:nvSpPr>
          <p:cNvPr id="36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225319" y="1281959"/>
            <a:ext cx="2414746" cy="390481"/>
          </a:xfrm>
        </p:spPr>
        <p:txBody>
          <a:bodyPr/>
          <a:lstStyle>
            <a:lvl1pPr algn="ctr">
              <a:defRPr b="1" baseline="0">
                <a:solidFill>
                  <a:srgbClr val="FFFFFF"/>
                </a:solidFill>
              </a:defRPr>
            </a:lvl1pPr>
            <a:lvl2pPr>
              <a:defRPr b="1">
                <a:solidFill>
                  <a:srgbClr val="FFFFFF"/>
                </a:solidFill>
              </a:defRPr>
            </a:lvl2pPr>
            <a:lvl3pPr>
              <a:defRPr b="1">
                <a:solidFill>
                  <a:srgbClr val="FFFFFF"/>
                </a:solidFill>
              </a:defRPr>
            </a:lvl3pPr>
            <a:lvl4pPr>
              <a:defRPr b="1">
                <a:solidFill>
                  <a:srgbClr val="FFFFFF"/>
                </a:solidFill>
              </a:defRPr>
            </a:lvl4pPr>
            <a:lvl5pPr>
              <a:defRPr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0"/>
          </p:nvPr>
        </p:nvSpPr>
        <p:spPr>
          <a:xfrm>
            <a:off x="221822" y="1672442"/>
            <a:ext cx="2421740" cy="826983"/>
          </a:xfrm>
        </p:spPr>
        <p:txBody>
          <a:bodyPr>
            <a:normAutofit/>
          </a:bodyPr>
          <a:lstStyle>
            <a:lvl1pPr algn="ctr">
              <a:defRPr sz="11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8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2824274" y="1274741"/>
            <a:ext cx="2414746" cy="390481"/>
          </a:xfrm>
        </p:spPr>
        <p:txBody>
          <a:bodyPr/>
          <a:lstStyle>
            <a:lvl1pPr algn="ctr">
              <a:defRPr b="1" baseline="0">
                <a:solidFill>
                  <a:srgbClr val="FFFFFF"/>
                </a:solidFill>
              </a:defRPr>
            </a:lvl1pPr>
            <a:lvl2pPr>
              <a:defRPr b="1">
                <a:solidFill>
                  <a:srgbClr val="FFFFFF"/>
                </a:solidFill>
              </a:defRPr>
            </a:lvl2pPr>
            <a:lvl3pPr>
              <a:defRPr b="1">
                <a:solidFill>
                  <a:srgbClr val="FFFFFF"/>
                </a:solidFill>
              </a:defRPr>
            </a:lvl3pPr>
            <a:lvl4pPr>
              <a:defRPr b="1">
                <a:solidFill>
                  <a:srgbClr val="FFFFFF"/>
                </a:solidFill>
              </a:defRPr>
            </a:lvl4pPr>
            <a:lvl5pPr>
              <a:defRPr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9" name="Text Placeholder 2"/>
          <p:cNvSpPr>
            <a:spLocks noGrp="1"/>
          </p:cNvSpPr>
          <p:nvPr>
            <p:ph type="body" sz="quarter" idx="22"/>
          </p:nvPr>
        </p:nvSpPr>
        <p:spPr>
          <a:xfrm>
            <a:off x="2820777" y="1665230"/>
            <a:ext cx="2421740" cy="826983"/>
          </a:xfrm>
        </p:spPr>
        <p:txBody>
          <a:bodyPr>
            <a:normAutofit/>
          </a:bodyPr>
          <a:lstStyle>
            <a:lvl1pPr algn="ctr">
              <a:defRPr sz="11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225319" y="3745314"/>
            <a:ext cx="2414746" cy="390481"/>
          </a:xfrm>
        </p:spPr>
        <p:txBody>
          <a:bodyPr/>
          <a:lstStyle>
            <a:lvl1pPr algn="ctr">
              <a:defRPr b="1" baseline="0">
                <a:solidFill>
                  <a:srgbClr val="FFFFFF"/>
                </a:solidFill>
              </a:defRPr>
            </a:lvl1pPr>
            <a:lvl2pPr>
              <a:defRPr b="1">
                <a:solidFill>
                  <a:srgbClr val="FFFFFF"/>
                </a:solidFill>
              </a:defRPr>
            </a:lvl2pPr>
            <a:lvl3pPr>
              <a:defRPr b="1">
                <a:solidFill>
                  <a:srgbClr val="FFFFFF"/>
                </a:solidFill>
              </a:defRPr>
            </a:lvl3pPr>
            <a:lvl4pPr>
              <a:defRPr b="1">
                <a:solidFill>
                  <a:srgbClr val="FFFFFF"/>
                </a:solidFill>
              </a:defRPr>
            </a:lvl4pPr>
            <a:lvl5pPr>
              <a:defRPr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1" name="Text Placeholder 2"/>
          <p:cNvSpPr>
            <a:spLocks noGrp="1"/>
          </p:cNvSpPr>
          <p:nvPr>
            <p:ph type="body" sz="quarter" idx="24"/>
          </p:nvPr>
        </p:nvSpPr>
        <p:spPr>
          <a:xfrm>
            <a:off x="221822" y="4135796"/>
            <a:ext cx="2421740" cy="826983"/>
          </a:xfrm>
        </p:spPr>
        <p:txBody>
          <a:bodyPr>
            <a:normAutofit/>
          </a:bodyPr>
          <a:lstStyle>
            <a:lvl1pPr algn="ctr">
              <a:defRPr sz="11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2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2827771" y="3745314"/>
            <a:ext cx="2414746" cy="390481"/>
          </a:xfrm>
        </p:spPr>
        <p:txBody>
          <a:bodyPr/>
          <a:lstStyle>
            <a:lvl1pPr algn="ctr">
              <a:defRPr b="1" baseline="0">
                <a:solidFill>
                  <a:srgbClr val="FFFFFF"/>
                </a:solidFill>
              </a:defRPr>
            </a:lvl1pPr>
            <a:lvl2pPr>
              <a:defRPr b="1">
                <a:solidFill>
                  <a:srgbClr val="FFFFFF"/>
                </a:solidFill>
              </a:defRPr>
            </a:lvl2pPr>
            <a:lvl3pPr>
              <a:defRPr b="1">
                <a:solidFill>
                  <a:srgbClr val="FFFFFF"/>
                </a:solidFill>
              </a:defRPr>
            </a:lvl3pPr>
            <a:lvl4pPr>
              <a:defRPr b="1">
                <a:solidFill>
                  <a:srgbClr val="FFFFFF"/>
                </a:solidFill>
              </a:defRPr>
            </a:lvl4pPr>
            <a:lvl5pPr>
              <a:defRPr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3" name="Text Placeholder 2"/>
          <p:cNvSpPr>
            <a:spLocks noGrp="1"/>
          </p:cNvSpPr>
          <p:nvPr>
            <p:ph type="body" sz="quarter" idx="26"/>
          </p:nvPr>
        </p:nvSpPr>
        <p:spPr>
          <a:xfrm>
            <a:off x="2824274" y="4135796"/>
            <a:ext cx="2421740" cy="826983"/>
          </a:xfrm>
        </p:spPr>
        <p:txBody>
          <a:bodyPr>
            <a:normAutofit/>
          </a:bodyPr>
          <a:lstStyle>
            <a:lvl1pPr algn="ctr">
              <a:defRPr sz="11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3" name="Text Placeholder 1"/>
          <p:cNvSpPr>
            <a:spLocks noGrp="1"/>
          </p:cNvSpPr>
          <p:nvPr>
            <p:ph type="body" sz="quarter" idx="29" hasCustomPrompt="1"/>
          </p:nvPr>
        </p:nvSpPr>
        <p:spPr>
          <a:xfrm>
            <a:off x="5566336" y="365236"/>
            <a:ext cx="3228696" cy="4431867"/>
          </a:xfrm>
          <a:prstGeom prst="round1Rect">
            <a:avLst>
              <a:gd name="adj" fmla="val 6879"/>
            </a:avLst>
          </a:prstGeom>
          <a:ln w="19050" cmpd="sng">
            <a:solidFill>
              <a:srgbClr val="FFFFFF"/>
            </a:solidFill>
          </a:ln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5805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20"/>
          <p:cNvSpPr>
            <a:spLocks noGrp="1"/>
          </p:cNvSpPr>
          <p:nvPr>
            <p:ph type="body" sz="quarter" idx="29" hasCustomPrompt="1"/>
          </p:nvPr>
        </p:nvSpPr>
        <p:spPr>
          <a:xfrm>
            <a:off x="13" y="2706089"/>
            <a:ext cx="9143999" cy="2437423"/>
          </a:xfrm>
          <a:prstGeom prst="rect">
            <a:avLst/>
          </a:prstGeom>
          <a:solidFill>
            <a:schemeClr val="accent4"/>
          </a:solidFill>
        </p:spPr>
        <p:txBody>
          <a:bodyPr/>
          <a:lstStyle>
            <a:lvl1pPr marL="0" indent="0" algn="ctr">
              <a:buNone/>
              <a:defRPr sz="900">
                <a:solidFill>
                  <a:schemeClr val="bg1"/>
                </a:solidFill>
                <a:latin typeface="Calibri Light" pitchFamily="34" charset="0"/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30" hasCustomPrompt="1"/>
          </p:nvPr>
        </p:nvSpPr>
        <p:spPr>
          <a:xfrm>
            <a:off x="4235170" y="2234523"/>
            <a:ext cx="919565" cy="912106"/>
          </a:xfrm>
          <a:prstGeom prst="ellipse">
            <a:avLst/>
          </a:prstGeom>
          <a:solidFill>
            <a:srgbClr val="4E8416"/>
          </a:solidFill>
        </p:spPr>
        <p:txBody>
          <a:bodyPr/>
          <a:lstStyle>
            <a:lvl1pPr marL="0" indent="0" algn="ctr">
              <a:buNone/>
              <a:defRPr sz="900">
                <a:solidFill>
                  <a:schemeClr val="bg1"/>
                </a:solidFill>
                <a:latin typeface="Calibri Light" pitchFamily="34" charset="0"/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31" hasCustomPrompt="1"/>
          </p:nvPr>
        </p:nvSpPr>
        <p:spPr>
          <a:xfrm>
            <a:off x="5990307" y="2227062"/>
            <a:ext cx="919565" cy="912106"/>
          </a:xfrm>
          <a:prstGeom prst="ellipse">
            <a:avLst/>
          </a:prstGeom>
          <a:solidFill>
            <a:srgbClr val="4E8416"/>
          </a:solidFill>
        </p:spPr>
        <p:txBody>
          <a:bodyPr/>
          <a:lstStyle>
            <a:lvl1pPr marL="0" indent="0" algn="ctr">
              <a:buNone/>
              <a:defRPr sz="900">
                <a:solidFill>
                  <a:schemeClr val="bg1"/>
                </a:solidFill>
                <a:latin typeface="Calibri Light" pitchFamily="34" charset="0"/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6" name="Text Placeholder 20"/>
          <p:cNvSpPr>
            <a:spLocks noGrp="1"/>
          </p:cNvSpPr>
          <p:nvPr>
            <p:ph type="body" sz="quarter" idx="32" hasCustomPrompt="1"/>
          </p:nvPr>
        </p:nvSpPr>
        <p:spPr>
          <a:xfrm>
            <a:off x="7706388" y="2250023"/>
            <a:ext cx="919565" cy="912106"/>
          </a:xfrm>
          <a:prstGeom prst="ellipse">
            <a:avLst/>
          </a:prstGeom>
          <a:solidFill>
            <a:srgbClr val="4E8416"/>
          </a:solidFill>
        </p:spPr>
        <p:txBody>
          <a:bodyPr/>
          <a:lstStyle>
            <a:lvl1pPr marL="0" indent="0" algn="ctr">
              <a:buNone/>
              <a:defRPr sz="900">
                <a:solidFill>
                  <a:schemeClr val="bg1"/>
                </a:solidFill>
                <a:latin typeface="Calibri Light" pitchFamily="34" charset="0"/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9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173268" y="209176"/>
            <a:ext cx="3524053" cy="4751294"/>
          </a:xfrm>
          <a:prstGeom prst="round1Rect">
            <a:avLst>
              <a:gd name="adj" fmla="val 8784"/>
            </a:avLst>
          </a:prstGeom>
          <a:solidFill>
            <a:schemeClr val="accent6"/>
          </a:solidFill>
        </p:spPr>
        <p:txBody>
          <a:bodyPr/>
          <a:lstStyle>
            <a:lvl1pPr>
              <a:defRPr baseline="0"/>
            </a:lvl1pPr>
          </a:lstStyle>
          <a:p>
            <a:endParaRPr lang="en-US" dirty="0" smtClean="0"/>
          </a:p>
          <a:p>
            <a:r>
              <a:rPr lang="en-US" dirty="0" smtClean="0"/>
              <a:t>     Insert </a:t>
            </a:r>
          </a:p>
          <a:p>
            <a:r>
              <a:rPr lang="en-US" dirty="0" smtClean="0"/>
              <a:t>     Picture here</a:t>
            </a:r>
            <a:endParaRPr lang="en-US" dirty="0"/>
          </a:p>
        </p:txBody>
      </p:sp>
      <p:sp>
        <p:nvSpPr>
          <p:cNvPr id="20" name="Round Single Corner Rectangle 19"/>
          <p:cNvSpPr/>
          <p:nvPr userDrawn="1"/>
        </p:nvSpPr>
        <p:spPr>
          <a:xfrm>
            <a:off x="351692" y="360622"/>
            <a:ext cx="3157736" cy="4377461"/>
          </a:xfrm>
          <a:prstGeom prst="round1Rect">
            <a:avLst>
              <a:gd name="adj" fmla="val 7619"/>
            </a:avLst>
          </a:prstGeom>
          <a:noFill/>
          <a:ln w="19050" cmpd="sng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dirty="0"/>
          </a:p>
        </p:txBody>
      </p:sp>
      <p:sp>
        <p:nvSpPr>
          <p:cNvPr id="18" name="Title 1"/>
          <p:cNvSpPr>
            <a:spLocks noGrp="1"/>
          </p:cNvSpPr>
          <p:nvPr>
            <p:ph type="ctrTitle"/>
          </p:nvPr>
        </p:nvSpPr>
        <p:spPr>
          <a:xfrm>
            <a:off x="3829909" y="744253"/>
            <a:ext cx="5108938" cy="1229132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1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3889600" y="3237443"/>
            <a:ext cx="1640544" cy="574169"/>
          </a:xfrm>
        </p:spPr>
        <p:txBody>
          <a:bodyPr/>
          <a:lstStyle>
            <a:lvl1pPr algn="ctr">
              <a:defRPr b="1" baseline="0">
                <a:solidFill>
                  <a:srgbClr val="FFFFFF"/>
                </a:solidFill>
              </a:defRPr>
            </a:lvl1pPr>
            <a:lvl2pPr>
              <a:defRPr b="1">
                <a:solidFill>
                  <a:srgbClr val="FFFFFF"/>
                </a:solidFill>
              </a:defRPr>
            </a:lvl2pPr>
            <a:lvl3pPr>
              <a:defRPr b="1">
                <a:solidFill>
                  <a:srgbClr val="FFFFFF"/>
                </a:solidFill>
              </a:defRPr>
            </a:lvl3pPr>
            <a:lvl4pPr>
              <a:defRPr b="1">
                <a:solidFill>
                  <a:srgbClr val="FFFFFF"/>
                </a:solidFill>
              </a:defRPr>
            </a:lvl4pPr>
            <a:lvl5pPr>
              <a:defRPr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2" name="Text Placeholder 2"/>
          <p:cNvSpPr>
            <a:spLocks noGrp="1"/>
          </p:cNvSpPr>
          <p:nvPr>
            <p:ph type="body" sz="quarter" idx="24"/>
          </p:nvPr>
        </p:nvSpPr>
        <p:spPr>
          <a:xfrm>
            <a:off x="3886103" y="3867301"/>
            <a:ext cx="1645296" cy="1150262"/>
          </a:xfrm>
        </p:spPr>
        <p:txBody>
          <a:bodyPr>
            <a:normAutofit/>
          </a:bodyPr>
          <a:lstStyle>
            <a:lvl1pPr algn="ctr">
              <a:defRPr sz="11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3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5650082" y="3237443"/>
            <a:ext cx="1640544" cy="574169"/>
          </a:xfrm>
        </p:spPr>
        <p:txBody>
          <a:bodyPr/>
          <a:lstStyle>
            <a:lvl1pPr algn="ctr">
              <a:defRPr b="1" baseline="0">
                <a:solidFill>
                  <a:srgbClr val="FFFFFF"/>
                </a:solidFill>
              </a:defRPr>
            </a:lvl1pPr>
            <a:lvl2pPr>
              <a:defRPr b="1">
                <a:solidFill>
                  <a:srgbClr val="FFFFFF"/>
                </a:solidFill>
              </a:defRPr>
            </a:lvl2pPr>
            <a:lvl3pPr>
              <a:defRPr b="1">
                <a:solidFill>
                  <a:srgbClr val="FFFFFF"/>
                </a:solidFill>
              </a:defRPr>
            </a:lvl3pPr>
            <a:lvl4pPr>
              <a:defRPr b="1">
                <a:solidFill>
                  <a:srgbClr val="FFFFFF"/>
                </a:solidFill>
              </a:defRPr>
            </a:lvl4pPr>
            <a:lvl5pPr>
              <a:defRPr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4" name="Text Placeholder 2"/>
          <p:cNvSpPr>
            <a:spLocks noGrp="1"/>
          </p:cNvSpPr>
          <p:nvPr>
            <p:ph type="body" sz="quarter" idx="26"/>
          </p:nvPr>
        </p:nvSpPr>
        <p:spPr>
          <a:xfrm>
            <a:off x="5646585" y="3867301"/>
            <a:ext cx="1645296" cy="1150262"/>
          </a:xfrm>
        </p:spPr>
        <p:txBody>
          <a:bodyPr>
            <a:normAutofit/>
          </a:bodyPr>
          <a:lstStyle>
            <a:lvl1pPr algn="ctr">
              <a:defRPr sz="11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7368622" y="3237443"/>
            <a:ext cx="1640544" cy="574169"/>
          </a:xfrm>
        </p:spPr>
        <p:txBody>
          <a:bodyPr/>
          <a:lstStyle>
            <a:lvl1pPr algn="ctr">
              <a:defRPr b="1" baseline="0">
                <a:solidFill>
                  <a:srgbClr val="FFFFFF"/>
                </a:solidFill>
              </a:defRPr>
            </a:lvl1pPr>
            <a:lvl2pPr>
              <a:defRPr b="1">
                <a:solidFill>
                  <a:srgbClr val="FFFFFF"/>
                </a:solidFill>
              </a:defRPr>
            </a:lvl2pPr>
            <a:lvl3pPr>
              <a:defRPr b="1">
                <a:solidFill>
                  <a:srgbClr val="FFFFFF"/>
                </a:solidFill>
              </a:defRPr>
            </a:lvl3pPr>
            <a:lvl4pPr>
              <a:defRPr b="1">
                <a:solidFill>
                  <a:srgbClr val="FFFFFF"/>
                </a:solidFill>
              </a:defRPr>
            </a:lvl4pPr>
            <a:lvl5pPr>
              <a:defRPr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6" name="Text Placeholder 2"/>
          <p:cNvSpPr>
            <a:spLocks noGrp="1"/>
          </p:cNvSpPr>
          <p:nvPr>
            <p:ph type="body" sz="quarter" idx="28"/>
          </p:nvPr>
        </p:nvSpPr>
        <p:spPr>
          <a:xfrm>
            <a:off x="7365125" y="3867301"/>
            <a:ext cx="1645296" cy="1150262"/>
          </a:xfrm>
        </p:spPr>
        <p:txBody>
          <a:bodyPr>
            <a:normAutofit/>
          </a:bodyPr>
          <a:lstStyle>
            <a:lvl1pPr algn="ctr">
              <a:defRPr sz="11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1592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 Placeholder 20"/>
          <p:cNvSpPr>
            <a:spLocks noGrp="1"/>
          </p:cNvSpPr>
          <p:nvPr>
            <p:ph type="body" sz="quarter" idx="39" hasCustomPrompt="1"/>
          </p:nvPr>
        </p:nvSpPr>
        <p:spPr>
          <a:xfrm>
            <a:off x="13" y="2596338"/>
            <a:ext cx="9143999" cy="2547162"/>
          </a:xfrm>
          <a:prstGeom prst="rect">
            <a:avLst/>
          </a:prstGeom>
          <a:solidFill>
            <a:schemeClr val="accent4"/>
          </a:solidFill>
        </p:spPr>
        <p:txBody>
          <a:bodyPr/>
          <a:lstStyle>
            <a:lvl1pPr marL="0" indent="0" algn="ctr">
              <a:buNone/>
              <a:defRPr sz="900">
                <a:solidFill>
                  <a:schemeClr val="bg1"/>
                </a:solidFill>
                <a:latin typeface="Calibri Light" pitchFamily="34" charset="0"/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0" name="Text Placeholder 20"/>
          <p:cNvSpPr>
            <a:spLocks noGrp="1"/>
          </p:cNvSpPr>
          <p:nvPr>
            <p:ph type="body" sz="quarter" idx="35" hasCustomPrompt="1"/>
          </p:nvPr>
        </p:nvSpPr>
        <p:spPr>
          <a:xfrm>
            <a:off x="748058" y="2023780"/>
            <a:ext cx="1108831" cy="1104500"/>
          </a:xfrm>
          <a:prstGeom prst="ellipse">
            <a:avLst/>
          </a:prstGeom>
          <a:solidFill>
            <a:srgbClr val="4E8416"/>
          </a:solidFill>
        </p:spPr>
        <p:txBody>
          <a:bodyPr/>
          <a:lstStyle>
            <a:lvl1pPr marL="0" indent="0" algn="ctr">
              <a:buNone/>
              <a:defRPr sz="900">
                <a:solidFill>
                  <a:schemeClr val="bg1"/>
                </a:solidFill>
                <a:latin typeface="Calibri Light" pitchFamily="34" charset="0"/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32" name="Text Placeholder 20"/>
          <p:cNvSpPr>
            <a:spLocks noGrp="1"/>
          </p:cNvSpPr>
          <p:nvPr>
            <p:ph type="body" sz="quarter" idx="36" hasCustomPrompt="1"/>
          </p:nvPr>
        </p:nvSpPr>
        <p:spPr>
          <a:xfrm>
            <a:off x="2873295" y="2023093"/>
            <a:ext cx="1108831" cy="1104500"/>
          </a:xfrm>
          <a:prstGeom prst="ellipse">
            <a:avLst/>
          </a:prstGeom>
          <a:solidFill>
            <a:srgbClr val="4E8416"/>
          </a:solidFill>
        </p:spPr>
        <p:txBody>
          <a:bodyPr/>
          <a:lstStyle>
            <a:lvl1pPr marL="0" indent="0" algn="ctr">
              <a:buNone/>
              <a:defRPr sz="900">
                <a:solidFill>
                  <a:schemeClr val="bg1"/>
                </a:solidFill>
                <a:latin typeface="Calibri Light" pitchFamily="34" charset="0"/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33" name="Text Placeholder 20"/>
          <p:cNvSpPr>
            <a:spLocks noGrp="1"/>
          </p:cNvSpPr>
          <p:nvPr>
            <p:ph type="body" sz="quarter" idx="37" hasCustomPrompt="1"/>
          </p:nvPr>
        </p:nvSpPr>
        <p:spPr>
          <a:xfrm>
            <a:off x="4998548" y="2028109"/>
            <a:ext cx="1108831" cy="1104500"/>
          </a:xfrm>
          <a:prstGeom prst="ellipse">
            <a:avLst/>
          </a:prstGeom>
          <a:solidFill>
            <a:srgbClr val="4E8416"/>
          </a:solidFill>
        </p:spPr>
        <p:txBody>
          <a:bodyPr/>
          <a:lstStyle>
            <a:lvl1pPr marL="0" indent="0" algn="ctr">
              <a:buNone/>
              <a:defRPr sz="900">
                <a:solidFill>
                  <a:schemeClr val="bg1"/>
                </a:solidFill>
                <a:latin typeface="Calibri Light" pitchFamily="34" charset="0"/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34" name="Text Placeholder 20"/>
          <p:cNvSpPr>
            <a:spLocks noGrp="1"/>
          </p:cNvSpPr>
          <p:nvPr>
            <p:ph type="body" sz="quarter" idx="38" hasCustomPrompt="1"/>
          </p:nvPr>
        </p:nvSpPr>
        <p:spPr>
          <a:xfrm>
            <a:off x="7157508" y="2028109"/>
            <a:ext cx="1108831" cy="1104500"/>
          </a:xfrm>
          <a:prstGeom prst="ellipse">
            <a:avLst/>
          </a:prstGeom>
          <a:solidFill>
            <a:srgbClr val="4E8416"/>
          </a:solidFill>
        </p:spPr>
        <p:txBody>
          <a:bodyPr/>
          <a:lstStyle>
            <a:lvl1pPr marL="0" indent="0" algn="ctr">
              <a:buNone/>
              <a:defRPr sz="900">
                <a:solidFill>
                  <a:schemeClr val="bg1"/>
                </a:solidFill>
                <a:latin typeface="Calibri Light" pitchFamily="34" charset="0"/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41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337074" y="3237443"/>
            <a:ext cx="1935952" cy="574169"/>
          </a:xfrm>
        </p:spPr>
        <p:txBody>
          <a:bodyPr/>
          <a:lstStyle>
            <a:lvl1pPr algn="ctr">
              <a:defRPr b="1" baseline="0">
                <a:solidFill>
                  <a:srgbClr val="FFFFFF"/>
                </a:solidFill>
              </a:defRPr>
            </a:lvl1pPr>
            <a:lvl2pPr>
              <a:defRPr b="1">
                <a:solidFill>
                  <a:srgbClr val="FFFFFF"/>
                </a:solidFill>
              </a:defRPr>
            </a:lvl2pPr>
            <a:lvl3pPr>
              <a:defRPr b="1">
                <a:solidFill>
                  <a:srgbClr val="FFFFFF"/>
                </a:solidFill>
              </a:defRPr>
            </a:lvl3pPr>
            <a:lvl4pPr>
              <a:defRPr b="1">
                <a:solidFill>
                  <a:srgbClr val="FFFFFF"/>
                </a:solidFill>
              </a:defRPr>
            </a:lvl4pPr>
            <a:lvl5pPr>
              <a:defRPr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2" name="Text Placeholder 2"/>
          <p:cNvSpPr>
            <a:spLocks noGrp="1"/>
          </p:cNvSpPr>
          <p:nvPr>
            <p:ph type="body" sz="quarter" idx="24"/>
          </p:nvPr>
        </p:nvSpPr>
        <p:spPr>
          <a:xfrm>
            <a:off x="333589" y="3867301"/>
            <a:ext cx="1941559" cy="1150262"/>
          </a:xfrm>
        </p:spPr>
        <p:txBody>
          <a:bodyPr>
            <a:normAutofit/>
          </a:bodyPr>
          <a:lstStyle>
            <a:lvl1pPr algn="ctr">
              <a:defRPr sz="11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1" name="Subtitle 2"/>
          <p:cNvSpPr>
            <a:spLocks noGrp="1"/>
          </p:cNvSpPr>
          <p:nvPr>
            <p:ph type="subTitle" idx="1"/>
          </p:nvPr>
        </p:nvSpPr>
        <p:spPr>
          <a:xfrm>
            <a:off x="457200" y="947249"/>
            <a:ext cx="8229600" cy="930411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29" hasCustomPrompt="1"/>
          </p:nvPr>
        </p:nvSpPr>
        <p:spPr>
          <a:xfrm>
            <a:off x="2478703" y="3232938"/>
            <a:ext cx="1935952" cy="574169"/>
          </a:xfrm>
        </p:spPr>
        <p:txBody>
          <a:bodyPr/>
          <a:lstStyle>
            <a:lvl1pPr algn="ctr">
              <a:defRPr b="1" baseline="0">
                <a:solidFill>
                  <a:srgbClr val="FFFFFF"/>
                </a:solidFill>
              </a:defRPr>
            </a:lvl1pPr>
            <a:lvl2pPr>
              <a:defRPr b="1">
                <a:solidFill>
                  <a:srgbClr val="FFFFFF"/>
                </a:solidFill>
              </a:defRPr>
            </a:lvl2pPr>
            <a:lvl3pPr>
              <a:defRPr b="1">
                <a:solidFill>
                  <a:srgbClr val="FFFFFF"/>
                </a:solidFill>
              </a:defRPr>
            </a:lvl3pPr>
            <a:lvl4pPr>
              <a:defRPr b="1">
                <a:solidFill>
                  <a:srgbClr val="FFFFFF"/>
                </a:solidFill>
              </a:defRPr>
            </a:lvl4pPr>
            <a:lvl5pPr>
              <a:defRPr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7" name="Text Placeholder 2"/>
          <p:cNvSpPr>
            <a:spLocks noGrp="1"/>
          </p:cNvSpPr>
          <p:nvPr>
            <p:ph type="body" sz="quarter" idx="30"/>
          </p:nvPr>
        </p:nvSpPr>
        <p:spPr>
          <a:xfrm>
            <a:off x="2478713" y="3862792"/>
            <a:ext cx="1938061" cy="1150262"/>
          </a:xfrm>
        </p:spPr>
        <p:txBody>
          <a:bodyPr>
            <a:normAutofit/>
          </a:bodyPr>
          <a:lstStyle>
            <a:lvl1pPr algn="ctr">
              <a:defRPr sz="11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8" name="Text Placeholder 4"/>
          <p:cNvSpPr>
            <a:spLocks noGrp="1"/>
          </p:cNvSpPr>
          <p:nvPr>
            <p:ph type="body" sz="quarter" idx="31" hasCustomPrompt="1"/>
          </p:nvPr>
        </p:nvSpPr>
        <p:spPr>
          <a:xfrm>
            <a:off x="4631572" y="3237443"/>
            <a:ext cx="1935952" cy="574169"/>
          </a:xfrm>
        </p:spPr>
        <p:txBody>
          <a:bodyPr/>
          <a:lstStyle>
            <a:lvl1pPr algn="ctr">
              <a:defRPr b="1" baseline="0">
                <a:solidFill>
                  <a:srgbClr val="FFFFFF"/>
                </a:solidFill>
              </a:defRPr>
            </a:lvl1pPr>
            <a:lvl2pPr>
              <a:defRPr b="1">
                <a:solidFill>
                  <a:srgbClr val="FFFFFF"/>
                </a:solidFill>
              </a:defRPr>
            </a:lvl2pPr>
            <a:lvl3pPr>
              <a:defRPr b="1">
                <a:solidFill>
                  <a:srgbClr val="FFFFFF"/>
                </a:solidFill>
              </a:defRPr>
            </a:lvl3pPr>
            <a:lvl4pPr>
              <a:defRPr b="1">
                <a:solidFill>
                  <a:srgbClr val="FFFFFF"/>
                </a:solidFill>
              </a:defRPr>
            </a:lvl4pPr>
            <a:lvl5pPr>
              <a:defRPr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9" name="Text Placeholder 2"/>
          <p:cNvSpPr>
            <a:spLocks noGrp="1"/>
          </p:cNvSpPr>
          <p:nvPr>
            <p:ph type="body" sz="quarter" idx="32"/>
          </p:nvPr>
        </p:nvSpPr>
        <p:spPr>
          <a:xfrm>
            <a:off x="4631582" y="3867301"/>
            <a:ext cx="1938061" cy="1150262"/>
          </a:xfrm>
        </p:spPr>
        <p:txBody>
          <a:bodyPr>
            <a:normAutofit/>
          </a:bodyPr>
          <a:lstStyle>
            <a:lvl1pPr algn="ctr">
              <a:defRPr sz="11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0" name="Text Placeholder 4"/>
          <p:cNvSpPr>
            <a:spLocks noGrp="1"/>
          </p:cNvSpPr>
          <p:nvPr>
            <p:ph type="body" sz="quarter" idx="33" hasCustomPrompt="1"/>
          </p:nvPr>
        </p:nvSpPr>
        <p:spPr>
          <a:xfrm>
            <a:off x="6771217" y="3224368"/>
            <a:ext cx="1935952" cy="574169"/>
          </a:xfrm>
        </p:spPr>
        <p:txBody>
          <a:bodyPr/>
          <a:lstStyle>
            <a:lvl1pPr algn="ctr">
              <a:defRPr b="1" baseline="0">
                <a:solidFill>
                  <a:srgbClr val="FFFFFF"/>
                </a:solidFill>
              </a:defRPr>
            </a:lvl1pPr>
            <a:lvl2pPr>
              <a:defRPr b="1">
                <a:solidFill>
                  <a:srgbClr val="FFFFFF"/>
                </a:solidFill>
              </a:defRPr>
            </a:lvl2pPr>
            <a:lvl3pPr>
              <a:defRPr b="1">
                <a:solidFill>
                  <a:srgbClr val="FFFFFF"/>
                </a:solidFill>
              </a:defRPr>
            </a:lvl3pPr>
            <a:lvl4pPr>
              <a:defRPr b="1">
                <a:solidFill>
                  <a:srgbClr val="FFFFFF"/>
                </a:solidFill>
              </a:defRPr>
            </a:lvl4pPr>
            <a:lvl5pPr>
              <a:defRPr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1" name="Text Placeholder 2"/>
          <p:cNvSpPr>
            <a:spLocks noGrp="1"/>
          </p:cNvSpPr>
          <p:nvPr>
            <p:ph type="body" sz="quarter" idx="34"/>
          </p:nvPr>
        </p:nvSpPr>
        <p:spPr>
          <a:xfrm>
            <a:off x="6771224" y="3854227"/>
            <a:ext cx="1938061" cy="1150262"/>
          </a:xfrm>
        </p:spPr>
        <p:txBody>
          <a:bodyPr>
            <a:normAutofit/>
          </a:bodyPr>
          <a:lstStyle>
            <a:lvl1pPr algn="ctr">
              <a:defRPr sz="11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4138608" y="724420"/>
            <a:ext cx="873106" cy="0"/>
          </a:xfrm>
          <a:prstGeom prst="line">
            <a:avLst/>
          </a:prstGeom>
          <a:ln w="19050" cmpd="sng">
            <a:solidFill>
              <a:srgbClr val="4E841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37"/>
          <p:cNvSpPr>
            <a:spLocks noGrp="1"/>
          </p:cNvSpPr>
          <p:nvPr>
            <p:ph type="body" sz="quarter" idx="27"/>
          </p:nvPr>
        </p:nvSpPr>
        <p:spPr>
          <a:xfrm>
            <a:off x="457200" y="199832"/>
            <a:ext cx="8235950" cy="526711"/>
          </a:xfrm>
        </p:spPr>
        <p:txBody>
          <a:bodyPr>
            <a:normAutofit/>
          </a:bodyPr>
          <a:lstStyle>
            <a:lvl1pPr algn="ctr">
              <a:defRPr sz="2000">
                <a:solidFill>
                  <a:srgbClr val="464749"/>
                </a:solidFill>
              </a:defRPr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62297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0"/>
          <p:cNvSpPr>
            <a:spLocks noGrp="1"/>
          </p:cNvSpPr>
          <p:nvPr>
            <p:ph type="body" sz="quarter" idx="39" hasCustomPrompt="1"/>
          </p:nvPr>
        </p:nvSpPr>
        <p:spPr>
          <a:xfrm>
            <a:off x="13" y="2414963"/>
            <a:ext cx="9143999" cy="2728539"/>
          </a:xfrm>
          <a:prstGeom prst="rect">
            <a:avLst/>
          </a:prstGeom>
          <a:solidFill>
            <a:schemeClr val="accent4"/>
          </a:solidFill>
        </p:spPr>
        <p:txBody>
          <a:bodyPr/>
          <a:lstStyle>
            <a:lvl1pPr marL="0" indent="0" algn="ctr">
              <a:buNone/>
              <a:defRPr sz="900">
                <a:solidFill>
                  <a:schemeClr val="bg1"/>
                </a:solidFill>
                <a:latin typeface="Calibri Light" pitchFamily="34" charset="0"/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1" name="Subtitle 2"/>
          <p:cNvSpPr>
            <a:spLocks noGrp="1"/>
          </p:cNvSpPr>
          <p:nvPr>
            <p:ph type="subTitle" idx="1"/>
          </p:nvPr>
        </p:nvSpPr>
        <p:spPr>
          <a:xfrm>
            <a:off x="450850" y="3757763"/>
            <a:ext cx="8229600" cy="930411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4132258" y="3534934"/>
            <a:ext cx="873106" cy="0"/>
          </a:xfrm>
          <a:prstGeom prst="line">
            <a:avLst/>
          </a:prstGeom>
          <a:ln w="19050" cmpd="sng">
            <a:solidFill>
              <a:srgbClr val="4E841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37"/>
          <p:cNvSpPr>
            <a:spLocks noGrp="1"/>
          </p:cNvSpPr>
          <p:nvPr>
            <p:ph type="body" sz="quarter" idx="27"/>
          </p:nvPr>
        </p:nvSpPr>
        <p:spPr>
          <a:xfrm>
            <a:off x="450850" y="3010347"/>
            <a:ext cx="8235950" cy="526711"/>
          </a:xfrm>
        </p:spPr>
        <p:txBody>
          <a:bodyPr>
            <a:normAutofit/>
          </a:bodyPr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pPr lvl="0"/>
            <a:endParaRPr lang="en-US" dirty="0" smtClean="0"/>
          </a:p>
        </p:txBody>
      </p:sp>
      <p:pic>
        <p:nvPicPr>
          <p:cNvPr id="32" name="Picture 31" descr="shutterstock_358521821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"/>
            <a:ext cx="9144000" cy="2368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888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-7496" y="1"/>
            <a:ext cx="9151495" cy="2374454"/>
          </a:xfrm>
          <a:prstGeom prst="round1Rect">
            <a:avLst>
              <a:gd name="adj" fmla="val 0"/>
            </a:avLst>
          </a:prstGeom>
          <a:solidFill>
            <a:schemeClr val="accent6"/>
          </a:solidFill>
        </p:spPr>
        <p:txBody>
          <a:bodyPr/>
          <a:lstStyle>
            <a:lvl1pPr>
              <a:defRPr baseline="0"/>
            </a:lvl1pPr>
          </a:lstStyle>
          <a:p>
            <a:endParaRPr lang="en-US" dirty="0" smtClean="0"/>
          </a:p>
          <a:p>
            <a:r>
              <a:rPr lang="en-US" dirty="0" smtClean="0"/>
              <a:t>     Insert </a:t>
            </a:r>
          </a:p>
          <a:p>
            <a:r>
              <a:rPr lang="en-US" dirty="0" smtClean="0"/>
              <a:t>     Picture here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-7496" y="2414961"/>
            <a:ext cx="9151495" cy="272854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dirty="0"/>
          </a:p>
        </p:txBody>
      </p:sp>
      <p:sp>
        <p:nvSpPr>
          <p:cNvPr id="21" name="Subtitle 2"/>
          <p:cNvSpPr>
            <a:spLocks noGrp="1"/>
          </p:cNvSpPr>
          <p:nvPr>
            <p:ph type="subTitle" idx="1"/>
          </p:nvPr>
        </p:nvSpPr>
        <p:spPr>
          <a:xfrm>
            <a:off x="453451" y="3757763"/>
            <a:ext cx="8229600" cy="930411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4131698" y="3534934"/>
            <a:ext cx="873106" cy="0"/>
          </a:xfrm>
          <a:prstGeom prst="line">
            <a:avLst/>
          </a:prstGeom>
          <a:ln w="19050" cmpd="sng">
            <a:solidFill>
              <a:srgbClr val="4E841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37"/>
          <p:cNvSpPr>
            <a:spLocks noGrp="1"/>
          </p:cNvSpPr>
          <p:nvPr>
            <p:ph type="body" sz="quarter" idx="27"/>
          </p:nvPr>
        </p:nvSpPr>
        <p:spPr>
          <a:xfrm>
            <a:off x="450276" y="3010347"/>
            <a:ext cx="8235950" cy="526711"/>
          </a:xfrm>
        </p:spPr>
        <p:txBody>
          <a:bodyPr>
            <a:normAutofit/>
          </a:bodyPr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pPr lvl="0"/>
            <a:endParaRPr lang="en-US" dirty="0" smtClean="0"/>
          </a:p>
        </p:txBody>
      </p:sp>
      <p:sp>
        <p:nvSpPr>
          <p:cNvPr id="9" name="Text Placeholder 1"/>
          <p:cNvSpPr>
            <a:spLocks noGrp="1"/>
          </p:cNvSpPr>
          <p:nvPr>
            <p:ph type="body" sz="quarter" idx="30" hasCustomPrompt="1"/>
          </p:nvPr>
        </p:nvSpPr>
        <p:spPr>
          <a:xfrm>
            <a:off x="4111051" y="1951159"/>
            <a:ext cx="914400" cy="846601"/>
          </a:xfrm>
          <a:prstGeom prst="round1Rect">
            <a:avLst>
              <a:gd name="adj" fmla="val 13199"/>
            </a:avLst>
          </a:prstGeom>
          <a:solidFill>
            <a:srgbClr val="4E8416"/>
          </a:solidFill>
          <a:ln w="19050" cmpd="sng">
            <a:noFill/>
          </a:ln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6037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-7496" y="-1"/>
            <a:ext cx="9151495" cy="3664078"/>
          </a:xfrm>
          <a:prstGeom prst="round1Rect">
            <a:avLst>
              <a:gd name="adj" fmla="val 0"/>
            </a:avLst>
          </a:prstGeom>
          <a:solidFill>
            <a:schemeClr val="accent6"/>
          </a:solidFill>
        </p:spPr>
        <p:txBody>
          <a:bodyPr/>
          <a:lstStyle>
            <a:lvl1pPr>
              <a:defRPr baseline="0"/>
            </a:lvl1pPr>
          </a:lstStyle>
          <a:p>
            <a:endParaRPr lang="en-US" dirty="0" smtClean="0"/>
          </a:p>
          <a:p>
            <a:r>
              <a:rPr lang="en-US" dirty="0" smtClean="0"/>
              <a:t>     Insert </a:t>
            </a:r>
          </a:p>
          <a:p>
            <a:r>
              <a:rPr lang="en-US" dirty="0" smtClean="0"/>
              <a:t>     Picture here</a:t>
            </a:r>
            <a:endParaRPr lang="en-US" dirty="0"/>
          </a:p>
        </p:txBody>
      </p:sp>
      <p:sp>
        <p:nvSpPr>
          <p:cNvPr id="2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0850" y="4028406"/>
            <a:ext cx="8229600" cy="836728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z="1100" dirty="0" err="1" smtClean="0">
                <a:solidFill>
                  <a:srgbClr val="8F9093"/>
                </a:solidFill>
              </a:rPr>
              <a:t>Lorem</a:t>
            </a:r>
            <a:r>
              <a:rPr lang="en-US" sz="1100" dirty="0" smtClean="0">
                <a:solidFill>
                  <a:srgbClr val="8F9093"/>
                </a:solidFill>
              </a:rPr>
              <a:t> </a:t>
            </a:r>
            <a:r>
              <a:rPr lang="en-US" sz="1100" dirty="0" err="1" smtClean="0">
                <a:solidFill>
                  <a:srgbClr val="8F9093"/>
                </a:solidFill>
              </a:rPr>
              <a:t>ipsum</a:t>
            </a:r>
            <a:r>
              <a:rPr lang="en-US" sz="1100" dirty="0" smtClean="0">
                <a:solidFill>
                  <a:srgbClr val="8F9093"/>
                </a:solidFill>
              </a:rPr>
              <a:t> dolor sit </a:t>
            </a:r>
            <a:r>
              <a:rPr lang="en-US" sz="1100" dirty="0" err="1" smtClean="0">
                <a:solidFill>
                  <a:srgbClr val="8F9093"/>
                </a:solidFill>
              </a:rPr>
              <a:t>amet</a:t>
            </a:r>
            <a:r>
              <a:rPr lang="en-US" sz="1100" dirty="0" smtClean="0">
                <a:solidFill>
                  <a:srgbClr val="8F9093"/>
                </a:solidFill>
              </a:rPr>
              <a:t>, </a:t>
            </a:r>
            <a:r>
              <a:rPr lang="en-US" sz="1100" dirty="0" err="1" smtClean="0">
                <a:solidFill>
                  <a:srgbClr val="8F9093"/>
                </a:solidFill>
              </a:rPr>
              <a:t>consectetur</a:t>
            </a:r>
            <a:r>
              <a:rPr lang="en-US" sz="1100" dirty="0" smtClean="0">
                <a:solidFill>
                  <a:srgbClr val="8F9093"/>
                </a:solidFill>
              </a:rPr>
              <a:t> </a:t>
            </a:r>
            <a:r>
              <a:rPr lang="en-US" sz="1100" dirty="0" err="1" smtClean="0">
                <a:solidFill>
                  <a:srgbClr val="8F9093"/>
                </a:solidFill>
              </a:rPr>
              <a:t>adipiscing</a:t>
            </a:r>
            <a:r>
              <a:rPr lang="en-US" sz="1100" dirty="0" smtClean="0">
                <a:solidFill>
                  <a:srgbClr val="8F9093"/>
                </a:solidFill>
              </a:rPr>
              <a:t> </a:t>
            </a:r>
            <a:r>
              <a:rPr lang="en-US" sz="1100" dirty="0" err="1" smtClean="0">
                <a:solidFill>
                  <a:srgbClr val="8F9093"/>
                </a:solidFill>
              </a:rPr>
              <a:t>elit</a:t>
            </a:r>
            <a:r>
              <a:rPr lang="en-US" sz="1100" dirty="0" smtClean="0">
                <a:solidFill>
                  <a:srgbClr val="8F9093"/>
                </a:solidFill>
              </a:rPr>
              <a:t>. </a:t>
            </a:r>
            <a:r>
              <a:rPr lang="en-US" sz="1100" dirty="0" err="1" smtClean="0">
                <a:solidFill>
                  <a:srgbClr val="8F9093"/>
                </a:solidFill>
              </a:rPr>
              <a:t>Suspendisse</a:t>
            </a:r>
            <a:r>
              <a:rPr lang="en-US" sz="1100" dirty="0" smtClean="0">
                <a:solidFill>
                  <a:srgbClr val="8F9093"/>
                </a:solidFill>
              </a:rPr>
              <a:t> </a:t>
            </a:r>
            <a:r>
              <a:rPr lang="en-US" sz="1100" dirty="0" err="1" smtClean="0">
                <a:solidFill>
                  <a:srgbClr val="8F9093"/>
                </a:solidFill>
              </a:rPr>
              <a:t>vestibulum</a:t>
            </a:r>
            <a:r>
              <a:rPr lang="en-US" sz="1100" dirty="0" smtClean="0">
                <a:solidFill>
                  <a:srgbClr val="8F9093"/>
                </a:solidFill>
              </a:rPr>
              <a:t> </a:t>
            </a:r>
            <a:r>
              <a:rPr lang="en-US" sz="1100" dirty="0" err="1" smtClean="0">
                <a:solidFill>
                  <a:srgbClr val="8F9093"/>
                </a:solidFill>
              </a:rPr>
              <a:t>urna</a:t>
            </a:r>
            <a:r>
              <a:rPr lang="en-US" sz="1100" dirty="0" smtClean="0">
                <a:solidFill>
                  <a:srgbClr val="8F9093"/>
                </a:solidFill>
              </a:rPr>
              <a:t> id </a:t>
            </a:r>
            <a:r>
              <a:rPr lang="en-US" sz="1100" dirty="0" err="1" smtClean="0">
                <a:solidFill>
                  <a:srgbClr val="8F9093"/>
                </a:solidFill>
              </a:rPr>
              <a:t>risus</a:t>
            </a:r>
            <a:r>
              <a:rPr lang="en-US" sz="1100" dirty="0" smtClean="0">
                <a:solidFill>
                  <a:srgbClr val="8F9093"/>
                </a:solidFill>
              </a:rPr>
              <a:t> </a:t>
            </a:r>
            <a:r>
              <a:rPr lang="en-US" sz="1100" dirty="0" err="1" smtClean="0">
                <a:solidFill>
                  <a:srgbClr val="8F9093"/>
                </a:solidFill>
              </a:rPr>
              <a:t>blandit</a:t>
            </a:r>
            <a:r>
              <a:rPr lang="en-US" sz="1100" dirty="0" smtClean="0">
                <a:solidFill>
                  <a:srgbClr val="8F9093"/>
                </a:solidFill>
              </a:rPr>
              <a:t> </a:t>
            </a:r>
            <a:r>
              <a:rPr lang="en-US" sz="1100" dirty="0" err="1" smtClean="0">
                <a:solidFill>
                  <a:srgbClr val="8F9093"/>
                </a:solidFill>
              </a:rPr>
              <a:t>vestibulum</a:t>
            </a:r>
            <a:r>
              <a:rPr lang="en-US" sz="1100" dirty="0" smtClean="0">
                <a:solidFill>
                  <a:srgbClr val="8F9093"/>
                </a:solidFill>
              </a:rPr>
              <a:t>. In </a:t>
            </a:r>
            <a:r>
              <a:rPr lang="en-US" sz="1100" dirty="0" err="1" smtClean="0">
                <a:solidFill>
                  <a:srgbClr val="8F9093"/>
                </a:solidFill>
              </a:rPr>
              <a:t>hac</a:t>
            </a:r>
            <a:r>
              <a:rPr lang="en-US" sz="1100" dirty="0" smtClean="0">
                <a:solidFill>
                  <a:srgbClr val="8F9093"/>
                </a:solidFill>
              </a:rPr>
              <a:t> </a:t>
            </a:r>
            <a:r>
              <a:rPr lang="en-US" sz="1100" dirty="0" err="1" smtClean="0">
                <a:solidFill>
                  <a:srgbClr val="8F9093"/>
                </a:solidFill>
              </a:rPr>
              <a:t>habitasse</a:t>
            </a:r>
            <a:r>
              <a:rPr lang="en-US" sz="1100" dirty="0" smtClean="0">
                <a:solidFill>
                  <a:srgbClr val="8F9093"/>
                </a:solidFill>
              </a:rPr>
              <a:t> </a:t>
            </a:r>
            <a:r>
              <a:rPr lang="en-US" sz="1100" dirty="0" err="1" smtClean="0">
                <a:solidFill>
                  <a:srgbClr val="8F9093"/>
                </a:solidFill>
              </a:rPr>
              <a:t>platea</a:t>
            </a:r>
            <a:r>
              <a:rPr lang="en-US" sz="1100" dirty="0" smtClean="0">
                <a:solidFill>
                  <a:srgbClr val="8F9093"/>
                </a:solidFill>
              </a:rPr>
              <a:t> </a:t>
            </a:r>
            <a:r>
              <a:rPr lang="en-US" sz="1100" dirty="0" err="1" smtClean="0">
                <a:solidFill>
                  <a:srgbClr val="8F9093"/>
                </a:solidFill>
              </a:rPr>
              <a:t>dictumst</a:t>
            </a:r>
            <a:r>
              <a:rPr lang="en-US" sz="1100" dirty="0" smtClean="0">
                <a:solidFill>
                  <a:srgbClr val="8F9093"/>
                </a:solidFill>
              </a:rPr>
              <a:t>. Maecenas sit </a:t>
            </a:r>
            <a:r>
              <a:rPr lang="en-US" sz="1100" dirty="0" err="1" smtClean="0">
                <a:solidFill>
                  <a:srgbClr val="8F9093"/>
                </a:solidFill>
              </a:rPr>
              <a:t>amet</a:t>
            </a:r>
            <a:r>
              <a:rPr lang="en-US" sz="1100" dirty="0" smtClean="0">
                <a:solidFill>
                  <a:srgbClr val="8F9093"/>
                </a:solidFill>
              </a:rPr>
              <a:t> </a:t>
            </a:r>
            <a:r>
              <a:rPr lang="en-US" sz="1100" dirty="0" err="1" smtClean="0">
                <a:solidFill>
                  <a:srgbClr val="8F9093"/>
                </a:solidFill>
              </a:rPr>
              <a:t>dignissim</a:t>
            </a:r>
            <a:r>
              <a:rPr lang="en-US" sz="1100" dirty="0" smtClean="0">
                <a:solidFill>
                  <a:srgbClr val="8F9093"/>
                </a:solidFill>
              </a:rPr>
              <a:t> </a:t>
            </a:r>
            <a:r>
              <a:rPr lang="en-US" sz="1100" dirty="0" err="1" smtClean="0">
                <a:solidFill>
                  <a:srgbClr val="8F9093"/>
                </a:solidFill>
              </a:rPr>
              <a:t>metus</a:t>
            </a:r>
            <a:r>
              <a:rPr lang="en-US" sz="1100" dirty="0" smtClean="0">
                <a:solidFill>
                  <a:srgbClr val="8F9093"/>
                </a:solidFill>
              </a:rPr>
              <a:t>. </a:t>
            </a:r>
            <a:r>
              <a:rPr lang="en-US" sz="1100" dirty="0" err="1" smtClean="0">
                <a:solidFill>
                  <a:srgbClr val="8F9093"/>
                </a:solidFill>
              </a:rPr>
              <a:t>Mauris</a:t>
            </a:r>
            <a:r>
              <a:rPr lang="en-US" sz="1100" dirty="0" smtClean="0">
                <a:solidFill>
                  <a:srgbClr val="8F9093"/>
                </a:solidFill>
              </a:rPr>
              <a:t> </a:t>
            </a:r>
            <a:r>
              <a:rPr lang="en-US" sz="1100" dirty="0" err="1" smtClean="0">
                <a:solidFill>
                  <a:srgbClr val="8F9093"/>
                </a:solidFill>
              </a:rPr>
              <a:t>eu</a:t>
            </a:r>
            <a:r>
              <a:rPr lang="en-US" sz="1100" dirty="0" smtClean="0">
                <a:solidFill>
                  <a:srgbClr val="8F9093"/>
                </a:solidFill>
              </a:rPr>
              <a:t> </a:t>
            </a:r>
            <a:r>
              <a:rPr lang="en-US" sz="1100" dirty="0" err="1" smtClean="0">
                <a:solidFill>
                  <a:srgbClr val="8F9093"/>
                </a:solidFill>
              </a:rPr>
              <a:t>libero</a:t>
            </a:r>
            <a:r>
              <a:rPr lang="en-US" sz="1100" dirty="0" smtClean="0">
                <a:solidFill>
                  <a:srgbClr val="8F9093"/>
                </a:solidFill>
              </a:rPr>
              <a:t> sit </a:t>
            </a:r>
            <a:r>
              <a:rPr lang="en-US" sz="1100" dirty="0" err="1" smtClean="0">
                <a:solidFill>
                  <a:srgbClr val="8F9093"/>
                </a:solidFill>
              </a:rPr>
              <a:t>amet</a:t>
            </a:r>
            <a:r>
              <a:rPr lang="en-US" sz="1100" dirty="0" smtClean="0">
                <a:solidFill>
                  <a:srgbClr val="8F9093"/>
                </a:solidFill>
              </a:rPr>
              <a:t> </a:t>
            </a:r>
            <a:r>
              <a:rPr lang="en-US" sz="1100" dirty="0" err="1" smtClean="0">
                <a:solidFill>
                  <a:srgbClr val="8F9093"/>
                </a:solidFill>
              </a:rPr>
              <a:t>massa</a:t>
            </a:r>
            <a:r>
              <a:rPr lang="en-US" sz="1100" dirty="0" smtClean="0">
                <a:solidFill>
                  <a:srgbClr val="8F9093"/>
                </a:solidFill>
              </a:rPr>
              <a:t> </a:t>
            </a:r>
            <a:r>
              <a:rPr lang="en-US" sz="1100" dirty="0" err="1" smtClean="0">
                <a:solidFill>
                  <a:srgbClr val="8F9093"/>
                </a:solidFill>
              </a:rPr>
              <a:t>tincidunt</a:t>
            </a:r>
            <a:r>
              <a:rPr lang="en-US" sz="1100" dirty="0" smtClean="0">
                <a:solidFill>
                  <a:srgbClr val="8F9093"/>
                </a:solidFill>
              </a:rPr>
              <a:t> </a:t>
            </a:r>
            <a:r>
              <a:rPr lang="en-US" sz="1100" dirty="0" err="1" smtClean="0">
                <a:solidFill>
                  <a:srgbClr val="8F9093"/>
                </a:solidFill>
              </a:rPr>
              <a:t>elementum</a:t>
            </a:r>
            <a:r>
              <a:rPr lang="en-US" sz="1100" dirty="0" smtClean="0">
                <a:solidFill>
                  <a:srgbClr val="8F9093"/>
                </a:solidFill>
              </a:rPr>
              <a:t> id sit </a:t>
            </a:r>
            <a:r>
              <a:rPr lang="en-US" sz="1100" dirty="0" err="1" smtClean="0">
                <a:solidFill>
                  <a:srgbClr val="8F9093"/>
                </a:solidFill>
              </a:rPr>
              <a:t>amet</a:t>
            </a:r>
            <a:r>
              <a:rPr lang="en-US" sz="1100" dirty="0" smtClean="0">
                <a:solidFill>
                  <a:srgbClr val="8F9093"/>
                </a:solidFill>
              </a:rPr>
              <a:t> ante. </a:t>
            </a:r>
            <a:r>
              <a:rPr lang="en-US" sz="1100" dirty="0" err="1" smtClean="0">
                <a:solidFill>
                  <a:srgbClr val="8F9093"/>
                </a:solidFill>
              </a:rPr>
              <a:t>Aenean</a:t>
            </a:r>
            <a:r>
              <a:rPr lang="en-US" sz="1100" dirty="0" smtClean="0">
                <a:solidFill>
                  <a:srgbClr val="8F9093"/>
                </a:solidFill>
              </a:rPr>
              <a:t> non </a:t>
            </a:r>
            <a:r>
              <a:rPr lang="en-US" sz="1100" dirty="0" err="1" smtClean="0">
                <a:solidFill>
                  <a:srgbClr val="8F9093"/>
                </a:solidFill>
              </a:rPr>
              <a:t>diam</a:t>
            </a:r>
            <a:r>
              <a:rPr lang="en-US" sz="1100" dirty="0" smtClean="0">
                <a:solidFill>
                  <a:srgbClr val="8F9093"/>
                </a:solidFill>
              </a:rPr>
              <a:t> </a:t>
            </a:r>
            <a:r>
              <a:rPr lang="en-US" sz="1100" dirty="0" err="1" smtClean="0">
                <a:solidFill>
                  <a:srgbClr val="8F9093"/>
                </a:solidFill>
              </a:rPr>
              <a:t>mollis</a:t>
            </a:r>
            <a:r>
              <a:rPr lang="en-US" sz="1100" dirty="0" smtClean="0">
                <a:solidFill>
                  <a:srgbClr val="8F9093"/>
                </a:solidFill>
              </a:rPr>
              <a:t> </a:t>
            </a:r>
            <a:r>
              <a:rPr lang="en-US" sz="1100" dirty="0" err="1" smtClean="0">
                <a:solidFill>
                  <a:srgbClr val="8F9093"/>
                </a:solidFill>
              </a:rPr>
              <a:t>lectus</a:t>
            </a:r>
            <a:r>
              <a:rPr lang="en-US" sz="1100" dirty="0" smtClean="0">
                <a:solidFill>
                  <a:srgbClr val="8F9093"/>
                </a:solidFill>
              </a:rPr>
              <a:t> </a:t>
            </a:r>
            <a:r>
              <a:rPr lang="en-US" sz="1100" dirty="0" err="1" smtClean="0">
                <a:solidFill>
                  <a:srgbClr val="8F9093"/>
                </a:solidFill>
              </a:rPr>
              <a:t>egestas</a:t>
            </a:r>
            <a:r>
              <a:rPr lang="en-US" sz="1100" dirty="0" smtClean="0">
                <a:solidFill>
                  <a:srgbClr val="8F9093"/>
                </a:solidFill>
              </a:rPr>
              <a:t> </a:t>
            </a:r>
            <a:r>
              <a:rPr lang="en-US" sz="1100" dirty="0" err="1" smtClean="0">
                <a:solidFill>
                  <a:srgbClr val="8F9093"/>
                </a:solidFill>
              </a:rPr>
              <a:t>cursus</a:t>
            </a:r>
            <a:r>
              <a:rPr lang="en-US" sz="1100" dirty="0" smtClean="0">
                <a:solidFill>
                  <a:srgbClr val="8F9093"/>
                </a:solidFill>
              </a:rPr>
              <a:t>. </a:t>
            </a:r>
            <a:r>
              <a:rPr lang="en-US" sz="1100" dirty="0" err="1" smtClean="0">
                <a:solidFill>
                  <a:srgbClr val="8F9093"/>
                </a:solidFill>
              </a:rPr>
              <a:t>Ut</a:t>
            </a:r>
            <a:r>
              <a:rPr lang="en-US" sz="1100" dirty="0" smtClean="0">
                <a:solidFill>
                  <a:srgbClr val="8F9093"/>
                </a:solidFill>
              </a:rPr>
              <a:t> </a:t>
            </a:r>
            <a:r>
              <a:rPr lang="en-US" sz="1100" dirty="0" err="1" smtClean="0">
                <a:solidFill>
                  <a:srgbClr val="8F9093"/>
                </a:solidFill>
              </a:rPr>
              <a:t>ullamcorper</a:t>
            </a:r>
            <a:r>
              <a:rPr lang="en-US" sz="1100" dirty="0" smtClean="0">
                <a:solidFill>
                  <a:srgbClr val="8F9093"/>
                </a:solidFill>
              </a:rPr>
              <a:t> </a:t>
            </a:r>
            <a:r>
              <a:rPr lang="en-US" sz="1100" dirty="0" err="1" smtClean="0">
                <a:solidFill>
                  <a:srgbClr val="8F9093"/>
                </a:solidFill>
              </a:rPr>
              <a:t>ultricies</a:t>
            </a:r>
            <a:r>
              <a:rPr lang="en-US" sz="1100" dirty="0" smtClean="0">
                <a:solidFill>
                  <a:srgbClr val="8F9093"/>
                </a:solidFill>
              </a:rPr>
              <a:t> </a:t>
            </a:r>
            <a:r>
              <a:rPr lang="en-US" sz="1100" dirty="0" err="1" smtClean="0">
                <a:solidFill>
                  <a:srgbClr val="8F9093"/>
                </a:solidFill>
              </a:rPr>
              <a:t>sem</a:t>
            </a:r>
            <a:r>
              <a:rPr lang="en-US" sz="1100" dirty="0" smtClean="0">
                <a:solidFill>
                  <a:srgbClr val="8F9093"/>
                </a:solidFill>
              </a:rPr>
              <a:t>, id </a:t>
            </a:r>
            <a:r>
              <a:rPr lang="en-US" sz="1100" dirty="0" err="1" smtClean="0">
                <a:solidFill>
                  <a:srgbClr val="8F9093"/>
                </a:solidFill>
              </a:rPr>
              <a:t>commodo</a:t>
            </a:r>
            <a:r>
              <a:rPr lang="en-US" sz="1100" dirty="0" smtClean="0">
                <a:solidFill>
                  <a:srgbClr val="8F9093"/>
                </a:solidFill>
              </a:rPr>
              <a:t> </a:t>
            </a:r>
            <a:r>
              <a:rPr lang="en-US" sz="1100" dirty="0" err="1" smtClean="0">
                <a:solidFill>
                  <a:srgbClr val="8F9093"/>
                </a:solidFill>
              </a:rPr>
              <a:t>mauris</a:t>
            </a:r>
            <a:r>
              <a:rPr lang="en-US" sz="1100" dirty="0" smtClean="0">
                <a:solidFill>
                  <a:srgbClr val="8F9093"/>
                </a:solidFill>
              </a:rPr>
              <a:t> </a:t>
            </a:r>
            <a:r>
              <a:rPr lang="en-US" sz="1100" dirty="0" err="1" smtClean="0">
                <a:solidFill>
                  <a:srgbClr val="8F9093"/>
                </a:solidFill>
              </a:rPr>
              <a:t>vestibulum</a:t>
            </a:r>
            <a:r>
              <a:rPr lang="en-US" sz="1100" dirty="0" smtClean="0">
                <a:solidFill>
                  <a:srgbClr val="8F9093"/>
                </a:solidFill>
              </a:rPr>
              <a:t> </a:t>
            </a:r>
            <a:endParaRPr lang="en-US" dirty="0"/>
          </a:p>
        </p:txBody>
      </p:sp>
      <p:sp>
        <p:nvSpPr>
          <p:cNvPr id="6" name="Text Placeholder 1"/>
          <p:cNvSpPr>
            <a:spLocks noGrp="1"/>
          </p:cNvSpPr>
          <p:nvPr>
            <p:ph type="body" sz="quarter" idx="30" hasCustomPrompt="1"/>
          </p:nvPr>
        </p:nvSpPr>
        <p:spPr>
          <a:xfrm>
            <a:off x="3539454" y="1862606"/>
            <a:ext cx="1828800" cy="1801471"/>
          </a:xfrm>
          <a:prstGeom prst="round1Rect">
            <a:avLst>
              <a:gd name="adj" fmla="val 13199"/>
            </a:avLst>
          </a:prstGeom>
          <a:solidFill>
            <a:srgbClr val="4E8416">
              <a:alpha val="81000"/>
            </a:srgbClr>
          </a:solidFill>
          <a:ln w="19050" cmpd="sng">
            <a:noFill/>
          </a:ln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9" name="Text Placeholder 37"/>
          <p:cNvSpPr>
            <a:spLocks noGrp="1"/>
          </p:cNvSpPr>
          <p:nvPr>
            <p:ph type="body" sz="quarter" idx="27"/>
          </p:nvPr>
        </p:nvSpPr>
        <p:spPr>
          <a:xfrm>
            <a:off x="3539446" y="2650860"/>
            <a:ext cx="1828808" cy="526711"/>
          </a:xfrm>
        </p:spPr>
        <p:txBody>
          <a:bodyPr>
            <a:normAutofit/>
          </a:bodyPr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143140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20"/>
          <p:cNvSpPr>
            <a:spLocks noGrp="1"/>
          </p:cNvSpPr>
          <p:nvPr>
            <p:ph type="body" sz="quarter" idx="39" hasCustomPrompt="1"/>
          </p:nvPr>
        </p:nvSpPr>
        <p:spPr>
          <a:xfrm>
            <a:off x="13" y="2596338"/>
            <a:ext cx="9143999" cy="2547162"/>
          </a:xfrm>
          <a:prstGeom prst="rect">
            <a:avLst/>
          </a:prstGeom>
          <a:solidFill>
            <a:schemeClr val="accent4"/>
          </a:solidFill>
        </p:spPr>
        <p:txBody>
          <a:bodyPr/>
          <a:lstStyle>
            <a:lvl1pPr marL="0" indent="0" algn="ctr">
              <a:buNone/>
              <a:defRPr sz="900">
                <a:solidFill>
                  <a:schemeClr val="bg1"/>
                </a:solidFill>
                <a:latin typeface="Calibri Light" pitchFamily="34" charset="0"/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5" name="Text Placeholder 1"/>
          <p:cNvSpPr>
            <a:spLocks noGrp="1"/>
          </p:cNvSpPr>
          <p:nvPr>
            <p:ph type="body" sz="quarter" idx="42" hasCustomPrompt="1"/>
          </p:nvPr>
        </p:nvSpPr>
        <p:spPr>
          <a:xfrm>
            <a:off x="795610" y="2087592"/>
            <a:ext cx="1019674" cy="1017490"/>
          </a:xfrm>
          <a:prstGeom prst="round1Rect">
            <a:avLst>
              <a:gd name="adj" fmla="val 13199"/>
            </a:avLst>
          </a:prstGeom>
          <a:solidFill>
            <a:srgbClr val="4E8416"/>
          </a:solidFill>
          <a:ln w="19050" cmpd="sng">
            <a:noFill/>
          </a:ln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3" name="Text Placeholder 1"/>
          <p:cNvSpPr>
            <a:spLocks noGrp="1"/>
          </p:cNvSpPr>
          <p:nvPr>
            <p:ph type="body" sz="quarter" idx="43" hasCustomPrompt="1"/>
          </p:nvPr>
        </p:nvSpPr>
        <p:spPr>
          <a:xfrm>
            <a:off x="2936804" y="2087595"/>
            <a:ext cx="1019674" cy="1017490"/>
          </a:xfrm>
          <a:prstGeom prst="round1Rect">
            <a:avLst>
              <a:gd name="adj" fmla="val 13199"/>
            </a:avLst>
          </a:prstGeom>
          <a:solidFill>
            <a:srgbClr val="4E8416"/>
          </a:solidFill>
          <a:ln w="19050" cmpd="sng">
            <a:noFill/>
          </a:ln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4" name="Text Placeholder 1"/>
          <p:cNvSpPr>
            <a:spLocks noGrp="1"/>
          </p:cNvSpPr>
          <p:nvPr>
            <p:ph type="body" sz="quarter" idx="44" hasCustomPrompt="1"/>
          </p:nvPr>
        </p:nvSpPr>
        <p:spPr>
          <a:xfrm>
            <a:off x="5091857" y="2087595"/>
            <a:ext cx="1019674" cy="1017490"/>
          </a:xfrm>
          <a:prstGeom prst="round1Rect">
            <a:avLst>
              <a:gd name="adj" fmla="val 13199"/>
            </a:avLst>
          </a:prstGeom>
          <a:solidFill>
            <a:srgbClr val="4E8416"/>
          </a:solidFill>
          <a:ln w="19050" cmpd="sng">
            <a:noFill/>
          </a:ln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5" name="Text Placeholder 1"/>
          <p:cNvSpPr>
            <a:spLocks noGrp="1"/>
          </p:cNvSpPr>
          <p:nvPr>
            <p:ph type="body" sz="quarter" idx="45" hasCustomPrompt="1"/>
          </p:nvPr>
        </p:nvSpPr>
        <p:spPr>
          <a:xfrm>
            <a:off x="7220304" y="2087592"/>
            <a:ext cx="1019674" cy="1017490"/>
          </a:xfrm>
          <a:prstGeom prst="round1Rect">
            <a:avLst>
              <a:gd name="adj" fmla="val 13199"/>
            </a:avLst>
          </a:prstGeom>
          <a:solidFill>
            <a:srgbClr val="4E8416"/>
          </a:solidFill>
          <a:ln w="19050" cmpd="sng">
            <a:noFill/>
          </a:ln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1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336379" y="3237443"/>
            <a:ext cx="1935952" cy="574169"/>
          </a:xfrm>
        </p:spPr>
        <p:txBody>
          <a:bodyPr/>
          <a:lstStyle>
            <a:lvl1pPr algn="ctr">
              <a:defRPr b="1" baseline="0">
                <a:solidFill>
                  <a:srgbClr val="FFFFFF"/>
                </a:solidFill>
              </a:defRPr>
            </a:lvl1pPr>
            <a:lvl2pPr>
              <a:defRPr b="1">
                <a:solidFill>
                  <a:srgbClr val="FFFFFF"/>
                </a:solidFill>
              </a:defRPr>
            </a:lvl2pPr>
            <a:lvl3pPr>
              <a:defRPr b="1">
                <a:solidFill>
                  <a:srgbClr val="FFFFFF"/>
                </a:solidFill>
              </a:defRPr>
            </a:lvl3pPr>
            <a:lvl4pPr>
              <a:defRPr b="1">
                <a:solidFill>
                  <a:srgbClr val="FFFFFF"/>
                </a:solidFill>
              </a:defRPr>
            </a:lvl4pPr>
            <a:lvl5pPr>
              <a:defRPr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2" name="Text Placeholder 2"/>
          <p:cNvSpPr>
            <a:spLocks noGrp="1"/>
          </p:cNvSpPr>
          <p:nvPr>
            <p:ph type="body" sz="quarter" idx="24"/>
          </p:nvPr>
        </p:nvSpPr>
        <p:spPr>
          <a:xfrm>
            <a:off x="333589" y="3867301"/>
            <a:ext cx="1941559" cy="1150262"/>
          </a:xfrm>
        </p:spPr>
        <p:txBody>
          <a:bodyPr>
            <a:normAutofit/>
          </a:bodyPr>
          <a:lstStyle>
            <a:lvl1pPr algn="ctr">
              <a:defRPr sz="11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1" name="Subtitle 2"/>
          <p:cNvSpPr>
            <a:spLocks noGrp="1"/>
          </p:cNvSpPr>
          <p:nvPr>
            <p:ph type="subTitle" idx="1"/>
          </p:nvPr>
        </p:nvSpPr>
        <p:spPr>
          <a:xfrm>
            <a:off x="457200" y="968067"/>
            <a:ext cx="8229600" cy="909592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29" hasCustomPrompt="1"/>
          </p:nvPr>
        </p:nvSpPr>
        <p:spPr>
          <a:xfrm>
            <a:off x="2479757" y="3232938"/>
            <a:ext cx="1935952" cy="574169"/>
          </a:xfrm>
        </p:spPr>
        <p:txBody>
          <a:bodyPr/>
          <a:lstStyle>
            <a:lvl1pPr algn="ctr">
              <a:defRPr b="1" baseline="0">
                <a:solidFill>
                  <a:srgbClr val="FFFFFF"/>
                </a:solidFill>
              </a:defRPr>
            </a:lvl1pPr>
            <a:lvl2pPr>
              <a:defRPr b="1">
                <a:solidFill>
                  <a:srgbClr val="FFFFFF"/>
                </a:solidFill>
              </a:defRPr>
            </a:lvl2pPr>
            <a:lvl3pPr>
              <a:defRPr b="1">
                <a:solidFill>
                  <a:srgbClr val="FFFFFF"/>
                </a:solidFill>
              </a:defRPr>
            </a:lvl3pPr>
            <a:lvl4pPr>
              <a:defRPr b="1">
                <a:solidFill>
                  <a:srgbClr val="FFFFFF"/>
                </a:solidFill>
              </a:defRPr>
            </a:lvl4pPr>
            <a:lvl5pPr>
              <a:defRPr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7" name="Text Placeholder 2"/>
          <p:cNvSpPr>
            <a:spLocks noGrp="1"/>
          </p:cNvSpPr>
          <p:nvPr>
            <p:ph type="body" sz="quarter" idx="30"/>
          </p:nvPr>
        </p:nvSpPr>
        <p:spPr>
          <a:xfrm>
            <a:off x="2478713" y="3862792"/>
            <a:ext cx="1938061" cy="1150262"/>
          </a:xfrm>
        </p:spPr>
        <p:txBody>
          <a:bodyPr>
            <a:normAutofit/>
          </a:bodyPr>
          <a:lstStyle>
            <a:lvl1pPr algn="ctr">
              <a:defRPr sz="11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8" name="Text Placeholder 4"/>
          <p:cNvSpPr>
            <a:spLocks noGrp="1"/>
          </p:cNvSpPr>
          <p:nvPr>
            <p:ph type="body" sz="quarter" idx="31" hasCustomPrompt="1"/>
          </p:nvPr>
        </p:nvSpPr>
        <p:spPr>
          <a:xfrm>
            <a:off x="4632627" y="3237443"/>
            <a:ext cx="1935952" cy="574169"/>
          </a:xfrm>
        </p:spPr>
        <p:txBody>
          <a:bodyPr/>
          <a:lstStyle>
            <a:lvl1pPr algn="ctr">
              <a:defRPr b="1" baseline="0">
                <a:solidFill>
                  <a:srgbClr val="FFFFFF"/>
                </a:solidFill>
              </a:defRPr>
            </a:lvl1pPr>
            <a:lvl2pPr>
              <a:defRPr b="1">
                <a:solidFill>
                  <a:srgbClr val="FFFFFF"/>
                </a:solidFill>
              </a:defRPr>
            </a:lvl2pPr>
            <a:lvl3pPr>
              <a:defRPr b="1">
                <a:solidFill>
                  <a:srgbClr val="FFFFFF"/>
                </a:solidFill>
              </a:defRPr>
            </a:lvl3pPr>
            <a:lvl4pPr>
              <a:defRPr b="1">
                <a:solidFill>
                  <a:srgbClr val="FFFFFF"/>
                </a:solidFill>
              </a:defRPr>
            </a:lvl4pPr>
            <a:lvl5pPr>
              <a:defRPr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9" name="Text Placeholder 2"/>
          <p:cNvSpPr>
            <a:spLocks noGrp="1"/>
          </p:cNvSpPr>
          <p:nvPr>
            <p:ph type="body" sz="quarter" idx="32"/>
          </p:nvPr>
        </p:nvSpPr>
        <p:spPr>
          <a:xfrm>
            <a:off x="4631582" y="3867301"/>
            <a:ext cx="1938061" cy="1150262"/>
          </a:xfrm>
        </p:spPr>
        <p:txBody>
          <a:bodyPr>
            <a:normAutofit/>
          </a:bodyPr>
          <a:lstStyle>
            <a:lvl1pPr algn="ctr">
              <a:defRPr sz="11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0" name="Text Placeholder 4"/>
          <p:cNvSpPr>
            <a:spLocks noGrp="1"/>
          </p:cNvSpPr>
          <p:nvPr>
            <p:ph type="body" sz="quarter" idx="33" hasCustomPrompt="1"/>
          </p:nvPr>
        </p:nvSpPr>
        <p:spPr>
          <a:xfrm>
            <a:off x="6771217" y="3224368"/>
            <a:ext cx="1935952" cy="574169"/>
          </a:xfrm>
        </p:spPr>
        <p:txBody>
          <a:bodyPr/>
          <a:lstStyle>
            <a:lvl1pPr algn="ctr">
              <a:defRPr b="1" baseline="0">
                <a:solidFill>
                  <a:srgbClr val="FFFFFF"/>
                </a:solidFill>
              </a:defRPr>
            </a:lvl1pPr>
            <a:lvl2pPr>
              <a:defRPr b="1">
                <a:solidFill>
                  <a:srgbClr val="FFFFFF"/>
                </a:solidFill>
              </a:defRPr>
            </a:lvl2pPr>
            <a:lvl3pPr>
              <a:defRPr b="1">
                <a:solidFill>
                  <a:srgbClr val="FFFFFF"/>
                </a:solidFill>
              </a:defRPr>
            </a:lvl3pPr>
            <a:lvl4pPr>
              <a:defRPr b="1">
                <a:solidFill>
                  <a:srgbClr val="FFFFFF"/>
                </a:solidFill>
              </a:defRPr>
            </a:lvl4pPr>
            <a:lvl5pPr>
              <a:defRPr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1" name="Text Placeholder 2"/>
          <p:cNvSpPr>
            <a:spLocks noGrp="1"/>
          </p:cNvSpPr>
          <p:nvPr>
            <p:ph type="body" sz="quarter" idx="34"/>
          </p:nvPr>
        </p:nvSpPr>
        <p:spPr>
          <a:xfrm>
            <a:off x="6771224" y="3854227"/>
            <a:ext cx="1938061" cy="1150262"/>
          </a:xfrm>
        </p:spPr>
        <p:txBody>
          <a:bodyPr>
            <a:normAutofit/>
          </a:bodyPr>
          <a:lstStyle>
            <a:lvl1pPr algn="ctr">
              <a:defRPr sz="11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4138608" y="724420"/>
            <a:ext cx="873106" cy="0"/>
          </a:xfrm>
          <a:prstGeom prst="line">
            <a:avLst/>
          </a:prstGeom>
          <a:ln w="19050" cmpd="sng">
            <a:solidFill>
              <a:srgbClr val="4E841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37"/>
          <p:cNvSpPr>
            <a:spLocks noGrp="1"/>
          </p:cNvSpPr>
          <p:nvPr>
            <p:ph type="body" sz="quarter" idx="27"/>
          </p:nvPr>
        </p:nvSpPr>
        <p:spPr>
          <a:xfrm>
            <a:off x="457200" y="199832"/>
            <a:ext cx="8235950" cy="526711"/>
          </a:xfrm>
        </p:spPr>
        <p:txBody>
          <a:bodyPr>
            <a:normAutofit/>
          </a:bodyPr>
          <a:lstStyle>
            <a:lvl1pPr algn="ctr">
              <a:defRPr sz="2000">
                <a:solidFill>
                  <a:srgbClr val="464749"/>
                </a:solidFill>
              </a:defRPr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630808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85"/>
            <a:ext cx="8229600" cy="7044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138608" y="910404"/>
            <a:ext cx="873106" cy="0"/>
          </a:xfrm>
          <a:prstGeom prst="line">
            <a:avLst/>
          </a:prstGeom>
          <a:ln w="190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42230" y="4767264"/>
            <a:ext cx="2590800" cy="273844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| </a:t>
            </a:r>
            <a:r>
              <a:rPr lang="en-US" dirty="0" smtClean="0"/>
              <a:t> </a:t>
            </a:r>
            <a:fld id="{C49B64AA-6A48-F14E-9A59-925DAAEA33AD}" type="slidenum">
              <a:rPr lang="en-US" smtClean="0">
                <a:solidFill>
                  <a:srgbClr val="96999D"/>
                </a:solidFill>
              </a:rPr>
              <a:pPr/>
              <a:t>‹#›</a:t>
            </a:fld>
            <a:endParaRPr lang="en-US" dirty="0">
              <a:solidFill>
                <a:srgbClr val="96999D"/>
              </a:solidFill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457200" y="1150041"/>
            <a:ext cx="8229600" cy="1314450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005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20"/>
          <p:cNvSpPr>
            <a:spLocks noGrp="1"/>
          </p:cNvSpPr>
          <p:nvPr>
            <p:ph type="body" sz="quarter" idx="39" hasCustomPrompt="1"/>
          </p:nvPr>
        </p:nvSpPr>
        <p:spPr>
          <a:xfrm>
            <a:off x="13" y="2596350"/>
            <a:ext cx="9143999" cy="2547163"/>
          </a:xfrm>
          <a:prstGeom prst="rect">
            <a:avLst/>
          </a:prstGeom>
          <a:solidFill>
            <a:schemeClr val="accent4"/>
          </a:solidFill>
        </p:spPr>
        <p:txBody>
          <a:bodyPr/>
          <a:lstStyle>
            <a:lvl1pPr marL="0" indent="0" algn="ctr">
              <a:buNone/>
              <a:defRPr sz="900">
                <a:solidFill>
                  <a:schemeClr val="bg1"/>
                </a:solidFill>
                <a:latin typeface="Calibri Light" pitchFamily="34" charset="0"/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41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336379" y="3237443"/>
            <a:ext cx="1935952" cy="574169"/>
          </a:xfrm>
        </p:spPr>
        <p:txBody>
          <a:bodyPr/>
          <a:lstStyle>
            <a:lvl1pPr algn="ctr">
              <a:defRPr b="1" baseline="0">
                <a:solidFill>
                  <a:srgbClr val="FFFFFF"/>
                </a:solidFill>
              </a:defRPr>
            </a:lvl1pPr>
            <a:lvl2pPr>
              <a:defRPr b="1">
                <a:solidFill>
                  <a:srgbClr val="FFFFFF"/>
                </a:solidFill>
              </a:defRPr>
            </a:lvl2pPr>
            <a:lvl3pPr>
              <a:defRPr b="1">
                <a:solidFill>
                  <a:srgbClr val="FFFFFF"/>
                </a:solidFill>
              </a:defRPr>
            </a:lvl3pPr>
            <a:lvl4pPr>
              <a:defRPr b="1">
                <a:solidFill>
                  <a:srgbClr val="FFFFFF"/>
                </a:solidFill>
              </a:defRPr>
            </a:lvl4pPr>
            <a:lvl5pPr>
              <a:defRPr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2" name="Text Placeholder 2"/>
          <p:cNvSpPr>
            <a:spLocks noGrp="1"/>
          </p:cNvSpPr>
          <p:nvPr>
            <p:ph type="body" sz="quarter" idx="24"/>
          </p:nvPr>
        </p:nvSpPr>
        <p:spPr>
          <a:xfrm>
            <a:off x="333589" y="3867301"/>
            <a:ext cx="1941559" cy="1150262"/>
          </a:xfrm>
        </p:spPr>
        <p:txBody>
          <a:bodyPr>
            <a:normAutofit/>
          </a:bodyPr>
          <a:lstStyle>
            <a:lvl1pPr algn="ctr">
              <a:defRPr sz="11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1" name="Subtitle 2"/>
          <p:cNvSpPr>
            <a:spLocks noGrp="1"/>
          </p:cNvSpPr>
          <p:nvPr>
            <p:ph type="subTitle" idx="1"/>
          </p:nvPr>
        </p:nvSpPr>
        <p:spPr>
          <a:xfrm>
            <a:off x="457200" y="1150049"/>
            <a:ext cx="8229600" cy="727617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29" hasCustomPrompt="1"/>
          </p:nvPr>
        </p:nvSpPr>
        <p:spPr>
          <a:xfrm>
            <a:off x="2479757" y="3232938"/>
            <a:ext cx="1935952" cy="574169"/>
          </a:xfrm>
        </p:spPr>
        <p:txBody>
          <a:bodyPr/>
          <a:lstStyle>
            <a:lvl1pPr algn="ctr">
              <a:defRPr b="1" baseline="0">
                <a:solidFill>
                  <a:srgbClr val="FFFFFF"/>
                </a:solidFill>
              </a:defRPr>
            </a:lvl1pPr>
            <a:lvl2pPr>
              <a:defRPr b="1">
                <a:solidFill>
                  <a:srgbClr val="FFFFFF"/>
                </a:solidFill>
              </a:defRPr>
            </a:lvl2pPr>
            <a:lvl3pPr>
              <a:defRPr b="1">
                <a:solidFill>
                  <a:srgbClr val="FFFFFF"/>
                </a:solidFill>
              </a:defRPr>
            </a:lvl3pPr>
            <a:lvl4pPr>
              <a:defRPr b="1">
                <a:solidFill>
                  <a:srgbClr val="FFFFFF"/>
                </a:solidFill>
              </a:defRPr>
            </a:lvl4pPr>
            <a:lvl5pPr>
              <a:defRPr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7" name="Text Placeholder 2"/>
          <p:cNvSpPr>
            <a:spLocks noGrp="1"/>
          </p:cNvSpPr>
          <p:nvPr>
            <p:ph type="body" sz="quarter" idx="30"/>
          </p:nvPr>
        </p:nvSpPr>
        <p:spPr>
          <a:xfrm>
            <a:off x="2478713" y="3862792"/>
            <a:ext cx="1938061" cy="1150262"/>
          </a:xfrm>
        </p:spPr>
        <p:txBody>
          <a:bodyPr>
            <a:normAutofit/>
          </a:bodyPr>
          <a:lstStyle>
            <a:lvl1pPr algn="ctr">
              <a:defRPr sz="11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8" name="Text Placeholder 4"/>
          <p:cNvSpPr>
            <a:spLocks noGrp="1"/>
          </p:cNvSpPr>
          <p:nvPr>
            <p:ph type="body" sz="quarter" idx="31" hasCustomPrompt="1"/>
          </p:nvPr>
        </p:nvSpPr>
        <p:spPr>
          <a:xfrm>
            <a:off x="4632627" y="3237443"/>
            <a:ext cx="1935952" cy="574169"/>
          </a:xfrm>
        </p:spPr>
        <p:txBody>
          <a:bodyPr/>
          <a:lstStyle>
            <a:lvl1pPr algn="ctr">
              <a:defRPr b="1" baseline="0">
                <a:solidFill>
                  <a:srgbClr val="FFFFFF"/>
                </a:solidFill>
              </a:defRPr>
            </a:lvl1pPr>
            <a:lvl2pPr>
              <a:defRPr b="1">
                <a:solidFill>
                  <a:srgbClr val="FFFFFF"/>
                </a:solidFill>
              </a:defRPr>
            </a:lvl2pPr>
            <a:lvl3pPr>
              <a:defRPr b="1">
                <a:solidFill>
                  <a:srgbClr val="FFFFFF"/>
                </a:solidFill>
              </a:defRPr>
            </a:lvl3pPr>
            <a:lvl4pPr>
              <a:defRPr b="1">
                <a:solidFill>
                  <a:srgbClr val="FFFFFF"/>
                </a:solidFill>
              </a:defRPr>
            </a:lvl4pPr>
            <a:lvl5pPr>
              <a:defRPr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9" name="Text Placeholder 2"/>
          <p:cNvSpPr>
            <a:spLocks noGrp="1"/>
          </p:cNvSpPr>
          <p:nvPr>
            <p:ph type="body" sz="quarter" idx="32"/>
          </p:nvPr>
        </p:nvSpPr>
        <p:spPr>
          <a:xfrm>
            <a:off x="4631582" y="3867301"/>
            <a:ext cx="1938061" cy="1150262"/>
          </a:xfrm>
        </p:spPr>
        <p:txBody>
          <a:bodyPr>
            <a:normAutofit/>
          </a:bodyPr>
          <a:lstStyle>
            <a:lvl1pPr algn="ctr">
              <a:defRPr sz="11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0" name="Text Placeholder 4"/>
          <p:cNvSpPr>
            <a:spLocks noGrp="1"/>
          </p:cNvSpPr>
          <p:nvPr>
            <p:ph type="body" sz="quarter" idx="33" hasCustomPrompt="1"/>
          </p:nvPr>
        </p:nvSpPr>
        <p:spPr>
          <a:xfrm>
            <a:off x="6771217" y="3224368"/>
            <a:ext cx="1935952" cy="574169"/>
          </a:xfrm>
        </p:spPr>
        <p:txBody>
          <a:bodyPr/>
          <a:lstStyle>
            <a:lvl1pPr algn="ctr">
              <a:defRPr b="1" baseline="0">
                <a:solidFill>
                  <a:srgbClr val="FFFFFF"/>
                </a:solidFill>
              </a:defRPr>
            </a:lvl1pPr>
            <a:lvl2pPr>
              <a:defRPr b="1">
                <a:solidFill>
                  <a:srgbClr val="FFFFFF"/>
                </a:solidFill>
              </a:defRPr>
            </a:lvl2pPr>
            <a:lvl3pPr>
              <a:defRPr b="1">
                <a:solidFill>
                  <a:srgbClr val="FFFFFF"/>
                </a:solidFill>
              </a:defRPr>
            </a:lvl3pPr>
            <a:lvl4pPr>
              <a:defRPr b="1">
                <a:solidFill>
                  <a:srgbClr val="FFFFFF"/>
                </a:solidFill>
              </a:defRPr>
            </a:lvl4pPr>
            <a:lvl5pPr>
              <a:defRPr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1" name="Text Placeholder 2"/>
          <p:cNvSpPr>
            <a:spLocks noGrp="1"/>
          </p:cNvSpPr>
          <p:nvPr>
            <p:ph type="body" sz="quarter" idx="34"/>
          </p:nvPr>
        </p:nvSpPr>
        <p:spPr>
          <a:xfrm>
            <a:off x="6771224" y="3854227"/>
            <a:ext cx="1938061" cy="1150262"/>
          </a:xfrm>
        </p:spPr>
        <p:txBody>
          <a:bodyPr>
            <a:normAutofit/>
          </a:bodyPr>
          <a:lstStyle>
            <a:lvl1pPr algn="ctr">
              <a:defRPr sz="11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4138608" y="724420"/>
            <a:ext cx="873106" cy="0"/>
          </a:xfrm>
          <a:prstGeom prst="line">
            <a:avLst/>
          </a:prstGeom>
          <a:ln w="19050" cmpd="sng">
            <a:solidFill>
              <a:srgbClr val="4E841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37"/>
          <p:cNvSpPr>
            <a:spLocks noGrp="1"/>
          </p:cNvSpPr>
          <p:nvPr>
            <p:ph type="body" sz="quarter" idx="27"/>
          </p:nvPr>
        </p:nvSpPr>
        <p:spPr>
          <a:xfrm>
            <a:off x="457200" y="199832"/>
            <a:ext cx="8235950" cy="526711"/>
          </a:xfrm>
        </p:spPr>
        <p:txBody>
          <a:bodyPr>
            <a:normAutofit/>
          </a:bodyPr>
          <a:lstStyle>
            <a:lvl1pPr algn="ctr">
              <a:defRPr sz="2000">
                <a:solidFill>
                  <a:srgbClr val="464749"/>
                </a:solidFill>
              </a:defRPr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591361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20"/>
          <p:cNvSpPr>
            <a:spLocks noGrp="1"/>
          </p:cNvSpPr>
          <p:nvPr>
            <p:ph type="body" sz="quarter" idx="41" hasCustomPrompt="1"/>
          </p:nvPr>
        </p:nvSpPr>
        <p:spPr>
          <a:xfrm>
            <a:off x="-7493" y="8"/>
            <a:ext cx="5019209" cy="5143499"/>
          </a:xfrm>
          <a:prstGeom prst="rect">
            <a:avLst/>
          </a:prstGeom>
          <a:solidFill>
            <a:schemeClr val="accent4"/>
          </a:solidFill>
        </p:spPr>
        <p:txBody>
          <a:bodyPr/>
          <a:lstStyle>
            <a:lvl1pPr marL="0" indent="0" algn="ctr">
              <a:buNone/>
              <a:defRPr sz="900">
                <a:solidFill>
                  <a:schemeClr val="bg1"/>
                </a:solidFill>
                <a:latin typeface="Calibri Light" pitchFamily="34" charset="0"/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7" name="Text Placeholder 1"/>
          <p:cNvSpPr>
            <a:spLocks noGrp="1"/>
          </p:cNvSpPr>
          <p:nvPr>
            <p:ph type="body" sz="quarter" idx="30" hasCustomPrompt="1"/>
          </p:nvPr>
        </p:nvSpPr>
        <p:spPr>
          <a:xfrm>
            <a:off x="4631572" y="483194"/>
            <a:ext cx="848418" cy="846601"/>
          </a:xfrm>
          <a:prstGeom prst="round1Rect">
            <a:avLst>
              <a:gd name="adj" fmla="val 13199"/>
            </a:avLst>
          </a:prstGeom>
          <a:solidFill>
            <a:srgbClr val="4E8416"/>
          </a:solidFill>
          <a:ln w="19050" cmpd="sng">
            <a:noFill/>
          </a:ln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8" name="Text Placeholder 1"/>
          <p:cNvSpPr>
            <a:spLocks noGrp="1"/>
          </p:cNvSpPr>
          <p:nvPr>
            <p:ph type="body" sz="quarter" idx="42" hasCustomPrompt="1"/>
          </p:nvPr>
        </p:nvSpPr>
        <p:spPr>
          <a:xfrm>
            <a:off x="4631572" y="1612479"/>
            <a:ext cx="848418" cy="846601"/>
          </a:xfrm>
          <a:prstGeom prst="round1Rect">
            <a:avLst>
              <a:gd name="adj" fmla="val 13199"/>
            </a:avLst>
          </a:prstGeom>
          <a:solidFill>
            <a:srgbClr val="4E8416"/>
          </a:solidFill>
          <a:ln w="19050" cmpd="sng">
            <a:noFill/>
          </a:ln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9" name="Text Placeholder 1"/>
          <p:cNvSpPr>
            <a:spLocks noGrp="1"/>
          </p:cNvSpPr>
          <p:nvPr>
            <p:ph type="body" sz="quarter" idx="43" hasCustomPrompt="1"/>
          </p:nvPr>
        </p:nvSpPr>
        <p:spPr>
          <a:xfrm>
            <a:off x="4631572" y="2745399"/>
            <a:ext cx="848418" cy="846601"/>
          </a:xfrm>
          <a:prstGeom prst="round1Rect">
            <a:avLst>
              <a:gd name="adj" fmla="val 13199"/>
            </a:avLst>
          </a:prstGeom>
          <a:solidFill>
            <a:srgbClr val="4E8416"/>
          </a:solidFill>
          <a:ln w="19050" cmpd="sng">
            <a:noFill/>
          </a:ln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0" name="Text Placeholder 1"/>
          <p:cNvSpPr>
            <a:spLocks noGrp="1"/>
          </p:cNvSpPr>
          <p:nvPr>
            <p:ph type="body" sz="quarter" idx="44" hasCustomPrompt="1"/>
          </p:nvPr>
        </p:nvSpPr>
        <p:spPr>
          <a:xfrm>
            <a:off x="4626549" y="3888064"/>
            <a:ext cx="848418" cy="846601"/>
          </a:xfrm>
          <a:prstGeom prst="round1Rect">
            <a:avLst>
              <a:gd name="adj" fmla="val 13199"/>
            </a:avLst>
          </a:prstGeom>
          <a:solidFill>
            <a:srgbClr val="4E8416"/>
          </a:solidFill>
          <a:ln w="19050" cmpd="sng">
            <a:noFill/>
          </a:ln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1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5589375" y="567569"/>
            <a:ext cx="3349691" cy="320358"/>
          </a:xfrm>
        </p:spPr>
        <p:txBody>
          <a:bodyPr/>
          <a:lstStyle>
            <a:lvl1pPr algn="l">
              <a:defRPr b="1" baseline="0">
                <a:solidFill>
                  <a:srgbClr val="464749"/>
                </a:solidFill>
              </a:defRPr>
            </a:lvl1pPr>
            <a:lvl2pPr>
              <a:defRPr b="1">
                <a:solidFill>
                  <a:srgbClr val="FFFFFF"/>
                </a:solidFill>
              </a:defRPr>
            </a:lvl2pPr>
            <a:lvl3pPr>
              <a:defRPr b="1">
                <a:solidFill>
                  <a:srgbClr val="FFFFFF"/>
                </a:solidFill>
              </a:defRPr>
            </a:lvl3pPr>
            <a:lvl4pPr>
              <a:defRPr b="1">
                <a:solidFill>
                  <a:srgbClr val="FFFFFF"/>
                </a:solidFill>
              </a:defRPr>
            </a:lvl4pPr>
            <a:lvl5pPr>
              <a:defRPr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2" name="Text Placeholder 2"/>
          <p:cNvSpPr>
            <a:spLocks noGrp="1"/>
          </p:cNvSpPr>
          <p:nvPr>
            <p:ph type="body" sz="quarter" idx="24"/>
          </p:nvPr>
        </p:nvSpPr>
        <p:spPr>
          <a:xfrm>
            <a:off x="5590943" y="786775"/>
            <a:ext cx="3348121" cy="543019"/>
          </a:xfrm>
        </p:spPr>
        <p:txBody>
          <a:bodyPr>
            <a:normAutofit/>
          </a:bodyPr>
          <a:lstStyle>
            <a:lvl1pPr algn="l">
              <a:defRPr sz="11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625370"/>
            <a:ext cx="3959564" cy="7044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457200" y="1329788"/>
            <a:ext cx="873106" cy="0"/>
          </a:xfrm>
          <a:prstGeom prst="line">
            <a:avLst/>
          </a:prstGeom>
          <a:ln w="19050" cmpd="sng">
            <a:solidFill>
              <a:srgbClr val="4E841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Subtitle 2"/>
          <p:cNvSpPr>
            <a:spLocks noGrp="1"/>
          </p:cNvSpPr>
          <p:nvPr>
            <p:ph type="subTitle" idx="1"/>
          </p:nvPr>
        </p:nvSpPr>
        <p:spPr>
          <a:xfrm>
            <a:off x="457200" y="1513851"/>
            <a:ext cx="3959564" cy="3209249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5" hasCustomPrompt="1"/>
          </p:nvPr>
        </p:nvSpPr>
        <p:spPr>
          <a:xfrm>
            <a:off x="5587805" y="1698672"/>
            <a:ext cx="3349691" cy="320358"/>
          </a:xfrm>
        </p:spPr>
        <p:txBody>
          <a:bodyPr/>
          <a:lstStyle>
            <a:lvl1pPr algn="l">
              <a:defRPr b="1" baseline="0">
                <a:solidFill>
                  <a:srgbClr val="464749"/>
                </a:solidFill>
              </a:defRPr>
            </a:lvl1pPr>
            <a:lvl2pPr>
              <a:defRPr b="1">
                <a:solidFill>
                  <a:srgbClr val="FFFFFF"/>
                </a:solidFill>
              </a:defRPr>
            </a:lvl2pPr>
            <a:lvl3pPr>
              <a:defRPr b="1">
                <a:solidFill>
                  <a:srgbClr val="FFFFFF"/>
                </a:solidFill>
              </a:defRPr>
            </a:lvl3pPr>
            <a:lvl4pPr>
              <a:defRPr b="1">
                <a:solidFill>
                  <a:srgbClr val="FFFFFF"/>
                </a:solidFill>
              </a:defRPr>
            </a:lvl4pPr>
            <a:lvl5pPr>
              <a:defRPr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sz="quarter" idx="36"/>
          </p:nvPr>
        </p:nvSpPr>
        <p:spPr>
          <a:xfrm>
            <a:off x="5589369" y="1917878"/>
            <a:ext cx="3348121" cy="543019"/>
          </a:xfrm>
        </p:spPr>
        <p:txBody>
          <a:bodyPr>
            <a:normAutofit/>
          </a:bodyPr>
          <a:lstStyle>
            <a:lvl1pPr algn="l">
              <a:defRPr sz="11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37" hasCustomPrompt="1"/>
          </p:nvPr>
        </p:nvSpPr>
        <p:spPr>
          <a:xfrm>
            <a:off x="5586229" y="2829774"/>
            <a:ext cx="3349691" cy="320358"/>
          </a:xfrm>
        </p:spPr>
        <p:txBody>
          <a:bodyPr/>
          <a:lstStyle>
            <a:lvl1pPr algn="l">
              <a:defRPr b="1" baseline="0">
                <a:solidFill>
                  <a:srgbClr val="464749"/>
                </a:solidFill>
              </a:defRPr>
            </a:lvl1pPr>
            <a:lvl2pPr>
              <a:defRPr b="1">
                <a:solidFill>
                  <a:srgbClr val="FFFFFF"/>
                </a:solidFill>
              </a:defRPr>
            </a:lvl2pPr>
            <a:lvl3pPr>
              <a:defRPr b="1">
                <a:solidFill>
                  <a:srgbClr val="FFFFFF"/>
                </a:solidFill>
              </a:defRPr>
            </a:lvl3pPr>
            <a:lvl4pPr>
              <a:defRPr b="1">
                <a:solidFill>
                  <a:srgbClr val="FFFFFF"/>
                </a:solidFill>
              </a:defRPr>
            </a:lvl4pPr>
            <a:lvl5pPr>
              <a:defRPr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5" name="Text Placeholder 2"/>
          <p:cNvSpPr>
            <a:spLocks noGrp="1"/>
          </p:cNvSpPr>
          <p:nvPr>
            <p:ph type="body" sz="quarter" idx="38"/>
          </p:nvPr>
        </p:nvSpPr>
        <p:spPr>
          <a:xfrm>
            <a:off x="5587805" y="3048983"/>
            <a:ext cx="3348121" cy="543019"/>
          </a:xfrm>
        </p:spPr>
        <p:txBody>
          <a:bodyPr>
            <a:normAutofit/>
          </a:bodyPr>
          <a:lstStyle>
            <a:lvl1pPr algn="l">
              <a:defRPr sz="11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3" name="Text Placeholder 4"/>
          <p:cNvSpPr>
            <a:spLocks noGrp="1"/>
          </p:cNvSpPr>
          <p:nvPr>
            <p:ph type="body" sz="quarter" idx="39" hasCustomPrompt="1"/>
          </p:nvPr>
        </p:nvSpPr>
        <p:spPr>
          <a:xfrm>
            <a:off x="5590939" y="3955354"/>
            <a:ext cx="3349691" cy="320358"/>
          </a:xfrm>
        </p:spPr>
        <p:txBody>
          <a:bodyPr/>
          <a:lstStyle>
            <a:lvl1pPr algn="l">
              <a:defRPr b="1" baseline="0">
                <a:solidFill>
                  <a:srgbClr val="464749"/>
                </a:solidFill>
              </a:defRPr>
            </a:lvl1pPr>
            <a:lvl2pPr>
              <a:defRPr b="1">
                <a:solidFill>
                  <a:srgbClr val="FFFFFF"/>
                </a:solidFill>
              </a:defRPr>
            </a:lvl2pPr>
            <a:lvl3pPr>
              <a:defRPr b="1">
                <a:solidFill>
                  <a:srgbClr val="FFFFFF"/>
                </a:solidFill>
              </a:defRPr>
            </a:lvl3pPr>
            <a:lvl4pPr>
              <a:defRPr b="1">
                <a:solidFill>
                  <a:srgbClr val="FFFFFF"/>
                </a:solidFill>
              </a:defRPr>
            </a:lvl4pPr>
            <a:lvl5pPr>
              <a:defRPr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4" name="Text Placeholder 2"/>
          <p:cNvSpPr>
            <a:spLocks noGrp="1"/>
          </p:cNvSpPr>
          <p:nvPr>
            <p:ph type="body" sz="quarter" idx="40"/>
          </p:nvPr>
        </p:nvSpPr>
        <p:spPr>
          <a:xfrm>
            <a:off x="5592515" y="4174560"/>
            <a:ext cx="3348121" cy="543019"/>
          </a:xfrm>
        </p:spPr>
        <p:txBody>
          <a:bodyPr>
            <a:normAutofit/>
          </a:bodyPr>
          <a:lstStyle>
            <a:lvl1pPr algn="l">
              <a:defRPr sz="11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70051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1612489" y="544390"/>
            <a:ext cx="7181028" cy="320358"/>
          </a:xfrm>
        </p:spPr>
        <p:txBody>
          <a:bodyPr/>
          <a:lstStyle>
            <a:lvl1pPr algn="l">
              <a:defRPr b="1" baseline="0">
                <a:solidFill>
                  <a:srgbClr val="464749"/>
                </a:solidFill>
              </a:defRPr>
            </a:lvl1pPr>
            <a:lvl2pPr>
              <a:defRPr b="1">
                <a:solidFill>
                  <a:srgbClr val="FFFFFF"/>
                </a:solidFill>
              </a:defRPr>
            </a:lvl2pPr>
            <a:lvl3pPr>
              <a:defRPr b="1">
                <a:solidFill>
                  <a:srgbClr val="FFFFFF"/>
                </a:solidFill>
              </a:defRPr>
            </a:lvl3pPr>
            <a:lvl4pPr>
              <a:defRPr b="1">
                <a:solidFill>
                  <a:srgbClr val="FFFFFF"/>
                </a:solidFill>
              </a:defRPr>
            </a:lvl4pPr>
            <a:lvl5pPr>
              <a:defRPr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2" name="Text Placeholder 2"/>
          <p:cNvSpPr>
            <a:spLocks noGrp="1"/>
          </p:cNvSpPr>
          <p:nvPr>
            <p:ph type="body" sz="quarter" idx="24"/>
          </p:nvPr>
        </p:nvSpPr>
        <p:spPr>
          <a:xfrm>
            <a:off x="1614058" y="763598"/>
            <a:ext cx="7177662" cy="543019"/>
          </a:xfrm>
        </p:spPr>
        <p:txBody>
          <a:bodyPr>
            <a:normAutofit/>
          </a:bodyPr>
          <a:lstStyle>
            <a:lvl1pPr algn="l">
              <a:defRPr sz="11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5" hasCustomPrompt="1"/>
          </p:nvPr>
        </p:nvSpPr>
        <p:spPr>
          <a:xfrm>
            <a:off x="1610919" y="1675494"/>
            <a:ext cx="7181028" cy="320358"/>
          </a:xfrm>
        </p:spPr>
        <p:txBody>
          <a:bodyPr/>
          <a:lstStyle>
            <a:lvl1pPr algn="l">
              <a:defRPr b="1" baseline="0">
                <a:solidFill>
                  <a:srgbClr val="464749"/>
                </a:solidFill>
              </a:defRPr>
            </a:lvl1pPr>
            <a:lvl2pPr>
              <a:defRPr b="1">
                <a:solidFill>
                  <a:srgbClr val="FFFFFF"/>
                </a:solidFill>
              </a:defRPr>
            </a:lvl2pPr>
            <a:lvl3pPr>
              <a:defRPr b="1">
                <a:solidFill>
                  <a:srgbClr val="FFFFFF"/>
                </a:solidFill>
              </a:defRPr>
            </a:lvl3pPr>
            <a:lvl4pPr>
              <a:defRPr b="1">
                <a:solidFill>
                  <a:srgbClr val="FFFFFF"/>
                </a:solidFill>
              </a:defRPr>
            </a:lvl4pPr>
            <a:lvl5pPr>
              <a:defRPr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sz="quarter" idx="36"/>
          </p:nvPr>
        </p:nvSpPr>
        <p:spPr>
          <a:xfrm>
            <a:off x="1612488" y="1894700"/>
            <a:ext cx="7177662" cy="543019"/>
          </a:xfrm>
        </p:spPr>
        <p:txBody>
          <a:bodyPr>
            <a:normAutofit/>
          </a:bodyPr>
          <a:lstStyle>
            <a:lvl1pPr algn="l">
              <a:defRPr sz="11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37" hasCustomPrompt="1"/>
          </p:nvPr>
        </p:nvSpPr>
        <p:spPr>
          <a:xfrm>
            <a:off x="1609349" y="2806597"/>
            <a:ext cx="7181028" cy="320358"/>
          </a:xfrm>
        </p:spPr>
        <p:txBody>
          <a:bodyPr/>
          <a:lstStyle>
            <a:lvl1pPr algn="l">
              <a:defRPr b="1" baseline="0">
                <a:solidFill>
                  <a:srgbClr val="464749"/>
                </a:solidFill>
              </a:defRPr>
            </a:lvl1pPr>
            <a:lvl2pPr>
              <a:defRPr b="1">
                <a:solidFill>
                  <a:srgbClr val="FFFFFF"/>
                </a:solidFill>
              </a:defRPr>
            </a:lvl2pPr>
            <a:lvl3pPr>
              <a:defRPr b="1">
                <a:solidFill>
                  <a:srgbClr val="FFFFFF"/>
                </a:solidFill>
              </a:defRPr>
            </a:lvl3pPr>
            <a:lvl4pPr>
              <a:defRPr b="1">
                <a:solidFill>
                  <a:srgbClr val="FFFFFF"/>
                </a:solidFill>
              </a:defRPr>
            </a:lvl4pPr>
            <a:lvl5pPr>
              <a:defRPr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5" name="Text Placeholder 2"/>
          <p:cNvSpPr>
            <a:spLocks noGrp="1"/>
          </p:cNvSpPr>
          <p:nvPr>
            <p:ph type="body" sz="quarter" idx="38"/>
          </p:nvPr>
        </p:nvSpPr>
        <p:spPr>
          <a:xfrm>
            <a:off x="1610918" y="3025803"/>
            <a:ext cx="7177662" cy="543019"/>
          </a:xfrm>
        </p:spPr>
        <p:txBody>
          <a:bodyPr>
            <a:normAutofit/>
          </a:bodyPr>
          <a:lstStyle>
            <a:lvl1pPr algn="l">
              <a:defRPr sz="11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3" name="Text Placeholder 4"/>
          <p:cNvSpPr>
            <a:spLocks noGrp="1"/>
          </p:cNvSpPr>
          <p:nvPr>
            <p:ph type="body" sz="quarter" idx="39" hasCustomPrompt="1"/>
          </p:nvPr>
        </p:nvSpPr>
        <p:spPr>
          <a:xfrm>
            <a:off x="1614059" y="3932175"/>
            <a:ext cx="7181028" cy="320358"/>
          </a:xfrm>
        </p:spPr>
        <p:txBody>
          <a:bodyPr/>
          <a:lstStyle>
            <a:lvl1pPr algn="l">
              <a:defRPr b="1" baseline="0">
                <a:solidFill>
                  <a:srgbClr val="464749"/>
                </a:solidFill>
              </a:defRPr>
            </a:lvl1pPr>
            <a:lvl2pPr>
              <a:defRPr b="1">
                <a:solidFill>
                  <a:srgbClr val="FFFFFF"/>
                </a:solidFill>
              </a:defRPr>
            </a:lvl2pPr>
            <a:lvl3pPr>
              <a:defRPr b="1">
                <a:solidFill>
                  <a:srgbClr val="FFFFFF"/>
                </a:solidFill>
              </a:defRPr>
            </a:lvl3pPr>
            <a:lvl4pPr>
              <a:defRPr b="1">
                <a:solidFill>
                  <a:srgbClr val="FFFFFF"/>
                </a:solidFill>
              </a:defRPr>
            </a:lvl4pPr>
            <a:lvl5pPr>
              <a:defRPr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4" name="Text Placeholder 2"/>
          <p:cNvSpPr>
            <a:spLocks noGrp="1"/>
          </p:cNvSpPr>
          <p:nvPr>
            <p:ph type="body" sz="quarter" idx="40"/>
          </p:nvPr>
        </p:nvSpPr>
        <p:spPr>
          <a:xfrm>
            <a:off x="1615628" y="4151383"/>
            <a:ext cx="7177662" cy="543019"/>
          </a:xfrm>
        </p:spPr>
        <p:txBody>
          <a:bodyPr>
            <a:normAutofit/>
          </a:bodyPr>
          <a:lstStyle>
            <a:lvl1pPr algn="l">
              <a:defRPr sz="11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Text Placeholder 20"/>
          <p:cNvSpPr>
            <a:spLocks noGrp="1"/>
          </p:cNvSpPr>
          <p:nvPr>
            <p:ph type="body" sz="quarter" idx="41" hasCustomPrompt="1"/>
          </p:nvPr>
        </p:nvSpPr>
        <p:spPr>
          <a:xfrm>
            <a:off x="0" y="8"/>
            <a:ext cx="1044504" cy="5143499"/>
          </a:xfrm>
          <a:prstGeom prst="rect">
            <a:avLst/>
          </a:prstGeom>
          <a:solidFill>
            <a:schemeClr val="accent4"/>
          </a:solidFill>
        </p:spPr>
        <p:txBody>
          <a:bodyPr/>
          <a:lstStyle>
            <a:lvl1pPr marL="0" indent="0" algn="ctr">
              <a:buNone/>
              <a:defRPr sz="900">
                <a:solidFill>
                  <a:schemeClr val="bg1"/>
                </a:solidFill>
                <a:latin typeface="Calibri Light" pitchFamily="34" charset="0"/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7" name="Text Placeholder 1"/>
          <p:cNvSpPr>
            <a:spLocks noGrp="1"/>
          </p:cNvSpPr>
          <p:nvPr>
            <p:ph type="body" sz="quarter" idx="30" hasCustomPrompt="1"/>
          </p:nvPr>
        </p:nvSpPr>
        <p:spPr>
          <a:xfrm>
            <a:off x="664362" y="483194"/>
            <a:ext cx="848418" cy="846601"/>
          </a:xfrm>
          <a:prstGeom prst="round1Rect">
            <a:avLst>
              <a:gd name="adj" fmla="val 13199"/>
            </a:avLst>
          </a:prstGeom>
          <a:solidFill>
            <a:srgbClr val="4E8416"/>
          </a:solidFill>
          <a:ln w="19050" cmpd="sng">
            <a:noFill/>
          </a:ln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1" name="Text Placeholder 1"/>
          <p:cNvSpPr>
            <a:spLocks noGrp="1"/>
          </p:cNvSpPr>
          <p:nvPr>
            <p:ph type="body" sz="quarter" idx="42" hasCustomPrompt="1"/>
          </p:nvPr>
        </p:nvSpPr>
        <p:spPr>
          <a:xfrm>
            <a:off x="664362" y="1612479"/>
            <a:ext cx="848418" cy="846601"/>
          </a:xfrm>
          <a:prstGeom prst="round1Rect">
            <a:avLst>
              <a:gd name="adj" fmla="val 13199"/>
            </a:avLst>
          </a:prstGeom>
          <a:solidFill>
            <a:srgbClr val="4E8416"/>
          </a:solidFill>
          <a:ln w="19050" cmpd="sng">
            <a:noFill/>
          </a:ln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6" name="Text Placeholder 1"/>
          <p:cNvSpPr>
            <a:spLocks noGrp="1"/>
          </p:cNvSpPr>
          <p:nvPr>
            <p:ph type="body" sz="quarter" idx="43" hasCustomPrompt="1"/>
          </p:nvPr>
        </p:nvSpPr>
        <p:spPr>
          <a:xfrm>
            <a:off x="664362" y="2745399"/>
            <a:ext cx="848418" cy="846601"/>
          </a:xfrm>
          <a:prstGeom prst="round1Rect">
            <a:avLst>
              <a:gd name="adj" fmla="val 13199"/>
            </a:avLst>
          </a:prstGeom>
          <a:solidFill>
            <a:srgbClr val="4E8416"/>
          </a:solidFill>
          <a:ln w="19050" cmpd="sng">
            <a:noFill/>
          </a:ln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7" name="Text Placeholder 1"/>
          <p:cNvSpPr>
            <a:spLocks noGrp="1"/>
          </p:cNvSpPr>
          <p:nvPr>
            <p:ph type="body" sz="quarter" idx="44" hasCustomPrompt="1"/>
          </p:nvPr>
        </p:nvSpPr>
        <p:spPr>
          <a:xfrm>
            <a:off x="659339" y="3888064"/>
            <a:ext cx="848418" cy="846601"/>
          </a:xfrm>
          <a:prstGeom prst="round1Rect">
            <a:avLst>
              <a:gd name="adj" fmla="val 13199"/>
            </a:avLst>
          </a:prstGeom>
          <a:solidFill>
            <a:srgbClr val="4E8416"/>
          </a:solidFill>
          <a:ln w="19050" cmpd="sng">
            <a:noFill/>
          </a:ln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09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Placeholder 1"/>
          <p:cNvSpPr>
            <a:spLocks noGrp="1"/>
          </p:cNvSpPr>
          <p:nvPr>
            <p:ph type="body" sz="quarter" idx="42" hasCustomPrompt="1"/>
          </p:nvPr>
        </p:nvSpPr>
        <p:spPr>
          <a:xfrm>
            <a:off x="412059" y="1589302"/>
            <a:ext cx="848418" cy="846601"/>
          </a:xfrm>
          <a:prstGeom prst="round1Rect">
            <a:avLst>
              <a:gd name="adj" fmla="val 13199"/>
            </a:avLst>
          </a:prstGeom>
          <a:solidFill>
            <a:srgbClr val="4E8416"/>
          </a:solidFill>
          <a:ln w="19050" cmpd="sng">
            <a:noFill/>
          </a:ln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2" name="Text Placeholder 1"/>
          <p:cNvSpPr>
            <a:spLocks noGrp="1"/>
          </p:cNvSpPr>
          <p:nvPr>
            <p:ph type="body" sz="quarter" idx="43" hasCustomPrompt="1"/>
          </p:nvPr>
        </p:nvSpPr>
        <p:spPr>
          <a:xfrm>
            <a:off x="412059" y="2718587"/>
            <a:ext cx="848418" cy="846601"/>
          </a:xfrm>
          <a:prstGeom prst="round1Rect">
            <a:avLst>
              <a:gd name="adj" fmla="val 13199"/>
            </a:avLst>
          </a:prstGeom>
          <a:solidFill>
            <a:srgbClr val="4E8416"/>
          </a:solidFill>
          <a:ln w="19050" cmpd="sng">
            <a:noFill/>
          </a:ln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3" name="Text Placeholder 1"/>
          <p:cNvSpPr>
            <a:spLocks noGrp="1"/>
          </p:cNvSpPr>
          <p:nvPr>
            <p:ph type="body" sz="quarter" idx="44" hasCustomPrompt="1"/>
          </p:nvPr>
        </p:nvSpPr>
        <p:spPr>
          <a:xfrm>
            <a:off x="412059" y="3851507"/>
            <a:ext cx="848418" cy="846601"/>
          </a:xfrm>
          <a:prstGeom prst="round1Rect">
            <a:avLst>
              <a:gd name="adj" fmla="val 13199"/>
            </a:avLst>
          </a:prstGeom>
          <a:solidFill>
            <a:srgbClr val="4E8416"/>
          </a:solidFill>
          <a:ln w="19050" cmpd="sng">
            <a:noFill/>
          </a:ln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6" name="Text Placeholder 20"/>
          <p:cNvSpPr>
            <a:spLocks noGrp="1"/>
          </p:cNvSpPr>
          <p:nvPr>
            <p:ph type="body" sz="quarter" idx="41" hasCustomPrompt="1"/>
          </p:nvPr>
        </p:nvSpPr>
        <p:spPr>
          <a:xfrm>
            <a:off x="5867813" y="8313"/>
            <a:ext cx="2927285" cy="5143499"/>
          </a:xfrm>
          <a:prstGeom prst="rect">
            <a:avLst/>
          </a:prstGeom>
          <a:solidFill>
            <a:schemeClr val="accent4"/>
          </a:solidFill>
        </p:spPr>
        <p:txBody>
          <a:bodyPr/>
          <a:lstStyle>
            <a:lvl1pPr marL="0" indent="0" algn="ctr">
              <a:buNone/>
              <a:defRPr sz="900">
                <a:solidFill>
                  <a:schemeClr val="bg1"/>
                </a:solidFill>
                <a:latin typeface="Calibri Light" pitchFamily="34" charset="0"/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41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1369856" y="1675494"/>
            <a:ext cx="4357247" cy="320358"/>
          </a:xfrm>
        </p:spPr>
        <p:txBody>
          <a:bodyPr/>
          <a:lstStyle>
            <a:lvl1pPr algn="l">
              <a:defRPr b="1" baseline="0">
                <a:solidFill>
                  <a:schemeClr val="accent4"/>
                </a:solidFill>
              </a:defRPr>
            </a:lvl1pPr>
            <a:lvl2pPr>
              <a:defRPr b="1">
                <a:solidFill>
                  <a:srgbClr val="FFFFFF"/>
                </a:solidFill>
              </a:defRPr>
            </a:lvl2pPr>
            <a:lvl3pPr>
              <a:defRPr b="1">
                <a:solidFill>
                  <a:srgbClr val="FFFFFF"/>
                </a:solidFill>
              </a:defRPr>
            </a:lvl3pPr>
            <a:lvl4pPr>
              <a:defRPr b="1">
                <a:solidFill>
                  <a:srgbClr val="FFFFFF"/>
                </a:solidFill>
              </a:defRPr>
            </a:lvl4pPr>
            <a:lvl5pPr>
              <a:defRPr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2" name="Text Placeholder 2"/>
          <p:cNvSpPr>
            <a:spLocks noGrp="1"/>
          </p:cNvSpPr>
          <p:nvPr>
            <p:ph type="body" sz="quarter" idx="24"/>
          </p:nvPr>
        </p:nvSpPr>
        <p:spPr>
          <a:xfrm>
            <a:off x="1371428" y="1957155"/>
            <a:ext cx="4355205" cy="480565"/>
          </a:xfrm>
        </p:spPr>
        <p:txBody>
          <a:bodyPr>
            <a:normAutofit/>
          </a:bodyPr>
          <a:lstStyle>
            <a:lvl1pPr algn="l">
              <a:defRPr sz="11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5" hasCustomPrompt="1"/>
          </p:nvPr>
        </p:nvSpPr>
        <p:spPr>
          <a:xfrm>
            <a:off x="1368298" y="2806597"/>
            <a:ext cx="4357247" cy="320358"/>
          </a:xfrm>
        </p:spPr>
        <p:txBody>
          <a:bodyPr/>
          <a:lstStyle>
            <a:lvl1pPr algn="l">
              <a:defRPr b="1" baseline="0">
                <a:solidFill>
                  <a:schemeClr val="accent4"/>
                </a:solidFill>
              </a:defRPr>
            </a:lvl1pPr>
            <a:lvl2pPr>
              <a:defRPr b="1">
                <a:solidFill>
                  <a:srgbClr val="FFFFFF"/>
                </a:solidFill>
              </a:defRPr>
            </a:lvl2pPr>
            <a:lvl3pPr>
              <a:defRPr b="1">
                <a:solidFill>
                  <a:srgbClr val="FFFFFF"/>
                </a:solidFill>
              </a:defRPr>
            </a:lvl3pPr>
            <a:lvl4pPr>
              <a:defRPr b="1">
                <a:solidFill>
                  <a:srgbClr val="FFFFFF"/>
                </a:solidFill>
              </a:defRPr>
            </a:lvl4pPr>
            <a:lvl5pPr>
              <a:defRPr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sz="quarter" idx="36"/>
          </p:nvPr>
        </p:nvSpPr>
        <p:spPr>
          <a:xfrm>
            <a:off x="1369861" y="3088257"/>
            <a:ext cx="4355205" cy="480565"/>
          </a:xfrm>
        </p:spPr>
        <p:txBody>
          <a:bodyPr>
            <a:normAutofit/>
          </a:bodyPr>
          <a:lstStyle>
            <a:lvl1pPr algn="l">
              <a:defRPr sz="11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37" hasCustomPrompt="1"/>
          </p:nvPr>
        </p:nvSpPr>
        <p:spPr>
          <a:xfrm>
            <a:off x="1366727" y="3937699"/>
            <a:ext cx="4357247" cy="320358"/>
          </a:xfrm>
        </p:spPr>
        <p:txBody>
          <a:bodyPr/>
          <a:lstStyle>
            <a:lvl1pPr algn="l">
              <a:defRPr b="1" baseline="0">
                <a:solidFill>
                  <a:schemeClr val="accent4"/>
                </a:solidFill>
              </a:defRPr>
            </a:lvl1pPr>
            <a:lvl2pPr>
              <a:defRPr b="1">
                <a:solidFill>
                  <a:srgbClr val="FFFFFF"/>
                </a:solidFill>
              </a:defRPr>
            </a:lvl2pPr>
            <a:lvl3pPr>
              <a:defRPr b="1">
                <a:solidFill>
                  <a:srgbClr val="FFFFFF"/>
                </a:solidFill>
              </a:defRPr>
            </a:lvl3pPr>
            <a:lvl4pPr>
              <a:defRPr b="1">
                <a:solidFill>
                  <a:srgbClr val="FFFFFF"/>
                </a:solidFill>
              </a:defRPr>
            </a:lvl4pPr>
            <a:lvl5pPr>
              <a:defRPr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5" name="Text Placeholder 2"/>
          <p:cNvSpPr>
            <a:spLocks noGrp="1"/>
          </p:cNvSpPr>
          <p:nvPr>
            <p:ph type="body" sz="quarter" idx="38"/>
          </p:nvPr>
        </p:nvSpPr>
        <p:spPr>
          <a:xfrm>
            <a:off x="1368286" y="4219360"/>
            <a:ext cx="4355205" cy="480565"/>
          </a:xfrm>
        </p:spPr>
        <p:txBody>
          <a:bodyPr>
            <a:normAutofit/>
          </a:bodyPr>
          <a:lstStyle>
            <a:lvl1pPr algn="l">
              <a:defRPr sz="11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6217257" y="982638"/>
            <a:ext cx="2369029" cy="2737667"/>
          </a:xfrm>
        </p:spPr>
        <p:txBody>
          <a:bodyPr>
            <a:normAutofit/>
          </a:bodyPr>
          <a:lstStyle>
            <a:lvl1pPr marL="0" indent="0" algn="r">
              <a:lnSpc>
                <a:spcPct val="120000"/>
              </a:lnSpc>
              <a:buNone/>
              <a:defRPr sz="1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205699" y="4114491"/>
            <a:ext cx="380599" cy="0"/>
          </a:xfrm>
          <a:prstGeom prst="line">
            <a:avLst/>
          </a:prstGeom>
          <a:ln w="19050" cmpd="sng">
            <a:solidFill>
              <a:srgbClr val="4E841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4"/>
          <p:cNvSpPr>
            <a:spLocks noGrp="1"/>
          </p:cNvSpPr>
          <p:nvPr>
            <p:ph type="body" sz="quarter" idx="39" hasCustomPrompt="1"/>
          </p:nvPr>
        </p:nvSpPr>
        <p:spPr>
          <a:xfrm>
            <a:off x="6217257" y="4258057"/>
            <a:ext cx="2369029" cy="320358"/>
          </a:xfrm>
        </p:spPr>
        <p:txBody>
          <a:bodyPr/>
          <a:lstStyle>
            <a:lvl1pPr algn="r">
              <a:defRPr b="0" baseline="0">
                <a:solidFill>
                  <a:srgbClr val="FFFFFF"/>
                </a:solidFill>
              </a:defRPr>
            </a:lvl1pPr>
            <a:lvl2pPr>
              <a:defRPr b="1">
                <a:solidFill>
                  <a:srgbClr val="FFFFFF"/>
                </a:solidFill>
              </a:defRPr>
            </a:lvl2pPr>
            <a:lvl3pPr>
              <a:defRPr b="1">
                <a:solidFill>
                  <a:srgbClr val="FFFFFF"/>
                </a:solidFill>
              </a:defRPr>
            </a:lvl3pPr>
            <a:lvl4pPr>
              <a:defRPr b="1">
                <a:solidFill>
                  <a:srgbClr val="FFFFFF"/>
                </a:solidFill>
              </a:defRPr>
            </a:lvl4pPr>
            <a:lvl5pPr>
              <a:defRPr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Jonathan Doe</a:t>
            </a:r>
            <a:endParaRPr lang="en-US" dirty="0"/>
          </a:p>
        </p:txBody>
      </p:sp>
      <p:sp>
        <p:nvSpPr>
          <p:cNvPr id="28" name="Title 1"/>
          <p:cNvSpPr>
            <a:spLocks noGrp="1"/>
          </p:cNvSpPr>
          <p:nvPr>
            <p:ph type="ctrTitle"/>
          </p:nvPr>
        </p:nvSpPr>
        <p:spPr>
          <a:xfrm>
            <a:off x="361950" y="379914"/>
            <a:ext cx="4612458" cy="506578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29" name="Straight Connector 28"/>
          <p:cNvCxnSpPr/>
          <p:nvPr userDrawn="1"/>
        </p:nvCxnSpPr>
        <p:spPr>
          <a:xfrm>
            <a:off x="448286" y="886492"/>
            <a:ext cx="641347" cy="0"/>
          </a:xfrm>
          <a:prstGeom prst="line">
            <a:avLst/>
          </a:prstGeom>
          <a:ln w="19050" cmpd="sng">
            <a:solidFill>
              <a:srgbClr val="4E841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2555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uild="p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20"/>
          <p:cNvSpPr>
            <a:spLocks noGrp="1"/>
          </p:cNvSpPr>
          <p:nvPr>
            <p:ph type="body" sz="quarter" idx="41" hasCustomPrompt="1"/>
          </p:nvPr>
        </p:nvSpPr>
        <p:spPr>
          <a:xfrm>
            <a:off x="13" y="8"/>
            <a:ext cx="5011715" cy="5143499"/>
          </a:xfrm>
          <a:prstGeom prst="rect">
            <a:avLst/>
          </a:prstGeom>
          <a:solidFill>
            <a:schemeClr val="accent4"/>
          </a:solidFill>
        </p:spPr>
        <p:txBody>
          <a:bodyPr/>
          <a:lstStyle>
            <a:lvl1pPr marL="0" indent="0" algn="ctr">
              <a:buNone/>
              <a:defRPr sz="900">
                <a:solidFill>
                  <a:schemeClr val="bg1"/>
                </a:solidFill>
                <a:latin typeface="Calibri Light" pitchFamily="34" charset="0"/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9" name="Text Placeholder 20"/>
          <p:cNvSpPr>
            <a:spLocks noGrp="1"/>
          </p:cNvSpPr>
          <p:nvPr>
            <p:ph type="body" sz="quarter" idx="30" hasCustomPrompt="1"/>
          </p:nvPr>
        </p:nvSpPr>
        <p:spPr>
          <a:xfrm>
            <a:off x="4551934" y="435603"/>
            <a:ext cx="919565" cy="912106"/>
          </a:xfrm>
          <a:prstGeom prst="ellipse">
            <a:avLst/>
          </a:prstGeom>
          <a:solidFill>
            <a:srgbClr val="4E8416"/>
          </a:solidFill>
        </p:spPr>
        <p:txBody>
          <a:bodyPr/>
          <a:lstStyle>
            <a:lvl1pPr marL="0" indent="0" algn="ctr">
              <a:buNone/>
              <a:defRPr sz="900">
                <a:solidFill>
                  <a:schemeClr val="bg1"/>
                </a:solidFill>
                <a:latin typeface="Calibri Light" pitchFamily="34" charset="0"/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0" name="Text Placeholder 20"/>
          <p:cNvSpPr>
            <a:spLocks noGrp="1"/>
          </p:cNvSpPr>
          <p:nvPr>
            <p:ph type="body" sz="quarter" idx="42" hasCustomPrompt="1"/>
          </p:nvPr>
        </p:nvSpPr>
        <p:spPr>
          <a:xfrm>
            <a:off x="4551934" y="1548785"/>
            <a:ext cx="919565" cy="912106"/>
          </a:xfrm>
          <a:prstGeom prst="ellipse">
            <a:avLst/>
          </a:prstGeom>
          <a:solidFill>
            <a:srgbClr val="4E8416"/>
          </a:solidFill>
        </p:spPr>
        <p:txBody>
          <a:bodyPr/>
          <a:lstStyle>
            <a:lvl1pPr marL="0" indent="0" algn="ctr">
              <a:buNone/>
              <a:defRPr sz="900">
                <a:solidFill>
                  <a:schemeClr val="bg1"/>
                </a:solidFill>
                <a:latin typeface="Calibri Light" pitchFamily="34" charset="0"/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30" name="Text Placeholder 20"/>
          <p:cNvSpPr>
            <a:spLocks noGrp="1"/>
          </p:cNvSpPr>
          <p:nvPr>
            <p:ph type="body" sz="quarter" idx="43" hasCustomPrompt="1"/>
          </p:nvPr>
        </p:nvSpPr>
        <p:spPr>
          <a:xfrm>
            <a:off x="4551934" y="2679888"/>
            <a:ext cx="919565" cy="912106"/>
          </a:xfrm>
          <a:prstGeom prst="ellipse">
            <a:avLst/>
          </a:prstGeom>
          <a:solidFill>
            <a:srgbClr val="4E8416"/>
          </a:solidFill>
        </p:spPr>
        <p:txBody>
          <a:bodyPr/>
          <a:lstStyle>
            <a:lvl1pPr marL="0" indent="0" algn="ctr">
              <a:buNone/>
              <a:defRPr sz="900">
                <a:solidFill>
                  <a:schemeClr val="bg1"/>
                </a:solidFill>
                <a:latin typeface="Calibri Light" pitchFamily="34" charset="0"/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31" name="Text Placeholder 20"/>
          <p:cNvSpPr>
            <a:spLocks noGrp="1"/>
          </p:cNvSpPr>
          <p:nvPr>
            <p:ph type="body" sz="quarter" idx="44" hasCustomPrompt="1"/>
          </p:nvPr>
        </p:nvSpPr>
        <p:spPr>
          <a:xfrm>
            <a:off x="4551934" y="3819660"/>
            <a:ext cx="919565" cy="912106"/>
          </a:xfrm>
          <a:prstGeom prst="ellipse">
            <a:avLst/>
          </a:prstGeom>
          <a:solidFill>
            <a:srgbClr val="4E8416"/>
          </a:solidFill>
        </p:spPr>
        <p:txBody>
          <a:bodyPr/>
          <a:lstStyle>
            <a:lvl1pPr marL="0" indent="0" algn="ctr">
              <a:buNone/>
              <a:defRPr sz="900">
                <a:solidFill>
                  <a:schemeClr val="bg1"/>
                </a:solidFill>
                <a:latin typeface="Calibri Light" pitchFamily="34" charset="0"/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41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5589375" y="567569"/>
            <a:ext cx="3349691" cy="320358"/>
          </a:xfrm>
        </p:spPr>
        <p:txBody>
          <a:bodyPr/>
          <a:lstStyle>
            <a:lvl1pPr algn="l">
              <a:defRPr b="1" baseline="0">
                <a:solidFill>
                  <a:srgbClr val="464749"/>
                </a:solidFill>
              </a:defRPr>
            </a:lvl1pPr>
            <a:lvl2pPr>
              <a:defRPr b="1">
                <a:solidFill>
                  <a:srgbClr val="FFFFFF"/>
                </a:solidFill>
              </a:defRPr>
            </a:lvl2pPr>
            <a:lvl3pPr>
              <a:defRPr b="1">
                <a:solidFill>
                  <a:srgbClr val="FFFFFF"/>
                </a:solidFill>
              </a:defRPr>
            </a:lvl3pPr>
            <a:lvl4pPr>
              <a:defRPr b="1">
                <a:solidFill>
                  <a:srgbClr val="FFFFFF"/>
                </a:solidFill>
              </a:defRPr>
            </a:lvl4pPr>
            <a:lvl5pPr>
              <a:defRPr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2" name="Text Placeholder 2"/>
          <p:cNvSpPr>
            <a:spLocks noGrp="1"/>
          </p:cNvSpPr>
          <p:nvPr>
            <p:ph type="body" sz="quarter" idx="24"/>
          </p:nvPr>
        </p:nvSpPr>
        <p:spPr>
          <a:xfrm>
            <a:off x="5590943" y="786775"/>
            <a:ext cx="3348121" cy="543019"/>
          </a:xfrm>
        </p:spPr>
        <p:txBody>
          <a:bodyPr>
            <a:normAutofit/>
          </a:bodyPr>
          <a:lstStyle>
            <a:lvl1pPr algn="l">
              <a:defRPr sz="11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625370"/>
            <a:ext cx="3959564" cy="7044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457200" y="1329788"/>
            <a:ext cx="873106" cy="0"/>
          </a:xfrm>
          <a:prstGeom prst="line">
            <a:avLst/>
          </a:prstGeom>
          <a:ln w="19050" cmpd="sng">
            <a:solidFill>
              <a:srgbClr val="4E841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Subtitle 2"/>
          <p:cNvSpPr>
            <a:spLocks noGrp="1"/>
          </p:cNvSpPr>
          <p:nvPr>
            <p:ph type="subTitle" idx="1"/>
          </p:nvPr>
        </p:nvSpPr>
        <p:spPr>
          <a:xfrm>
            <a:off x="457200" y="1513851"/>
            <a:ext cx="3959564" cy="3209249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5" hasCustomPrompt="1"/>
          </p:nvPr>
        </p:nvSpPr>
        <p:spPr>
          <a:xfrm>
            <a:off x="5587805" y="1698672"/>
            <a:ext cx="3349691" cy="320358"/>
          </a:xfrm>
        </p:spPr>
        <p:txBody>
          <a:bodyPr/>
          <a:lstStyle>
            <a:lvl1pPr algn="l">
              <a:defRPr b="1" baseline="0">
                <a:solidFill>
                  <a:srgbClr val="464749"/>
                </a:solidFill>
              </a:defRPr>
            </a:lvl1pPr>
            <a:lvl2pPr>
              <a:defRPr b="1">
                <a:solidFill>
                  <a:srgbClr val="FFFFFF"/>
                </a:solidFill>
              </a:defRPr>
            </a:lvl2pPr>
            <a:lvl3pPr>
              <a:defRPr b="1">
                <a:solidFill>
                  <a:srgbClr val="FFFFFF"/>
                </a:solidFill>
              </a:defRPr>
            </a:lvl3pPr>
            <a:lvl4pPr>
              <a:defRPr b="1">
                <a:solidFill>
                  <a:srgbClr val="FFFFFF"/>
                </a:solidFill>
              </a:defRPr>
            </a:lvl4pPr>
            <a:lvl5pPr>
              <a:defRPr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sz="quarter" idx="36"/>
          </p:nvPr>
        </p:nvSpPr>
        <p:spPr>
          <a:xfrm>
            <a:off x="5589369" y="1917878"/>
            <a:ext cx="3348121" cy="543019"/>
          </a:xfrm>
        </p:spPr>
        <p:txBody>
          <a:bodyPr>
            <a:normAutofit/>
          </a:bodyPr>
          <a:lstStyle>
            <a:lvl1pPr algn="l">
              <a:defRPr sz="11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37" hasCustomPrompt="1"/>
          </p:nvPr>
        </p:nvSpPr>
        <p:spPr>
          <a:xfrm>
            <a:off x="5586229" y="2829774"/>
            <a:ext cx="3349691" cy="320358"/>
          </a:xfrm>
        </p:spPr>
        <p:txBody>
          <a:bodyPr/>
          <a:lstStyle>
            <a:lvl1pPr algn="l">
              <a:defRPr b="1" baseline="0">
                <a:solidFill>
                  <a:srgbClr val="464749"/>
                </a:solidFill>
              </a:defRPr>
            </a:lvl1pPr>
            <a:lvl2pPr>
              <a:defRPr b="1">
                <a:solidFill>
                  <a:srgbClr val="FFFFFF"/>
                </a:solidFill>
              </a:defRPr>
            </a:lvl2pPr>
            <a:lvl3pPr>
              <a:defRPr b="1">
                <a:solidFill>
                  <a:srgbClr val="FFFFFF"/>
                </a:solidFill>
              </a:defRPr>
            </a:lvl3pPr>
            <a:lvl4pPr>
              <a:defRPr b="1">
                <a:solidFill>
                  <a:srgbClr val="FFFFFF"/>
                </a:solidFill>
              </a:defRPr>
            </a:lvl4pPr>
            <a:lvl5pPr>
              <a:defRPr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5" name="Text Placeholder 2"/>
          <p:cNvSpPr>
            <a:spLocks noGrp="1"/>
          </p:cNvSpPr>
          <p:nvPr>
            <p:ph type="body" sz="quarter" idx="38"/>
          </p:nvPr>
        </p:nvSpPr>
        <p:spPr>
          <a:xfrm>
            <a:off x="5587805" y="3048983"/>
            <a:ext cx="3348121" cy="543019"/>
          </a:xfrm>
        </p:spPr>
        <p:txBody>
          <a:bodyPr>
            <a:normAutofit/>
          </a:bodyPr>
          <a:lstStyle>
            <a:lvl1pPr algn="l">
              <a:defRPr sz="11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3" name="Text Placeholder 4"/>
          <p:cNvSpPr>
            <a:spLocks noGrp="1"/>
          </p:cNvSpPr>
          <p:nvPr>
            <p:ph type="body" sz="quarter" idx="39" hasCustomPrompt="1"/>
          </p:nvPr>
        </p:nvSpPr>
        <p:spPr>
          <a:xfrm>
            <a:off x="5590939" y="3955354"/>
            <a:ext cx="3349691" cy="320358"/>
          </a:xfrm>
        </p:spPr>
        <p:txBody>
          <a:bodyPr/>
          <a:lstStyle>
            <a:lvl1pPr algn="l">
              <a:defRPr b="1" baseline="0">
                <a:solidFill>
                  <a:srgbClr val="464749"/>
                </a:solidFill>
              </a:defRPr>
            </a:lvl1pPr>
            <a:lvl2pPr>
              <a:defRPr b="1">
                <a:solidFill>
                  <a:srgbClr val="FFFFFF"/>
                </a:solidFill>
              </a:defRPr>
            </a:lvl2pPr>
            <a:lvl3pPr>
              <a:defRPr b="1">
                <a:solidFill>
                  <a:srgbClr val="FFFFFF"/>
                </a:solidFill>
              </a:defRPr>
            </a:lvl3pPr>
            <a:lvl4pPr>
              <a:defRPr b="1">
                <a:solidFill>
                  <a:srgbClr val="FFFFFF"/>
                </a:solidFill>
              </a:defRPr>
            </a:lvl4pPr>
            <a:lvl5pPr>
              <a:defRPr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4" name="Text Placeholder 2"/>
          <p:cNvSpPr>
            <a:spLocks noGrp="1"/>
          </p:cNvSpPr>
          <p:nvPr>
            <p:ph type="body" sz="quarter" idx="40"/>
          </p:nvPr>
        </p:nvSpPr>
        <p:spPr>
          <a:xfrm>
            <a:off x="5590943" y="4174560"/>
            <a:ext cx="3348121" cy="543019"/>
          </a:xfrm>
        </p:spPr>
        <p:txBody>
          <a:bodyPr>
            <a:normAutofit/>
          </a:bodyPr>
          <a:lstStyle>
            <a:lvl1pPr algn="l">
              <a:defRPr sz="11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6691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0"/>
          <p:cNvSpPr>
            <a:spLocks noGrp="1"/>
          </p:cNvSpPr>
          <p:nvPr>
            <p:ph type="body" sz="quarter" idx="41" hasCustomPrompt="1"/>
          </p:nvPr>
        </p:nvSpPr>
        <p:spPr>
          <a:xfrm>
            <a:off x="0" y="1957752"/>
            <a:ext cx="9144000" cy="3185752"/>
          </a:xfrm>
          <a:prstGeom prst="rect">
            <a:avLst/>
          </a:prstGeom>
          <a:solidFill>
            <a:schemeClr val="accent4"/>
          </a:solidFill>
        </p:spPr>
        <p:txBody>
          <a:bodyPr/>
          <a:lstStyle>
            <a:lvl1pPr marL="0" indent="0" algn="ctr">
              <a:buNone/>
              <a:defRPr sz="900">
                <a:solidFill>
                  <a:schemeClr val="bg1"/>
                </a:solidFill>
                <a:latin typeface="Calibri Light" pitchFamily="34" charset="0"/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9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5218238" y="0"/>
            <a:ext cx="3524053" cy="5143500"/>
          </a:xfrm>
          <a:prstGeom prst="round1Rect">
            <a:avLst>
              <a:gd name="adj" fmla="val 0"/>
            </a:avLst>
          </a:prstGeom>
          <a:solidFill>
            <a:schemeClr val="accent6"/>
          </a:solidFill>
        </p:spPr>
        <p:txBody>
          <a:bodyPr/>
          <a:lstStyle>
            <a:lvl1pPr>
              <a:defRPr baseline="0"/>
            </a:lvl1pPr>
          </a:lstStyle>
          <a:p>
            <a:endParaRPr lang="en-US" dirty="0" smtClean="0"/>
          </a:p>
          <a:p>
            <a:r>
              <a:rPr lang="en-US" dirty="0" smtClean="0"/>
              <a:t>     Insert </a:t>
            </a:r>
          </a:p>
          <a:p>
            <a:r>
              <a:rPr lang="en-US" dirty="0" smtClean="0"/>
              <a:t>     Picture here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361950" y="723513"/>
            <a:ext cx="4612458" cy="506578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361950" y="2187035"/>
            <a:ext cx="4612458" cy="2698518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448286" y="1353548"/>
            <a:ext cx="641347" cy="0"/>
          </a:xfrm>
          <a:prstGeom prst="line">
            <a:avLst/>
          </a:prstGeom>
          <a:ln w="19050" cmpd="sng">
            <a:solidFill>
              <a:srgbClr val="4E841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6648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5218238" y="0"/>
            <a:ext cx="3524053" cy="5143500"/>
          </a:xfrm>
          <a:prstGeom prst="round1Rect">
            <a:avLst>
              <a:gd name="adj" fmla="val 0"/>
            </a:avLst>
          </a:prstGeom>
          <a:solidFill>
            <a:schemeClr val="accent6"/>
          </a:solidFill>
        </p:spPr>
        <p:txBody>
          <a:bodyPr/>
          <a:lstStyle>
            <a:lvl1pPr>
              <a:defRPr baseline="0"/>
            </a:lvl1pPr>
          </a:lstStyle>
          <a:p>
            <a:endParaRPr lang="en-US" dirty="0" smtClean="0"/>
          </a:p>
          <a:p>
            <a:r>
              <a:rPr lang="en-US" dirty="0" smtClean="0"/>
              <a:t>     Insert </a:t>
            </a:r>
          </a:p>
          <a:p>
            <a:r>
              <a:rPr lang="en-US" dirty="0" smtClean="0"/>
              <a:t>     Picture here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361950" y="470223"/>
            <a:ext cx="4612458" cy="506578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361950" y="2187035"/>
            <a:ext cx="4612458" cy="2698518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448286" y="1100259"/>
            <a:ext cx="641347" cy="0"/>
          </a:xfrm>
          <a:prstGeom prst="line">
            <a:avLst/>
          </a:prstGeom>
          <a:ln w="19050" cmpd="sng">
            <a:solidFill>
              <a:srgbClr val="4E841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5818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1"/>
          <p:cNvSpPr>
            <a:spLocks noGrp="1"/>
          </p:cNvSpPr>
          <p:nvPr>
            <p:ph type="body" sz="quarter" idx="31" hasCustomPrompt="1"/>
          </p:nvPr>
        </p:nvSpPr>
        <p:spPr>
          <a:xfrm>
            <a:off x="343026" y="3234465"/>
            <a:ext cx="2057206" cy="1577622"/>
          </a:xfrm>
          <a:prstGeom prst="round1Rect">
            <a:avLst>
              <a:gd name="adj" fmla="val 0"/>
            </a:avLst>
          </a:prstGeom>
          <a:solidFill>
            <a:schemeClr val="accent4"/>
          </a:solidFill>
          <a:ln w="19050" cmpd="sng">
            <a:noFill/>
          </a:ln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5" name="Text Placeholder 1"/>
          <p:cNvSpPr>
            <a:spLocks noGrp="1"/>
          </p:cNvSpPr>
          <p:nvPr>
            <p:ph type="body" sz="quarter" idx="32" hasCustomPrompt="1"/>
          </p:nvPr>
        </p:nvSpPr>
        <p:spPr>
          <a:xfrm>
            <a:off x="2511573" y="1533480"/>
            <a:ext cx="2029247" cy="1576429"/>
          </a:xfrm>
          <a:prstGeom prst="round1Rect">
            <a:avLst>
              <a:gd name="adj" fmla="val 0"/>
            </a:avLst>
          </a:prstGeom>
          <a:solidFill>
            <a:srgbClr val="4E8416"/>
          </a:solidFill>
          <a:ln w="19050" cmpd="sng">
            <a:noFill/>
          </a:ln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2" name="Text Placeholder 1"/>
          <p:cNvSpPr>
            <a:spLocks noGrp="1"/>
          </p:cNvSpPr>
          <p:nvPr>
            <p:ph type="body" sz="quarter" idx="35" hasCustomPrompt="1"/>
          </p:nvPr>
        </p:nvSpPr>
        <p:spPr>
          <a:xfrm>
            <a:off x="4676255" y="3225027"/>
            <a:ext cx="2057206" cy="1577622"/>
          </a:xfrm>
          <a:prstGeom prst="round1Rect">
            <a:avLst>
              <a:gd name="adj" fmla="val 0"/>
            </a:avLst>
          </a:prstGeom>
          <a:solidFill>
            <a:srgbClr val="AA005F"/>
          </a:solidFill>
          <a:ln w="19050" cmpd="sng">
            <a:noFill/>
          </a:ln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3" name="Text Placeholder 1"/>
          <p:cNvSpPr>
            <a:spLocks noGrp="1"/>
          </p:cNvSpPr>
          <p:nvPr>
            <p:ph type="body" sz="quarter" idx="36" hasCustomPrompt="1"/>
          </p:nvPr>
        </p:nvSpPr>
        <p:spPr>
          <a:xfrm>
            <a:off x="6844795" y="1537548"/>
            <a:ext cx="2057206" cy="1577622"/>
          </a:xfrm>
          <a:prstGeom prst="round1Rect">
            <a:avLst>
              <a:gd name="adj" fmla="val 0"/>
            </a:avLst>
          </a:prstGeom>
          <a:solidFill>
            <a:srgbClr val="1D5B2D"/>
          </a:solidFill>
          <a:ln w="19050" cmpd="sng">
            <a:noFill/>
          </a:ln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42230" y="4812087"/>
            <a:ext cx="2590800" cy="273844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r>
              <a:rPr lang="en-US" dirty="0" smtClean="0">
                <a:solidFill>
                  <a:schemeClr val="tx2"/>
                </a:solidFill>
              </a:rPr>
              <a:t>| </a:t>
            </a:r>
            <a:r>
              <a:rPr lang="en-US" dirty="0" smtClean="0"/>
              <a:t> </a:t>
            </a:r>
            <a:fld id="{C49B64AA-6A48-F14E-9A59-925DAAEA33AD}" type="slidenum">
              <a:rPr lang="en-US" smtClean="0">
                <a:solidFill>
                  <a:srgbClr val="96999D"/>
                </a:solidFill>
              </a:rPr>
              <a:pPr/>
              <a:t>‹#›</a:t>
            </a:fld>
            <a:endParaRPr lang="en-US" dirty="0">
              <a:solidFill>
                <a:srgbClr val="96999D"/>
              </a:solidFill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43025" y="1533486"/>
            <a:ext cx="2057206" cy="1581697"/>
          </a:xfrm>
          <a:prstGeom prst="round1Rect">
            <a:avLst>
              <a:gd name="adj" fmla="val 0"/>
            </a:avLst>
          </a:prstGeom>
          <a:solidFill>
            <a:schemeClr val="accent6"/>
          </a:solidFill>
        </p:spPr>
        <p:txBody>
          <a:bodyPr/>
          <a:lstStyle>
            <a:lvl1pPr>
              <a:defRPr baseline="0"/>
            </a:lvl1pPr>
          </a:lstStyle>
          <a:p>
            <a:endParaRPr lang="en-US" dirty="0" smtClean="0"/>
          </a:p>
          <a:p>
            <a:r>
              <a:rPr lang="en-US" dirty="0" smtClean="0"/>
              <a:t>     Insert </a:t>
            </a:r>
          </a:p>
          <a:p>
            <a:r>
              <a:rPr lang="en-US" dirty="0" smtClean="0"/>
              <a:t>     Picture here</a:t>
            </a:r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3109418" y="2574133"/>
            <a:ext cx="641347" cy="0"/>
          </a:xfrm>
          <a:prstGeom prst="line">
            <a:avLst/>
          </a:prstGeom>
          <a:ln w="1905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2511566" y="3228504"/>
            <a:ext cx="2057205" cy="1581696"/>
          </a:xfrm>
          <a:prstGeom prst="round1Rect">
            <a:avLst>
              <a:gd name="adj" fmla="val 0"/>
            </a:avLst>
          </a:prstGeom>
          <a:solidFill>
            <a:schemeClr val="accent6"/>
          </a:solidFill>
        </p:spPr>
        <p:txBody>
          <a:bodyPr/>
          <a:lstStyle>
            <a:lvl1pPr>
              <a:defRPr baseline="0"/>
            </a:lvl1pPr>
          </a:lstStyle>
          <a:p>
            <a:endParaRPr lang="en-US" dirty="0" smtClean="0"/>
          </a:p>
          <a:p>
            <a:r>
              <a:rPr lang="en-US" dirty="0" smtClean="0"/>
              <a:t>     Insert </a:t>
            </a:r>
          </a:p>
          <a:p>
            <a:r>
              <a:rPr lang="en-US" dirty="0" smtClean="0"/>
              <a:t>     Picture here</a:t>
            </a:r>
            <a:endParaRPr lang="en-US" dirty="0"/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457200" y="205992"/>
            <a:ext cx="8229600" cy="451433"/>
          </a:xfrm>
        </p:spPr>
        <p:txBody>
          <a:bodyPr/>
          <a:lstStyle>
            <a:lvl1pPr algn="ctr">
              <a:defRPr>
                <a:solidFill>
                  <a:srgbClr val="46474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4138608" y="657412"/>
            <a:ext cx="873106" cy="0"/>
          </a:xfrm>
          <a:prstGeom prst="line">
            <a:avLst/>
          </a:prstGeom>
          <a:ln w="19050" cmpd="sng">
            <a:solidFill>
              <a:srgbClr val="4E841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Subtitle 2"/>
          <p:cNvSpPr>
            <a:spLocks noGrp="1"/>
          </p:cNvSpPr>
          <p:nvPr>
            <p:ph type="subTitle" idx="1"/>
          </p:nvPr>
        </p:nvSpPr>
        <p:spPr>
          <a:xfrm>
            <a:off x="457200" y="956799"/>
            <a:ext cx="8229600" cy="402850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7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4676255" y="1533486"/>
            <a:ext cx="2057206" cy="1581697"/>
          </a:xfrm>
          <a:prstGeom prst="round1Rect">
            <a:avLst>
              <a:gd name="adj" fmla="val 0"/>
            </a:avLst>
          </a:prstGeom>
          <a:solidFill>
            <a:schemeClr val="accent6"/>
          </a:solidFill>
        </p:spPr>
        <p:txBody>
          <a:bodyPr/>
          <a:lstStyle>
            <a:lvl1pPr>
              <a:defRPr baseline="0"/>
            </a:lvl1pPr>
          </a:lstStyle>
          <a:p>
            <a:endParaRPr lang="en-US" dirty="0" smtClean="0"/>
          </a:p>
          <a:p>
            <a:r>
              <a:rPr lang="en-US" dirty="0" smtClean="0"/>
              <a:t>     Insert </a:t>
            </a:r>
          </a:p>
          <a:p>
            <a:r>
              <a:rPr lang="en-US" dirty="0" smtClean="0"/>
              <a:t>     Picture here</a:t>
            </a:r>
            <a:endParaRPr lang="en-US" dirty="0"/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7442655" y="2574133"/>
            <a:ext cx="641347" cy="0"/>
          </a:xfrm>
          <a:prstGeom prst="line">
            <a:avLst/>
          </a:prstGeom>
          <a:ln w="1905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6844808" y="3228504"/>
            <a:ext cx="2057205" cy="1581696"/>
          </a:xfrm>
          <a:prstGeom prst="round1Rect">
            <a:avLst>
              <a:gd name="adj" fmla="val 0"/>
            </a:avLst>
          </a:prstGeom>
          <a:solidFill>
            <a:schemeClr val="accent6"/>
          </a:solidFill>
        </p:spPr>
        <p:txBody>
          <a:bodyPr/>
          <a:lstStyle>
            <a:lvl1pPr>
              <a:defRPr baseline="0"/>
            </a:lvl1pPr>
          </a:lstStyle>
          <a:p>
            <a:endParaRPr lang="en-US" dirty="0" smtClean="0"/>
          </a:p>
          <a:p>
            <a:r>
              <a:rPr lang="en-US" dirty="0" smtClean="0"/>
              <a:t>     Insert </a:t>
            </a:r>
          </a:p>
          <a:p>
            <a:r>
              <a:rPr lang="en-US" dirty="0" smtClean="0"/>
              <a:t>     Picture here</a:t>
            </a:r>
            <a:endParaRPr lang="en-US" dirty="0"/>
          </a:p>
        </p:txBody>
      </p:sp>
      <p:sp>
        <p:nvSpPr>
          <p:cNvPr id="36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373184" y="3396133"/>
            <a:ext cx="1998536" cy="657419"/>
          </a:xfrm>
        </p:spPr>
        <p:txBody>
          <a:bodyPr/>
          <a:lstStyle>
            <a:lvl1pPr algn="ctr">
              <a:defRPr b="1" baseline="0">
                <a:solidFill>
                  <a:srgbClr val="FFFFFF"/>
                </a:solidFill>
              </a:defRPr>
            </a:lvl1pPr>
            <a:lvl2pPr>
              <a:defRPr b="1">
                <a:solidFill>
                  <a:srgbClr val="FFFFFF"/>
                </a:solidFill>
              </a:defRPr>
            </a:lvl2pPr>
            <a:lvl3pPr>
              <a:defRPr b="1">
                <a:solidFill>
                  <a:srgbClr val="FFFFFF"/>
                </a:solidFill>
              </a:defRPr>
            </a:lvl3pPr>
            <a:lvl4pPr>
              <a:defRPr b="1">
                <a:solidFill>
                  <a:srgbClr val="FFFFFF"/>
                </a:solidFill>
              </a:defRPr>
            </a:lvl4pPr>
            <a:lvl5pPr>
              <a:defRPr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US" dirty="0"/>
          </a:p>
        </p:txBody>
      </p:sp>
      <p:sp>
        <p:nvSpPr>
          <p:cNvPr id="37" name="Text Placeholder 2"/>
          <p:cNvSpPr>
            <a:spLocks noGrp="1"/>
          </p:cNvSpPr>
          <p:nvPr>
            <p:ph type="body" sz="quarter" idx="24"/>
          </p:nvPr>
        </p:nvSpPr>
        <p:spPr>
          <a:xfrm>
            <a:off x="373188" y="4053548"/>
            <a:ext cx="1997599" cy="758541"/>
          </a:xfrm>
        </p:spPr>
        <p:txBody>
          <a:bodyPr>
            <a:normAutofit/>
          </a:bodyPr>
          <a:lstStyle>
            <a:lvl1pPr algn="ctr">
              <a:defRPr sz="11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8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2543214" y="1693950"/>
            <a:ext cx="1998536" cy="657419"/>
          </a:xfrm>
        </p:spPr>
        <p:txBody>
          <a:bodyPr/>
          <a:lstStyle>
            <a:lvl1pPr algn="ctr">
              <a:defRPr b="1" baseline="0">
                <a:solidFill>
                  <a:srgbClr val="FFFFFF"/>
                </a:solidFill>
              </a:defRPr>
            </a:lvl1pPr>
            <a:lvl2pPr>
              <a:defRPr b="1">
                <a:solidFill>
                  <a:srgbClr val="FFFFFF"/>
                </a:solidFill>
              </a:defRPr>
            </a:lvl2pPr>
            <a:lvl3pPr>
              <a:defRPr b="1">
                <a:solidFill>
                  <a:srgbClr val="FFFFFF"/>
                </a:solidFill>
              </a:defRPr>
            </a:lvl3pPr>
            <a:lvl4pPr>
              <a:defRPr b="1">
                <a:solidFill>
                  <a:srgbClr val="FFFFFF"/>
                </a:solidFill>
              </a:defRPr>
            </a:lvl4pPr>
            <a:lvl5pPr>
              <a:defRPr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US" dirty="0"/>
          </a:p>
        </p:txBody>
      </p:sp>
      <p:sp>
        <p:nvSpPr>
          <p:cNvPr id="39" name="Text Placeholder 2"/>
          <p:cNvSpPr>
            <a:spLocks noGrp="1"/>
          </p:cNvSpPr>
          <p:nvPr>
            <p:ph type="body" sz="quarter" idx="26"/>
          </p:nvPr>
        </p:nvSpPr>
        <p:spPr>
          <a:xfrm>
            <a:off x="2543226" y="2351363"/>
            <a:ext cx="1997599" cy="758541"/>
          </a:xfrm>
        </p:spPr>
        <p:txBody>
          <a:bodyPr>
            <a:normAutofit/>
          </a:bodyPr>
          <a:lstStyle>
            <a:lvl1pPr algn="ctr">
              <a:defRPr sz="11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0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711227" y="3386695"/>
            <a:ext cx="1998536" cy="657419"/>
          </a:xfrm>
        </p:spPr>
        <p:txBody>
          <a:bodyPr/>
          <a:lstStyle>
            <a:lvl1pPr algn="ctr">
              <a:defRPr b="1" baseline="0">
                <a:solidFill>
                  <a:srgbClr val="FFFFFF"/>
                </a:solidFill>
              </a:defRPr>
            </a:lvl1pPr>
            <a:lvl2pPr>
              <a:defRPr b="1">
                <a:solidFill>
                  <a:srgbClr val="FFFFFF"/>
                </a:solidFill>
              </a:defRPr>
            </a:lvl2pPr>
            <a:lvl3pPr>
              <a:defRPr b="1">
                <a:solidFill>
                  <a:srgbClr val="FFFFFF"/>
                </a:solidFill>
              </a:defRPr>
            </a:lvl3pPr>
            <a:lvl4pPr>
              <a:defRPr b="1">
                <a:solidFill>
                  <a:srgbClr val="FFFFFF"/>
                </a:solidFill>
              </a:defRPr>
            </a:lvl4pPr>
            <a:lvl5pPr>
              <a:defRPr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US" dirty="0"/>
          </a:p>
        </p:txBody>
      </p:sp>
      <p:sp>
        <p:nvSpPr>
          <p:cNvPr id="41" name="Text Placeholder 2"/>
          <p:cNvSpPr>
            <a:spLocks noGrp="1"/>
          </p:cNvSpPr>
          <p:nvPr>
            <p:ph type="body" sz="quarter" idx="28"/>
          </p:nvPr>
        </p:nvSpPr>
        <p:spPr>
          <a:xfrm>
            <a:off x="4711234" y="4044110"/>
            <a:ext cx="1997599" cy="758541"/>
          </a:xfrm>
        </p:spPr>
        <p:txBody>
          <a:bodyPr>
            <a:normAutofit/>
          </a:bodyPr>
          <a:lstStyle>
            <a:lvl1pPr algn="ctr">
              <a:defRPr sz="11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2" name="Text Placeholder 4"/>
          <p:cNvSpPr>
            <a:spLocks noGrp="1"/>
          </p:cNvSpPr>
          <p:nvPr>
            <p:ph type="body" sz="quarter" idx="29" hasCustomPrompt="1"/>
          </p:nvPr>
        </p:nvSpPr>
        <p:spPr>
          <a:xfrm>
            <a:off x="6880824" y="1693950"/>
            <a:ext cx="1998536" cy="657419"/>
          </a:xfrm>
        </p:spPr>
        <p:txBody>
          <a:bodyPr/>
          <a:lstStyle>
            <a:lvl1pPr algn="ctr">
              <a:defRPr b="1" baseline="0">
                <a:solidFill>
                  <a:srgbClr val="FFFFFF"/>
                </a:solidFill>
              </a:defRPr>
            </a:lvl1pPr>
            <a:lvl2pPr>
              <a:defRPr b="1">
                <a:solidFill>
                  <a:srgbClr val="FFFFFF"/>
                </a:solidFill>
              </a:defRPr>
            </a:lvl2pPr>
            <a:lvl3pPr>
              <a:defRPr b="1">
                <a:solidFill>
                  <a:srgbClr val="FFFFFF"/>
                </a:solidFill>
              </a:defRPr>
            </a:lvl3pPr>
            <a:lvl4pPr>
              <a:defRPr b="1">
                <a:solidFill>
                  <a:srgbClr val="FFFFFF"/>
                </a:solidFill>
              </a:defRPr>
            </a:lvl4pPr>
            <a:lvl5pPr>
              <a:defRPr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US" dirty="0"/>
          </a:p>
        </p:txBody>
      </p:sp>
      <p:sp>
        <p:nvSpPr>
          <p:cNvPr id="43" name="Text Placeholder 2"/>
          <p:cNvSpPr>
            <a:spLocks noGrp="1"/>
          </p:cNvSpPr>
          <p:nvPr>
            <p:ph type="body" sz="quarter" idx="30"/>
          </p:nvPr>
        </p:nvSpPr>
        <p:spPr>
          <a:xfrm>
            <a:off x="6880836" y="2351363"/>
            <a:ext cx="1997599" cy="758541"/>
          </a:xfrm>
        </p:spPr>
        <p:txBody>
          <a:bodyPr>
            <a:normAutofit/>
          </a:bodyPr>
          <a:lstStyle>
            <a:lvl1pPr algn="ctr">
              <a:defRPr sz="11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25439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01010"/>
            <a:ext cx="7772400" cy="566005"/>
          </a:xfrm>
        </p:spPr>
        <p:txBody>
          <a:bodyPr anchor="t"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956334"/>
            <a:ext cx="7772400" cy="595697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42230" y="4767264"/>
            <a:ext cx="2590800" cy="273844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| </a:t>
            </a:r>
            <a:r>
              <a:rPr lang="en-US" dirty="0" smtClean="0"/>
              <a:t> </a:t>
            </a:r>
            <a:fld id="{C49B64AA-6A48-F14E-9A59-925DAAEA33AD}" type="slidenum">
              <a:rPr lang="en-US" smtClean="0">
                <a:solidFill>
                  <a:srgbClr val="96999D"/>
                </a:solidFill>
              </a:rPr>
              <a:pPr/>
              <a:t>‹#›</a:t>
            </a:fld>
            <a:endParaRPr lang="en-US" dirty="0">
              <a:solidFill>
                <a:srgbClr val="96999D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138608" y="2563176"/>
            <a:ext cx="873106" cy="0"/>
          </a:xfrm>
          <a:prstGeom prst="line">
            <a:avLst/>
          </a:prstGeom>
          <a:ln w="19050" cmpd="sng">
            <a:solidFill>
              <a:srgbClr val="4E841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ound Single Corner Rectangle 7"/>
          <p:cNvSpPr/>
          <p:nvPr userDrawn="1"/>
        </p:nvSpPr>
        <p:spPr>
          <a:xfrm>
            <a:off x="311681" y="246930"/>
            <a:ext cx="8508207" cy="4603355"/>
          </a:xfrm>
          <a:prstGeom prst="round1Rect">
            <a:avLst>
              <a:gd name="adj" fmla="val 9488"/>
            </a:avLst>
          </a:prstGeom>
          <a:noFill/>
          <a:ln w="19050" cmpd="sng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789147" y="3867008"/>
            <a:ext cx="873106" cy="0"/>
          </a:xfrm>
          <a:prstGeom prst="line">
            <a:avLst/>
          </a:prstGeom>
          <a:ln w="190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11135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1020" y="3301010"/>
            <a:ext cx="5191992" cy="566005"/>
          </a:xfrm>
        </p:spPr>
        <p:txBody>
          <a:bodyPr anchor="t"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1020" y="3956334"/>
            <a:ext cx="5191992" cy="595697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138608" y="2563176"/>
            <a:ext cx="873106" cy="0"/>
          </a:xfrm>
          <a:prstGeom prst="line">
            <a:avLst/>
          </a:prstGeom>
          <a:ln w="19050" cmpd="sng">
            <a:solidFill>
              <a:srgbClr val="4E841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564367" y="3867008"/>
            <a:ext cx="873106" cy="0"/>
          </a:xfrm>
          <a:prstGeom prst="line">
            <a:avLst/>
          </a:prstGeom>
          <a:ln w="190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ound Single Corner Rectangle 9"/>
          <p:cNvSpPr/>
          <p:nvPr userDrawn="1"/>
        </p:nvSpPr>
        <p:spPr>
          <a:xfrm>
            <a:off x="-194037" y="2963081"/>
            <a:ext cx="5997511" cy="2363409"/>
          </a:xfrm>
          <a:prstGeom prst="round1Rect">
            <a:avLst>
              <a:gd name="adj" fmla="val 9488"/>
            </a:avLst>
          </a:prstGeom>
          <a:noFill/>
          <a:ln w="19050" cmpd="sng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798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42230" y="4767264"/>
            <a:ext cx="2590800" cy="273844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| </a:t>
            </a:r>
            <a:r>
              <a:rPr lang="en-US" dirty="0" smtClean="0"/>
              <a:t> </a:t>
            </a:r>
            <a:fld id="{C49B64AA-6A48-F14E-9A59-925DAAEA33AD}" type="slidenum">
              <a:rPr lang="en-US" smtClean="0">
                <a:solidFill>
                  <a:srgbClr val="96999D"/>
                </a:solidFill>
              </a:rPr>
              <a:pPr/>
              <a:t>‹#›</a:t>
            </a:fld>
            <a:endParaRPr lang="en-US" dirty="0">
              <a:solidFill>
                <a:srgbClr val="96999D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277430" y="344337"/>
            <a:ext cx="8650681" cy="506578"/>
          </a:xfrm>
        </p:spPr>
        <p:txBody>
          <a:bodyPr/>
          <a:lstStyle>
            <a:lvl1pPr algn="l"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63757" y="850915"/>
            <a:ext cx="641347" cy="0"/>
          </a:xfrm>
          <a:prstGeom prst="line">
            <a:avLst/>
          </a:prstGeom>
          <a:ln w="1905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12177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1033" y="2930090"/>
            <a:ext cx="5169515" cy="566005"/>
          </a:xfrm>
        </p:spPr>
        <p:txBody>
          <a:bodyPr anchor="t"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1033" y="3585414"/>
            <a:ext cx="5169515" cy="595697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138608" y="2563176"/>
            <a:ext cx="873106" cy="0"/>
          </a:xfrm>
          <a:prstGeom prst="line">
            <a:avLst/>
          </a:prstGeom>
          <a:ln w="190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564367" y="3496088"/>
            <a:ext cx="873106" cy="0"/>
          </a:xfrm>
          <a:prstGeom prst="line">
            <a:avLst/>
          </a:prstGeom>
          <a:ln w="190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ound Single Corner Rectangle 7"/>
          <p:cNvSpPr/>
          <p:nvPr userDrawn="1"/>
        </p:nvSpPr>
        <p:spPr>
          <a:xfrm>
            <a:off x="-194037" y="2518141"/>
            <a:ext cx="5997511" cy="1891184"/>
          </a:xfrm>
          <a:prstGeom prst="round1Rect">
            <a:avLst>
              <a:gd name="adj" fmla="val 9488"/>
            </a:avLst>
          </a:prstGeom>
          <a:noFill/>
          <a:ln w="19050" cmpd="sng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054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utterstock_271894805-edit.tif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57800" y="573485"/>
            <a:ext cx="3562069" cy="566005"/>
          </a:xfrm>
        </p:spPr>
        <p:txBody>
          <a:bodyPr anchor="t"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57800" y="1228810"/>
            <a:ext cx="3562069" cy="595697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Round Single Corner Rectangle 7"/>
          <p:cNvSpPr/>
          <p:nvPr userDrawn="1"/>
        </p:nvSpPr>
        <p:spPr>
          <a:xfrm>
            <a:off x="311681" y="246930"/>
            <a:ext cx="8508207" cy="4603355"/>
          </a:xfrm>
          <a:prstGeom prst="round1Rect">
            <a:avLst>
              <a:gd name="adj" fmla="val 9488"/>
            </a:avLst>
          </a:prstGeom>
          <a:noFill/>
          <a:ln w="19050" cmpd="sng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hum_r_1cp_rev-01.png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23175" y="4345177"/>
            <a:ext cx="1170776" cy="432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67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150205-MK-HIVE-HUMANA-3789_OWNED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03" t="6583" r="1608" b="14591"/>
          <a:stretch/>
        </p:blipFill>
        <p:spPr>
          <a:xfrm flipH="1">
            <a:off x="1946487" y="573485"/>
            <a:ext cx="7197512" cy="4054467"/>
          </a:xfrm>
          <a:prstGeom prst="rect">
            <a:avLst/>
          </a:prstGeom>
        </p:spPr>
      </p:pic>
      <p:sp>
        <p:nvSpPr>
          <p:cNvPr id="8" name="Round Single Corner Rectangle 7"/>
          <p:cNvSpPr/>
          <p:nvPr userDrawn="1"/>
        </p:nvSpPr>
        <p:spPr>
          <a:xfrm flipV="1">
            <a:off x="464062" y="-2"/>
            <a:ext cx="4105350" cy="3354231"/>
          </a:xfrm>
          <a:prstGeom prst="round1Rect">
            <a:avLst>
              <a:gd name="adj" fmla="val 9488"/>
            </a:avLst>
          </a:prstGeom>
          <a:solidFill>
            <a:srgbClr val="4E8416"/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dirty="0"/>
          </a:p>
        </p:txBody>
      </p:sp>
      <p:sp>
        <p:nvSpPr>
          <p:cNvPr id="7" name="Round Single Corner Rectangle 6"/>
          <p:cNvSpPr/>
          <p:nvPr userDrawn="1"/>
        </p:nvSpPr>
        <p:spPr>
          <a:xfrm flipV="1">
            <a:off x="621219" y="-234663"/>
            <a:ext cx="3807694" cy="3450857"/>
          </a:xfrm>
          <a:prstGeom prst="round1Rect">
            <a:avLst>
              <a:gd name="adj" fmla="val 9488"/>
            </a:avLst>
          </a:prstGeom>
          <a:noFill/>
          <a:ln w="19050" cmpd="sng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7415" y="1857205"/>
            <a:ext cx="3562069" cy="566005"/>
          </a:xfrm>
        </p:spPr>
        <p:txBody>
          <a:bodyPr anchor="t"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7415" y="2512528"/>
            <a:ext cx="3562069" cy="595697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9" name="Picture 8" descr="hum_r_rgb_pos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605" y="3354230"/>
            <a:ext cx="1513882" cy="658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3245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hutterstock_345266753_GREEN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43" b="14861"/>
          <a:stretch/>
        </p:blipFill>
        <p:spPr>
          <a:xfrm flipH="1">
            <a:off x="1946487" y="573485"/>
            <a:ext cx="7197512" cy="4054467"/>
          </a:xfrm>
          <a:prstGeom prst="rect">
            <a:avLst/>
          </a:prstGeom>
        </p:spPr>
      </p:pic>
      <p:sp>
        <p:nvSpPr>
          <p:cNvPr id="5" name="Round Single Corner Rectangle 4"/>
          <p:cNvSpPr/>
          <p:nvPr userDrawn="1"/>
        </p:nvSpPr>
        <p:spPr>
          <a:xfrm flipV="1">
            <a:off x="464062" y="-2"/>
            <a:ext cx="4105350" cy="3354231"/>
          </a:xfrm>
          <a:prstGeom prst="round1Rect">
            <a:avLst>
              <a:gd name="adj" fmla="val 9488"/>
            </a:avLst>
          </a:prstGeom>
          <a:solidFill>
            <a:srgbClr val="4E8416"/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dirty="0"/>
          </a:p>
        </p:txBody>
      </p:sp>
      <p:sp>
        <p:nvSpPr>
          <p:cNvPr id="6" name="Round Single Corner Rectangle 5"/>
          <p:cNvSpPr/>
          <p:nvPr userDrawn="1"/>
        </p:nvSpPr>
        <p:spPr>
          <a:xfrm flipV="1">
            <a:off x="621219" y="-234663"/>
            <a:ext cx="3807694" cy="3450857"/>
          </a:xfrm>
          <a:prstGeom prst="round1Rect">
            <a:avLst>
              <a:gd name="adj" fmla="val 9488"/>
            </a:avLst>
          </a:prstGeom>
          <a:noFill/>
          <a:ln w="19050" cmpd="sng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757415" y="1857205"/>
            <a:ext cx="3562069" cy="566005"/>
          </a:xfrm>
        </p:spPr>
        <p:txBody>
          <a:bodyPr anchor="t"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757415" y="2512528"/>
            <a:ext cx="3562069" cy="595697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11" name="Picture 10" descr="hum_r_rgb_pos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605" y="3354230"/>
            <a:ext cx="1513882" cy="658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605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3I4A0782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027" r="10656" b="9585"/>
          <a:stretch/>
        </p:blipFill>
        <p:spPr>
          <a:xfrm>
            <a:off x="1936337" y="573484"/>
            <a:ext cx="7207671" cy="4054467"/>
          </a:xfrm>
          <a:prstGeom prst="rect">
            <a:avLst/>
          </a:prstGeom>
        </p:spPr>
      </p:pic>
      <p:sp>
        <p:nvSpPr>
          <p:cNvPr id="5" name="Round Single Corner Rectangle 4"/>
          <p:cNvSpPr/>
          <p:nvPr userDrawn="1"/>
        </p:nvSpPr>
        <p:spPr>
          <a:xfrm flipV="1">
            <a:off x="464062" y="-2"/>
            <a:ext cx="4105350" cy="3354231"/>
          </a:xfrm>
          <a:prstGeom prst="round1Rect">
            <a:avLst>
              <a:gd name="adj" fmla="val 9488"/>
            </a:avLst>
          </a:prstGeom>
          <a:solidFill>
            <a:srgbClr val="4E8416"/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dirty="0"/>
          </a:p>
        </p:txBody>
      </p:sp>
      <p:sp>
        <p:nvSpPr>
          <p:cNvPr id="6" name="Round Single Corner Rectangle 5"/>
          <p:cNvSpPr/>
          <p:nvPr userDrawn="1"/>
        </p:nvSpPr>
        <p:spPr>
          <a:xfrm flipV="1">
            <a:off x="621219" y="-234663"/>
            <a:ext cx="3807694" cy="3450857"/>
          </a:xfrm>
          <a:prstGeom prst="round1Rect">
            <a:avLst>
              <a:gd name="adj" fmla="val 9488"/>
            </a:avLst>
          </a:prstGeom>
          <a:noFill/>
          <a:ln w="19050" cmpd="sng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757415" y="1857205"/>
            <a:ext cx="3562069" cy="566005"/>
          </a:xfrm>
        </p:spPr>
        <p:txBody>
          <a:bodyPr anchor="t"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757415" y="2512528"/>
            <a:ext cx="3562069" cy="595697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10" name="Picture 9" descr="hum_r_rgb_pos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605" y="3354230"/>
            <a:ext cx="1513882" cy="658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0190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_shutterstock_237770884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343" t="4125" r="1085" b="18564"/>
          <a:stretch/>
        </p:blipFill>
        <p:spPr>
          <a:xfrm flipH="1">
            <a:off x="-2" y="2"/>
            <a:ext cx="9144001" cy="5168901"/>
          </a:xfrm>
          <a:prstGeom prst="rect">
            <a:avLst/>
          </a:prstGeom>
        </p:spPr>
      </p:pic>
      <p:sp>
        <p:nvSpPr>
          <p:cNvPr id="8" name="Round Single Corner Rectangle 7"/>
          <p:cNvSpPr/>
          <p:nvPr userDrawn="1"/>
        </p:nvSpPr>
        <p:spPr>
          <a:xfrm flipV="1">
            <a:off x="0" y="1359117"/>
            <a:ext cx="4831704" cy="2108566"/>
          </a:xfrm>
          <a:prstGeom prst="round1Rect">
            <a:avLst>
              <a:gd name="adj" fmla="val 9488"/>
            </a:avLst>
          </a:prstGeom>
          <a:solidFill>
            <a:srgbClr val="4E8416"/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dirty="0"/>
          </a:p>
        </p:txBody>
      </p:sp>
      <p:sp>
        <p:nvSpPr>
          <p:cNvPr id="7" name="Round Single Corner Rectangle 6"/>
          <p:cNvSpPr/>
          <p:nvPr userDrawn="1"/>
        </p:nvSpPr>
        <p:spPr>
          <a:xfrm flipV="1">
            <a:off x="-234681" y="1497151"/>
            <a:ext cx="4928336" cy="1870884"/>
          </a:xfrm>
          <a:prstGeom prst="round1Rect">
            <a:avLst>
              <a:gd name="adj" fmla="val 9488"/>
            </a:avLst>
          </a:prstGeom>
          <a:noFill/>
          <a:ln w="19050" cmpd="sng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8495" y="1857205"/>
            <a:ext cx="4074291" cy="566005"/>
          </a:xfrm>
        </p:spPr>
        <p:txBody>
          <a:bodyPr anchor="t"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8495" y="2512528"/>
            <a:ext cx="4074291" cy="595697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9" name="Picture 8" descr="hum_r_1cp_rev-01.png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930" y="4617437"/>
            <a:ext cx="1170776" cy="432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764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ingle Corner Rectangle 7"/>
          <p:cNvSpPr/>
          <p:nvPr userDrawn="1"/>
        </p:nvSpPr>
        <p:spPr>
          <a:xfrm flipH="1" flipV="1">
            <a:off x="0" y="-1"/>
            <a:ext cx="4472778" cy="5150952"/>
          </a:xfrm>
          <a:prstGeom prst="round1Rect">
            <a:avLst>
              <a:gd name="adj" fmla="val 0"/>
            </a:avLst>
          </a:prstGeom>
          <a:solidFill>
            <a:srgbClr val="4E8416"/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255" y="2223627"/>
            <a:ext cx="4074291" cy="566005"/>
          </a:xfrm>
        </p:spPr>
        <p:txBody>
          <a:bodyPr anchor="t"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255" y="3506081"/>
            <a:ext cx="4074291" cy="1297513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874834" y="2843201"/>
            <a:ext cx="873106" cy="0"/>
          </a:xfrm>
          <a:prstGeom prst="line">
            <a:avLst/>
          </a:prstGeom>
          <a:ln w="190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ound Single Corner Rectangle 6"/>
          <p:cNvSpPr/>
          <p:nvPr userDrawn="1"/>
        </p:nvSpPr>
        <p:spPr>
          <a:xfrm flipH="1" flipV="1">
            <a:off x="179463" y="220852"/>
            <a:ext cx="8766092" cy="4748378"/>
          </a:xfrm>
          <a:prstGeom prst="round1Rect">
            <a:avLst>
              <a:gd name="adj" fmla="val 6732"/>
            </a:avLst>
          </a:prstGeom>
          <a:noFill/>
          <a:ln w="19050" cmpd="sng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hum_r_1cp_rev-01.pn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74889" y="930918"/>
            <a:ext cx="1668971" cy="617160"/>
          </a:xfrm>
          <a:prstGeom prst="rect">
            <a:avLst/>
          </a:prstGeom>
        </p:spPr>
      </p:pic>
      <p:pic>
        <p:nvPicPr>
          <p:cNvPr id="5" name="Picture 4" descr="shutterstock_457919026.jpg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173" t="5615" r="8387" b="2200"/>
          <a:stretch/>
        </p:blipFill>
        <p:spPr>
          <a:xfrm>
            <a:off x="4472790" y="0"/>
            <a:ext cx="467122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1763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 Single Corner Rectangle 8"/>
          <p:cNvSpPr/>
          <p:nvPr userDrawn="1"/>
        </p:nvSpPr>
        <p:spPr>
          <a:xfrm flipH="1" flipV="1">
            <a:off x="0" y="-1"/>
            <a:ext cx="4472778" cy="5150952"/>
          </a:xfrm>
          <a:prstGeom prst="round1Rect">
            <a:avLst>
              <a:gd name="adj" fmla="val 0"/>
            </a:avLst>
          </a:prstGeom>
          <a:solidFill>
            <a:srgbClr val="4E8416"/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274255" y="2223627"/>
            <a:ext cx="4074291" cy="566005"/>
          </a:xfrm>
        </p:spPr>
        <p:txBody>
          <a:bodyPr anchor="t"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274255" y="3506081"/>
            <a:ext cx="4074291" cy="1297513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874834" y="2843201"/>
            <a:ext cx="873106" cy="0"/>
          </a:xfrm>
          <a:prstGeom prst="line">
            <a:avLst/>
          </a:prstGeom>
          <a:ln w="190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ound Single Corner Rectangle 12"/>
          <p:cNvSpPr/>
          <p:nvPr userDrawn="1"/>
        </p:nvSpPr>
        <p:spPr>
          <a:xfrm flipH="1" flipV="1">
            <a:off x="179463" y="220852"/>
            <a:ext cx="8766092" cy="4748378"/>
          </a:xfrm>
          <a:prstGeom prst="round1Rect">
            <a:avLst>
              <a:gd name="adj" fmla="val 6732"/>
            </a:avLst>
          </a:prstGeom>
          <a:noFill/>
          <a:ln w="19050" cmpd="sng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dirty="0"/>
          </a:p>
        </p:txBody>
      </p:sp>
      <p:pic>
        <p:nvPicPr>
          <p:cNvPr id="14" name="Picture 13" descr="hum_r_1cp_rev-01.pn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74889" y="930918"/>
            <a:ext cx="1668971" cy="617160"/>
          </a:xfrm>
          <a:prstGeom prst="rect">
            <a:avLst/>
          </a:prstGeom>
        </p:spPr>
      </p:pic>
      <p:pic>
        <p:nvPicPr>
          <p:cNvPr id="16" name="Picture 15" descr="20150205_MK_HUM_0883_OWN.jpg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896" r="7074" b="17848"/>
          <a:stretch/>
        </p:blipFill>
        <p:spPr>
          <a:xfrm>
            <a:off x="4472779" y="-1"/>
            <a:ext cx="467122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9071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42-26773131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13" y="0"/>
            <a:ext cx="9143999" cy="51435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0"/>
                  <a:alpha val="53000"/>
                </a:schemeClr>
              </a:gs>
              <a:gs pos="61000">
                <a:schemeClr val="bg1">
                  <a:alpha val="0"/>
                </a:schemeClr>
              </a:gs>
            </a:gsLst>
            <a:lin ang="1968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9980" y="1996817"/>
            <a:ext cx="3562069" cy="566005"/>
          </a:xfrm>
        </p:spPr>
        <p:txBody>
          <a:bodyPr anchor="t"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9980" y="2652141"/>
            <a:ext cx="3562069" cy="595697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Round Single Corner Rectangle 7"/>
          <p:cNvSpPr/>
          <p:nvPr userDrawn="1"/>
        </p:nvSpPr>
        <p:spPr>
          <a:xfrm>
            <a:off x="311681" y="246930"/>
            <a:ext cx="8508207" cy="4603355"/>
          </a:xfrm>
          <a:prstGeom prst="round1Rect">
            <a:avLst>
              <a:gd name="adj" fmla="val 9488"/>
            </a:avLst>
          </a:prstGeom>
          <a:noFill/>
          <a:ln w="19050" cmpd="sng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hum_r_1cp_rev-01.png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23175" y="4345177"/>
            <a:ext cx="1170776" cy="432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910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I4A4565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13" y="0"/>
            <a:ext cx="9143999" cy="51435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0"/>
                  <a:alpha val="53000"/>
                </a:schemeClr>
              </a:gs>
              <a:gs pos="67000">
                <a:schemeClr val="bg1">
                  <a:alpha val="0"/>
                </a:schemeClr>
              </a:gs>
            </a:gsLst>
            <a:lin ang="1968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1020" y="3112905"/>
            <a:ext cx="5191992" cy="566005"/>
          </a:xfrm>
        </p:spPr>
        <p:txBody>
          <a:bodyPr anchor="t"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1020" y="3768230"/>
            <a:ext cx="5191992" cy="595697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564367" y="3608365"/>
            <a:ext cx="873106" cy="0"/>
          </a:xfrm>
          <a:prstGeom prst="line">
            <a:avLst/>
          </a:prstGeom>
          <a:ln w="190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hum_r_1cp_rev-01.png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23175" y="4345177"/>
            <a:ext cx="1170776" cy="432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427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85"/>
            <a:ext cx="8229600" cy="7044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138608" y="910404"/>
            <a:ext cx="873106" cy="0"/>
          </a:xfrm>
          <a:prstGeom prst="line">
            <a:avLst/>
          </a:prstGeom>
          <a:ln w="190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42230" y="4767264"/>
            <a:ext cx="2590800" cy="273844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| </a:t>
            </a:r>
            <a:r>
              <a:rPr lang="en-US" dirty="0" smtClean="0"/>
              <a:t> </a:t>
            </a:r>
            <a:fld id="{C49B64AA-6A48-F14E-9A59-925DAAEA33AD}" type="slidenum">
              <a:rPr lang="en-US" smtClean="0">
                <a:solidFill>
                  <a:srgbClr val="96999D"/>
                </a:solidFill>
              </a:rPr>
              <a:pPr/>
              <a:t>‹#›</a:t>
            </a:fld>
            <a:endParaRPr lang="en-US" dirty="0">
              <a:solidFill>
                <a:srgbClr val="96999D"/>
              </a:solidFill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158515" y="2506427"/>
            <a:ext cx="3528285" cy="1955681"/>
          </a:xfrm>
        </p:spPr>
        <p:txBody>
          <a:bodyPr>
            <a:normAutofit/>
          </a:bodyPr>
          <a:lstStyle>
            <a:lvl1pPr marL="0" indent="0" algn="l">
              <a:lnSpc>
                <a:spcPct val="120000"/>
              </a:lnSpc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158589" y="2000642"/>
            <a:ext cx="3528793" cy="505779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rgbClr val="4E8416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8530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0010__Go365_FitnessAndHealth2016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777" b="7848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461020" y="3112905"/>
            <a:ext cx="5191992" cy="566005"/>
          </a:xfrm>
        </p:spPr>
        <p:txBody>
          <a:bodyPr anchor="t"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461020" y="3768230"/>
            <a:ext cx="5191992" cy="595697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564367" y="3608365"/>
            <a:ext cx="873106" cy="0"/>
          </a:xfrm>
          <a:prstGeom prst="line">
            <a:avLst/>
          </a:prstGeom>
          <a:ln w="190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hum_r_1cp_rev-01.png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23175" y="4345177"/>
            <a:ext cx="1170776" cy="432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2087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C_161130_0599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01" r="277" b="14058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Round Single Corner Rectangle 7"/>
          <p:cNvSpPr/>
          <p:nvPr userDrawn="1"/>
        </p:nvSpPr>
        <p:spPr>
          <a:xfrm>
            <a:off x="15" y="3374399"/>
            <a:ext cx="5653013" cy="1512507"/>
          </a:xfrm>
          <a:prstGeom prst="round1Rect">
            <a:avLst>
              <a:gd name="adj" fmla="val 9488"/>
            </a:avLst>
          </a:prstGeom>
          <a:solidFill>
            <a:srgbClr val="4E8416">
              <a:alpha val="86000"/>
            </a:srgbClr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1020" y="3579855"/>
            <a:ext cx="5191992" cy="566005"/>
          </a:xfrm>
        </p:spPr>
        <p:txBody>
          <a:bodyPr anchor="t"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1020" y="4291214"/>
            <a:ext cx="5191992" cy="595697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564367" y="4075315"/>
            <a:ext cx="873106" cy="0"/>
          </a:xfrm>
          <a:prstGeom prst="line">
            <a:avLst/>
          </a:prstGeom>
          <a:ln w="190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28536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o365_2016Shoot_0006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79" t="22124" r="7640"/>
          <a:stretch/>
        </p:blipFill>
        <p:spPr>
          <a:xfrm>
            <a:off x="-1" y="0"/>
            <a:ext cx="9143999" cy="5143500"/>
          </a:xfrm>
          <a:prstGeom prst="rect">
            <a:avLst/>
          </a:prstGeom>
        </p:spPr>
      </p:pic>
      <p:sp>
        <p:nvSpPr>
          <p:cNvPr id="5" name="Round Single Corner Rectangle 4"/>
          <p:cNvSpPr/>
          <p:nvPr userDrawn="1"/>
        </p:nvSpPr>
        <p:spPr>
          <a:xfrm>
            <a:off x="15" y="3374399"/>
            <a:ext cx="5653013" cy="1512507"/>
          </a:xfrm>
          <a:prstGeom prst="round1Rect">
            <a:avLst>
              <a:gd name="adj" fmla="val 9488"/>
            </a:avLst>
          </a:prstGeom>
          <a:solidFill>
            <a:srgbClr val="4E8416">
              <a:alpha val="86000"/>
            </a:srgbClr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61020" y="3579855"/>
            <a:ext cx="5191992" cy="566005"/>
          </a:xfrm>
        </p:spPr>
        <p:txBody>
          <a:bodyPr anchor="t"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461020" y="4291214"/>
            <a:ext cx="5191992" cy="595697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564367" y="4075315"/>
            <a:ext cx="873106" cy="0"/>
          </a:xfrm>
          <a:prstGeom prst="line">
            <a:avLst/>
          </a:prstGeom>
          <a:ln w="190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882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01010"/>
            <a:ext cx="7772400" cy="566005"/>
          </a:xfrm>
        </p:spPr>
        <p:txBody>
          <a:bodyPr anchor="t"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956334"/>
            <a:ext cx="7772400" cy="595697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Round Single Corner Rectangle 7"/>
          <p:cNvSpPr/>
          <p:nvPr userDrawn="1"/>
        </p:nvSpPr>
        <p:spPr>
          <a:xfrm>
            <a:off x="311681" y="246930"/>
            <a:ext cx="8508207" cy="4603355"/>
          </a:xfrm>
          <a:prstGeom prst="round1Rect">
            <a:avLst>
              <a:gd name="adj" fmla="val 9488"/>
            </a:avLst>
          </a:prstGeom>
          <a:noFill/>
          <a:ln w="19050" cmpd="sng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789147" y="3867008"/>
            <a:ext cx="873106" cy="0"/>
          </a:xfrm>
          <a:prstGeom prst="line">
            <a:avLst/>
          </a:prstGeom>
          <a:ln w="190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87393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1034" y="3301010"/>
            <a:ext cx="5135799" cy="566005"/>
          </a:xfrm>
        </p:spPr>
        <p:txBody>
          <a:bodyPr anchor="t"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1034" y="3956334"/>
            <a:ext cx="5135799" cy="595697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564367" y="3867008"/>
            <a:ext cx="873106" cy="0"/>
          </a:xfrm>
          <a:prstGeom prst="line">
            <a:avLst/>
          </a:prstGeom>
          <a:ln w="190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ound Single Corner Rectangle 9"/>
          <p:cNvSpPr/>
          <p:nvPr userDrawn="1"/>
        </p:nvSpPr>
        <p:spPr>
          <a:xfrm>
            <a:off x="-194037" y="2963081"/>
            <a:ext cx="5997511" cy="2363409"/>
          </a:xfrm>
          <a:prstGeom prst="round1Rect">
            <a:avLst>
              <a:gd name="adj" fmla="val 9488"/>
            </a:avLst>
          </a:prstGeom>
          <a:noFill/>
          <a:ln w="19050" cmpd="sng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01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1022" y="2930090"/>
            <a:ext cx="5214469" cy="566005"/>
          </a:xfrm>
        </p:spPr>
        <p:txBody>
          <a:bodyPr anchor="t"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1022" y="3585414"/>
            <a:ext cx="5214469" cy="595697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564367" y="3496088"/>
            <a:ext cx="873106" cy="0"/>
          </a:xfrm>
          <a:prstGeom prst="line">
            <a:avLst/>
          </a:prstGeom>
          <a:ln w="190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ound Single Corner Rectangle 7"/>
          <p:cNvSpPr/>
          <p:nvPr userDrawn="1"/>
        </p:nvSpPr>
        <p:spPr>
          <a:xfrm>
            <a:off x="-194037" y="2518141"/>
            <a:ext cx="5997511" cy="1891184"/>
          </a:xfrm>
          <a:prstGeom prst="round1Rect">
            <a:avLst>
              <a:gd name="adj" fmla="val 9488"/>
            </a:avLst>
          </a:prstGeom>
          <a:noFill/>
          <a:ln w="19050" cmpd="sng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211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01010"/>
            <a:ext cx="7772400" cy="566005"/>
          </a:xfrm>
        </p:spPr>
        <p:txBody>
          <a:bodyPr anchor="t"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956334"/>
            <a:ext cx="7772400" cy="595697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Round Single Corner Rectangle 7"/>
          <p:cNvSpPr/>
          <p:nvPr userDrawn="1"/>
        </p:nvSpPr>
        <p:spPr>
          <a:xfrm>
            <a:off x="311681" y="246930"/>
            <a:ext cx="8508207" cy="4603355"/>
          </a:xfrm>
          <a:prstGeom prst="round1Rect">
            <a:avLst>
              <a:gd name="adj" fmla="val 9488"/>
            </a:avLst>
          </a:prstGeom>
          <a:noFill/>
          <a:ln w="19050" cmpd="sng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789147" y="3867008"/>
            <a:ext cx="873106" cy="0"/>
          </a:xfrm>
          <a:prstGeom prst="line">
            <a:avLst/>
          </a:prstGeom>
          <a:ln w="190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hum_r_1cp_rev-01.pn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23175" y="4345177"/>
            <a:ext cx="1170776" cy="432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204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1033" y="3301010"/>
            <a:ext cx="5248185" cy="566005"/>
          </a:xfrm>
        </p:spPr>
        <p:txBody>
          <a:bodyPr anchor="t"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1033" y="3956334"/>
            <a:ext cx="5248185" cy="595697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564367" y="3867008"/>
            <a:ext cx="873106" cy="0"/>
          </a:xfrm>
          <a:prstGeom prst="line">
            <a:avLst/>
          </a:prstGeom>
          <a:ln w="190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ound Single Corner Rectangle 9"/>
          <p:cNvSpPr/>
          <p:nvPr userDrawn="1"/>
        </p:nvSpPr>
        <p:spPr>
          <a:xfrm>
            <a:off x="-194037" y="2963081"/>
            <a:ext cx="5997511" cy="2363409"/>
          </a:xfrm>
          <a:prstGeom prst="round1Rect">
            <a:avLst>
              <a:gd name="adj" fmla="val 9488"/>
            </a:avLst>
          </a:prstGeom>
          <a:noFill/>
          <a:ln w="19050" cmpd="sng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1048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1020" y="2930090"/>
            <a:ext cx="5191992" cy="566005"/>
          </a:xfrm>
        </p:spPr>
        <p:txBody>
          <a:bodyPr anchor="t"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1020" y="3585414"/>
            <a:ext cx="5191992" cy="595697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564367" y="3496088"/>
            <a:ext cx="873106" cy="0"/>
          </a:xfrm>
          <a:prstGeom prst="line">
            <a:avLst/>
          </a:prstGeom>
          <a:ln w="190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ound Single Corner Rectangle 7"/>
          <p:cNvSpPr/>
          <p:nvPr userDrawn="1"/>
        </p:nvSpPr>
        <p:spPr>
          <a:xfrm>
            <a:off x="-194037" y="2518141"/>
            <a:ext cx="5997511" cy="1891184"/>
          </a:xfrm>
          <a:prstGeom prst="round1Rect">
            <a:avLst>
              <a:gd name="adj" fmla="val 9488"/>
            </a:avLst>
          </a:prstGeom>
          <a:noFill/>
          <a:ln w="19050" cmpd="sng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336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01010"/>
            <a:ext cx="7772400" cy="566005"/>
          </a:xfrm>
        </p:spPr>
        <p:txBody>
          <a:bodyPr anchor="t"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956334"/>
            <a:ext cx="7772400" cy="595697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42230" y="4767264"/>
            <a:ext cx="2590800" cy="273844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| </a:t>
            </a:r>
            <a:r>
              <a:rPr lang="en-US" dirty="0" smtClean="0"/>
              <a:t> </a:t>
            </a:r>
            <a:fld id="{C49B64AA-6A48-F14E-9A59-925DAAEA33AD}" type="slidenum">
              <a:rPr lang="en-US" smtClean="0">
                <a:solidFill>
                  <a:srgbClr val="96999D"/>
                </a:solidFill>
              </a:rPr>
              <a:pPr/>
              <a:t>‹#›</a:t>
            </a:fld>
            <a:endParaRPr lang="en-US" dirty="0">
              <a:solidFill>
                <a:srgbClr val="96999D"/>
              </a:solidFill>
            </a:endParaRPr>
          </a:p>
        </p:txBody>
      </p:sp>
      <p:sp>
        <p:nvSpPr>
          <p:cNvPr id="8" name="Round Single Corner Rectangle 7"/>
          <p:cNvSpPr/>
          <p:nvPr userDrawn="1"/>
        </p:nvSpPr>
        <p:spPr>
          <a:xfrm>
            <a:off x="311681" y="246930"/>
            <a:ext cx="8508207" cy="4603355"/>
          </a:xfrm>
          <a:prstGeom prst="round1Rect">
            <a:avLst>
              <a:gd name="adj" fmla="val 9488"/>
            </a:avLst>
          </a:prstGeom>
          <a:noFill/>
          <a:ln w="19050" cmpd="sng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1625" y="3867008"/>
            <a:ext cx="873106" cy="0"/>
          </a:xfrm>
          <a:prstGeom prst="line">
            <a:avLst/>
          </a:prstGeom>
          <a:ln w="190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hum_r_1cp_rev-01.pn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23175" y="4345177"/>
            <a:ext cx="1170776" cy="432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3353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20863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1020" y="3301010"/>
            <a:ext cx="5147038" cy="566005"/>
          </a:xfrm>
        </p:spPr>
        <p:txBody>
          <a:bodyPr anchor="t"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1020" y="3956334"/>
            <a:ext cx="5147038" cy="595697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564367" y="3867008"/>
            <a:ext cx="873106" cy="0"/>
          </a:xfrm>
          <a:prstGeom prst="line">
            <a:avLst/>
          </a:prstGeom>
          <a:ln w="190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ound Single Corner Rectangle 9"/>
          <p:cNvSpPr/>
          <p:nvPr userDrawn="1"/>
        </p:nvSpPr>
        <p:spPr>
          <a:xfrm>
            <a:off x="-194037" y="2963081"/>
            <a:ext cx="5997511" cy="2363409"/>
          </a:xfrm>
          <a:prstGeom prst="round1Rect">
            <a:avLst>
              <a:gd name="adj" fmla="val 9488"/>
            </a:avLst>
          </a:prstGeom>
          <a:noFill/>
          <a:ln w="19050" cmpd="sng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3828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1026" y="2930090"/>
            <a:ext cx="5203231" cy="566005"/>
          </a:xfrm>
        </p:spPr>
        <p:txBody>
          <a:bodyPr anchor="t"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1026" y="3585414"/>
            <a:ext cx="5203231" cy="595697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564367" y="3496088"/>
            <a:ext cx="873106" cy="0"/>
          </a:xfrm>
          <a:prstGeom prst="line">
            <a:avLst/>
          </a:prstGeom>
          <a:ln w="190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ound Single Corner Rectangle 7"/>
          <p:cNvSpPr/>
          <p:nvPr userDrawn="1"/>
        </p:nvSpPr>
        <p:spPr>
          <a:xfrm>
            <a:off x="-194037" y="2518141"/>
            <a:ext cx="5997511" cy="1891184"/>
          </a:xfrm>
          <a:prstGeom prst="round1Rect">
            <a:avLst>
              <a:gd name="adj" fmla="val 9488"/>
            </a:avLst>
          </a:prstGeom>
          <a:noFill/>
          <a:ln w="19050" cmpd="sng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465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G_9292_smaller1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 flipH="1">
            <a:off x="514540" y="0"/>
            <a:ext cx="8629460" cy="51435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0"/>
                  <a:alpha val="53000"/>
                </a:schemeClr>
              </a:gs>
              <a:gs pos="61000">
                <a:schemeClr val="bg1">
                  <a:alpha val="0"/>
                </a:schemeClr>
              </a:gs>
            </a:gsLst>
            <a:lin ang="1968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ound Single Corner Rectangle 7"/>
          <p:cNvSpPr/>
          <p:nvPr/>
        </p:nvSpPr>
        <p:spPr>
          <a:xfrm>
            <a:off x="311671" y="246925"/>
            <a:ext cx="8508207" cy="4603355"/>
          </a:xfrm>
          <a:prstGeom prst="round1Rect">
            <a:avLst>
              <a:gd name="adj" fmla="val 9488"/>
            </a:avLst>
          </a:prstGeom>
          <a:noFill/>
          <a:ln w="19050" cmpd="sng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6" descr="hum_r_1cp_rev-01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23175" y="4345172"/>
            <a:ext cx="1170776" cy="4329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57800" y="2969766"/>
            <a:ext cx="3562069" cy="566005"/>
          </a:xfrm>
        </p:spPr>
        <p:txBody>
          <a:bodyPr anchor="t"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57800" y="3625091"/>
            <a:ext cx="3562069" cy="595697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67575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3I4A0782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36329" y="573484"/>
            <a:ext cx="7207671" cy="4054467"/>
          </a:xfrm>
          <a:prstGeom prst="rect">
            <a:avLst/>
          </a:prstGeom>
        </p:spPr>
      </p:pic>
      <p:sp>
        <p:nvSpPr>
          <p:cNvPr id="5" name="Round Single Corner Rectangle 4"/>
          <p:cNvSpPr/>
          <p:nvPr/>
        </p:nvSpPr>
        <p:spPr>
          <a:xfrm flipV="1">
            <a:off x="464062" y="-2"/>
            <a:ext cx="4105350" cy="3354231"/>
          </a:xfrm>
          <a:prstGeom prst="round1Rect">
            <a:avLst>
              <a:gd name="adj" fmla="val 9488"/>
            </a:avLst>
          </a:prstGeom>
          <a:solidFill>
            <a:schemeClr val="accent1"/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ound Single Corner Rectangle 5"/>
          <p:cNvSpPr/>
          <p:nvPr/>
        </p:nvSpPr>
        <p:spPr>
          <a:xfrm flipV="1">
            <a:off x="621219" y="-234663"/>
            <a:ext cx="3807694" cy="3450857"/>
          </a:xfrm>
          <a:prstGeom prst="round1Rect">
            <a:avLst>
              <a:gd name="adj" fmla="val 9488"/>
            </a:avLst>
          </a:prstGeom>
          <a:noFill/>
          <a:ln w="19050" cmpd="sng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757415" y="1857200"/>
            <a:ext cx="3562069" cy="566005"/>
          </a:xfrm>
        </p:spPr>
        <p:txBody>
          <a:bodyPr anchor="t"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757415" y="2512523"/>
            <a:ext cx="3562069" cy="595697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9" name="Picture 8" descr="hum_r_4cp_pos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519" y="3368106"/>
            <a:ext cx="1506808" cy="655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67859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50205-MK-HIVE-HUMANA-8319_OWNED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Round Single Corner Rectangle 7"/>
          <p:cNvSpPr/>
          <p:nvPr/>
        </p:nvSpPr>
        <p:spPr>
          <a:xfrm flipV="1">
            <a:off x="0" y="1359117"/>
            <a:ext cx="4831704" cy="2108566"/>
          </a:xfrm>
          <a:prstGeom prst="round1Rect">
            <a:avLst>
              <a:gd name="adj" fmla="val 9488"/>
            </a:avLst>
          </a:prstGeom>
          <a:solidFill>
            <a:schemeClr val="accent1"/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ound Single Corner Rectangle 6"/>
          <p:cNvSpPr/>
          <p:nvPr/>
        </p:nvSpPr>
        <p:spPr>
          <a:xfrm flipV="1">
            <a:off x="-234681" y="1497151"/>
            <a:ext cx="4928336" cy="1870884"/>
          </a:xfrm>
          <a:prstGeom prst="round1Rect">
            <a:avLst>
              <a:gd name="adj" fmla="val 9488"/>
            </a:avLst>
          </a:prstGeom>
          <a:noFill/>
          <a:ln w="19050" cmpd="sng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8489" y="1857200"/>
            <a:ext cx="4074291" cy="566005"/>
          </a:xfrm>
        </p:spPr>
        <p:txBody>
          <a:bodyPr anchor="t"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8489" y="2512523"/>
            <a:ext cx="4074291" cy="595697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9" name="Picture 8" descr="hum_r_1cp_rev-01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930" y="4617432"/>
            <a:ext cx="1170776" cy="432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23626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ingle Corner Rectangle 7"/>
          <p:cNvSpPr/>
          <p:nvPr/>
        </p:nvSpPr>
        <p:spPr>
          <a:xfrm flipH="1" flipV="1">
            <a:off x="0" y="-1"/>
            <a:ext cx="4472778" cy="5150952"/>
          </a:xfrm>
          <a:prstGeom prst="round1Rect">
            <a:avLst>
              <a:gd name="adj" fmla="val 0"/>
            </a:avLst>
          </a:prstGeom>
          <a:solidFill>
            <a:schemeClr val="accent1"/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245" y="2223622"/>
            <a:ext cx="4074291" cy="566005"/>
          </a:xfrm>
        </p:spPr>
        <p:txBody>
          <a:bodyPr anchor="t"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245" y="3506076"/>
            <a:ext cx="4074291" cy="1297513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874834" y="2843201"/>
            <a:ext cx="873106" cy="0"/>
          </a:xfrm>
          <a:prstGeom prst="line">
            <a:avLst/>
          </a:prstGeom>
          <a:ln w="190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ound Single Corner Rectangle 6"/>
          <p:cNvSpPr/>
          <p:nvPr/>
        </p:nvSpPr>
        <p:spPr>
          <a:xfrm flipH="1" flipV="1">
            <a:off x="179463" y="220852"/>
            <a:ext cx="8766092" cy="4748378"/>
          </a:xfrm>
          <a:prstGeom prst="round1Rect">
            <a:avLst>
              <a:gd name="adj" fmla="val 6732"/>
            </a:avLst>
          </a:prstGeom>
          <a:noFill/>
          <a:ln w="19050" cmpd="sng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Picture 9" descr="hum_r_1cp_rev-01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74889" y="930918"/>
            <a:ext cx="1668971" cy="617160"/>
          </a:xfrm>
          <a:prstGeom prst="rect">
            <a:avLst/>
          </a:prstGeom>
        </p:spPr>
      </p:pic>
      <p:pic>
        <p:nvPicPr>
          <p:cNvPr id="4" name="Picture 3" descr="shutterstock_380331400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72778" y="0"/>
            <a:ext cx="467122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84559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239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72779" y="0"/>
            <a:ext cx="4671223" cy="5143500"/>
          </a:xfrm>
          <a:prstGeom prst="rect">
            <a:avLst/>
          </a:prstGeom>
        </p:spPr>
      </p:pic>
      <p:sp>
        <p:nvSpPr>
          <p:cNvPr id="9" name="Round Single Corner Rectangle 8"/>
          <p:cNvSpPr/>
          <p:nvPr/>
        </p:nvSpPr>
        <p:spPr>
          <a:xfrm flipH="1" flipV="1">
            <a:off x="0" y="-1"/>
            <a:ext cx="4472778" cy="5150952"/>
          </a:xfrm>
          <a:prstGeom prst="round1Rect">
            <a:avLst>
              <a:gd name="adj" fmla="val 0"/>
            </a:avLst>
          </a:prstGeom>
          <a:solidFill>
            <a:schemeClr val="accent1"/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274245" y="2223622"/>
            <a:ext cx="4074291" cy="566005"/>
          </a:xfrm>
        </p:spPr>
        <p:txBody>
          <a:bodyPr anchor="t"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274245" y="3506076"/>
            <a:ext cx="4074291" cy="1297513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1874834" y="2843201"/>
            <a:ext cx="873106" cy="0"/>
          </a:xfrm>
          <a:prstGeom prst="line">
            <a:avLst/>
          </a:prstGeom>
          <a:ln w="190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ound Single Corner Rectangle 12"/>
          <p:cNvSpPr/>
          <p:nvPr/>
        </p:nvSpPr>
        <p:spPr>
          <a:xfrm flipH="1" flipV="1">
            <a:off x="179463" y="220852"/>
            <a:ext cx="8766092" cy="4748378"/>
          </a:xfrm>
          <a:prstGeom prst="round1Rect">
            <a:avLst>
              <a:gd name="adj" fmla="val 6732"/>
            </a:avLst>
          </a:prstGeom>
          <a:noFill/>
          <a:ln w="19050" cmpd="sng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4" name="Picture 13" descr="hum_r_1cp_rev-01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74889" y="930918"/>
            <a:ext cx="1668971" cy="617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20458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42-26773131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" y="0"/>
            <a:ext cx="8819874" cy="51435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0"/>
                  <a:alpha val="53000"/>
                </a:schemeClr>
              </a:gs>
              <a:gs pos="61000">
                <a:schemeClr val="bg1">
                  <a:alpha val="0"/>
                </a:schemeClr>
              </a:gs>
            </a:gsLst>
            <a:lin ang="1968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9973" y="1996812"/>
            <a:ext cx="3562069" cy="566005"/>
          </a:xfrm>
        </p:spPr>
        <p:txBody>
          <a:bodyPr anchor="t"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9973" y="2652136"/>
            <a:ext cx="3562069" cy="595697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Round Single Corner Rectangle 7"/>
          <p:cNvSpPr/>
          <p:nvPr/>
        </p:nvSpPr>
        <p:spPr>
          <a:xfrm>
            <a:off x="311671" y="246925"/>
            <a:ext cx="8508207" cy="4603355"/>
          </a:xfrm>
          <a:prstGeom prst="round1Rect">
            <a:avLst>
              <a:gd name="adj" fmla="val 9488"/>
            </a:avLst>
          </a:prstGeom>
          <a:noFill/>
          <a:ln w="19050" cmpd="sng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6" descr="hum_r_1cp_rev-01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23175" y="4345172"/>
            <a:ext cx="1170776" cy="432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06621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um_pharm_CU2C6707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" y="0"/>
            <a:ext cx="8079341" cy="51435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0"/>
                  <a:alpha val="53000"/>
                </a:schemeClr>
              </a:gs>
              <a:gs pos="61000">
                <a:schemeClr val="bg1">
                  <a:alpha val="0"/>
                </a:schemeClr>
              </a:gs>
            </a:gsLst>
            <a:lin ang="1968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1020" y="3353778"/>
            <a:ext cx="5191992" cy="566005"/>
          </a:xfrm>
        </p:spPr>
        <p:txBody>
          <a:bodyPr anchor="t"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1020" y="4009103"/>
            <a:ext cx="5191992" cy="595697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564367" y="3849243"/>
            <a:ext cx="873106" cy="0"/>
          </a:xfrm>
          <a:prstGeom prst="line">
            <a:avLst/>
          </a:prstGeom>
          <a:ln w="190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hum_r_1cp_rev-01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23175" y="4531305"/>
            <a:ext cx="1170776" cy="432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80623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srgbClr val="504E2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srgbClr val="504E2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5F37B-0276-4C8D-9E8C-B43A0824DE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042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3087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srgbClr val="504E2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srgbClr val="504E2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5F37B-0276-4C8D-9E8C-B43A0824DE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575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/>
          <p:nvPr userDrawn="1"/>
        </p:nvCxnSpPr>
        <p:spPr>
          <a:xfrm>
            <a:off x="5009133" y="-1"/>
            <a:ext cx="0" cy="5143501"/>
          </a:xfrm>
          <a:prstGeom prst="line">
            <a:avLst/>
          </a:prstGeom>
          <a:ln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20"/>
          <p:cNvSpPr>
            <a:spLocks noGrp="1"/>
          </p:cNvSpPr>
          <p:nvPr>
            <p:ph type="body" sz="quarter" idx="30" hasCustomPrompt="1"/>
          </p:nvPr>
        </p:nvSpPr>
        <p:spPr>
          <a:xfrm>
            <a:off x="4551933" y="483227"/>
            <a:ext cx="914400" cy="685800"/>
          </a:xfrm>
          <a:prstGeom prst="ellipse">
            <a:avLst/>
          </a:prstGeom>
          <a:solidFill>
            <a:schemeClr val="tx2"/>
          </a:solidFill>
        </p:spPr>
        <p:txBody>
          <a:bodyPr/>
          <a:lstStyle>
            <a:lvl1pPr marL="0" indent="0" algn="ctr">
              <a:buNone/>
              <a:defRPr sz="675">
                <a:solidFill>
                  <a:schemeClr val="bg1"/>
                </a:solidFill>
                <a:latin typeface="Calibri Light" pitchFamily="34" charset="0"/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41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5589377" y="567569"/>
            <a:ext cx="3349691" cy="320358"/>
          </a:xfrm>
        </p:spPr>
        <p:txBody>
          <a:bodyPr/>
          <a:lstStyle>
            <a:lvl1pPr algn="l">
              <a:defRPr b="1" baseline="0">
                <a:solidFill>
                  <a:srgbClr val="464749"/>
                </a:solidFill>
              </a:defRPr>
            </a:lvl1pPr>
            <a:lvl2pPr>
              <a:defRPr b="1">
                <a:solidFill>
                  <a:srgbClr val="FFFFFF"/>
                </a:solidFill>
              </a:defRPr>
            </a:lvl2pPr>
            <a:lvl3pPr>
              <a:defRPr b="1">
                <a:solidFill>
                  <a:srgbClr val="FFFFFF"/>
                </a:solidFill>
              </a:defRPr>
            </a:lvl3pPr>
            <a:lvl4pPr>
              <a:defRPr b="1">
                <a:solidFill>
                  <a:srgbClr val="FFFFFF"/>
                </a:solidFill>
              </a:defRPr>
            </a:lvl4pPr>
            <a:lvl5pPr>
              <a:defRPr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2" name="Text Placeholder 2"/>
          <p:cNvSpPr>
            <a:spLocks noGrp="1"/>
          </p:cNvSpPr>
          <p:nvPr>
            <p:ph type="body" sz="quarter" idx="24"/>
          </p:nvPr>
        </p:nvSpPr>
        <p:spPr>
          <a:xfrm>
            <a:off x="5590943" y="786776"/>
            <a:ext cx="3348121" cy="543019"/>
          </a:xfrm>
        </p:spPr>
        <p:txBody>
          <a:bodyPr>
            <a:normAutofit/>
          </a:bodyPr>
          <a:lstStyle>
            <a:lvl1pPr algn="l">
              <a:defRPr sz="825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625371"/>
            <a:ext cx="3835400" cy="704425"/>
          </a:xfrm>
        </p:spPr>
        <p:txBody>
          <a:bodyPr/>
          <a:lstStyle>
            <a:lvl1pPr>
              <a:defRPr>
                <a:solidFill>
                  <a:srgbClr val="46474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457200" y="1329788"/>
            <a:ext cx="873106" cy="0"/>
          </a:xfrm>
          <a:prstGeom prst="line">
            <a:avLst/>
          </a:prstGeom>
          <a:ln w="190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Subtitle 2"/>
          <p:cNvSpPr>
            <a:spLocks noGrp="1"/>
          </p:cNvSpPr>
          <p:nvPr>
            <p:ph type="subTitle" idx="1"/>
          </p:nvPr>
        </p:nvSpPr>
        <p:spPr>
          <a:xfrm>
            <a:off x="457200" y="1513851"/>
            <a:ext cx="3835400" cy="3209249"/>
          </a:xfrm>
        </p:spPr>
        <p:txBody>
          <a:bodyPr>
            <a:normAutofit/>
          </a:bodyPr>
          <a:lstStyle>
            <a:lvl1pPr marL="0" indent="0" algn="l">
              <a:buNone/>
              <a:defRPr sz="900">
                <a:solidFill>
                  <a:srgbClr val="464749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0" name="Text Placeholder 20"/>
          <p:cNvSpPr>
            <a:spLocks noGrp="1"/>
          </p:cNvSpPr>
          <p:nvPr>
            <p:ph type="body" sz="quarter" idx="42" hasCustomPrompt="1"/>
          </p:nvPr>
        </p:nvSpPr>
        <p:spPr>
          <a:xfrm>
            <a:off x="4551933" y="1551950"/>
            <a:ext cx="914400" cy="685800"/>
          </a:xfrm>
          <a:prstGeom prst="ellipse">
            <a:avLst/>
          </a:prstGeom>
          <a:solidFill>
            <a:schemeClr val="tx2"/>
          </a:solidFill>
        </p:spPr>
        <p:txBody>
          <a:bodyPr/>
          <a:lstStyle>
            <a:lvl1pPr marL="0" indent="0" algn="ctr">
              <a:buNone/>
              <a:defRPr sz="675">
                <a:solidFill>
                  <a:schemeClr val="bg1"/>
                </a:solidFill>
                <a:latin typeface="Calibri Light" pitchFamily="34" charset="0"/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43" name="Text Placeholder 4"/>
          <p:cNvSpPr>
            <a:spLocks noGrp="1"/>
          </p:cNvSpPr>
          <p:nvPr>
            <p:ph type="body" sz="quarter" idx="43" hasCustomPrompt="1"/>
          </p:nvPr>
        </p:nvSpPr>
        <p:spPr>
          <a:xfrm>
            <a:off x="5589377" y="1636292"/>
            <a:ext cx="3349691" cy="320358"/>
          </a:xfrm>
        </p:spPr>
        <p:txBody>
          <a:bodyPr/>
          <a:lstStyle>
            <a:lvl1pPr algn="l">
              <a:defRPr b="1" baseline="0">
                <a:solidFill>
                  <a:srgbClr val="464749"/>
                </a:solidFill>
              </a:defRPr>
            </a:lvl1pPr>
            <a:lvl2pPr>
              <a:defRPr b="1">
                <a:solidFill>
                  <a:srgbClr val="FFFFFF"/>
                </a:solidFill>
              </a:defRPr>
            </a:lvl2pPr>
            <a:lvl3pPr>
              <a:defRPr b="1">
                <a:solidFill>
                  <a:srgbClr val="FFFFFF"/>
                </a:solidFill>
              </a:defRPr>
            </a:lvl3pPr>
            <a:lvl4pPr>
              <a:defRPr b="1">
                <a:solidFill>
                  <a:srgbClr val="FFFFFF"/>
                </a:solidFill>
              </a:defRPr>
            </a:lvl4pPr>
            <a:lvl5pPr>
              <a:defRPr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4" name="Text Placeholder 2"/>
          <p:cNvSpPr>
            <a:spLocks noGrp="1"/>
          </p:cNvSpPr>
          <p:nvPr>
            <p:ph type="body" sz="quarter" idx="44"/>
          </p:nvPr>
        </p:nvSpPr>
        <p:spPr>
          <a:xfrm>
            <a:off x="5590943" y="1855498"/>
            <a:ext cx="3348121" cy="543019"/>
          </a:xfrm>
        </p:spPr>
        <p:txBody>
          <a:bodyPr>
            <a:normAutofit/>
          </a:bodyPr>
          <a:lstStyle>
            <a:lvl1pPr algn="l">
              <a:defRPr sz="825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5" name="Text Placeholder 20"/>
          <p:cNvSpPr>
            <a:spLocks noGrp="1"/>
          </p:cNvSpPr>
          <p:nvPr>
            <p:ph type="body" sz="quarter" idx="45" hasCustomPrompt="1"/>
          </p:nvPr>
        </p:nvSpPr>
        <p:spPr>
          <a:xfrm>
            <a:off x="4551933" y="2618750"/>
            <a:ext cx="914400" cy="685800"/>
          </a:xfrm>
          <a:prstGeom prst="ellipse">
            <a:avLst/>
          </a:prstGeom>
          <a:solidFill>
            <a:schemeClr val="tx2"/>
          </a:solidFill>
        </p:spPr>
        <p:txBody>
          <a:bodyPr/>
          <a:lstStyle>
            <a:lvl1pPr marL="0" indent="0" algn="ctr">
              <a:buNone/>
              <a:defRPr sz="675">
                <a:solidFill>
                  <a:schemeClr val="bg1"/>
                </a:solidFill>
                <a:latin typeface="Calibri Light" pitchFamily="34" charset="0"/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46" name="Text Placeholder 4"/>
          <p:cNvSpPr>
            <a:spLocks noGrp="1"/>
          </p:cNvSpPr>
          <p:nvPr>
            <p:ph type="body" sz="quarter" idx="46" hasCustomPrompt="1"/>
          </p:nvPr>
        </p:nvSpPr>
        <p:spPr>
          <a:xfrm>
            <a:off x="5589377" y="2703092"/>
            <a:ext cx="3349691" cy="320358"/>
          </a:xfrm>
        </p:spPr>
        <p:txBody>
          <a:bodyPr/>
          <a:lstStyle>
            <a:lvl1pPr algn="l">
              <a:defRPr b="1" baseline="0">
                <a:solidFill>
                  <a:srgbClr val="464749"/>
                </a:solidFill>
              </a:defRPr>
            </a:lvl1pPr>
            <a:lvl2pPr>
              <a:defRPr b="1">
                <a:solidFill>
                  <a:srgbClr val="FFFFFF"/>
                </a:solidFill>
              </a:defRPr>
            </a:lvl2pPr>
            <a:lvl3pPr>
              <a:defRPr b="1">
                <a:solidFill>
                  <a:srgbClr val="FFFFFF"/>
                </a:solidFill>
              </a:defRPr>
            </a:lvl3pPr>
            <a:lvl4pPr>
              <a:defRPr b="1">
                <a:solidFill>
                  <a:srgbClr val="FFFFFF"/>
                </a:solidFill>
              </a:defRPr>
            </a:lvl4pPr>
            <a:lvl5pPr>
              <a:defRPr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7" name="Text Placeholder 2"/>
          <p:cNvSpPr>
            <a:spLocks noGrp="1"/>
          </p:cNvSpPr>
          <p:nvPr>
            <p:ph type="body" sz="quarter" idx="47"/>
          </p:nvPr>
        </p:nvSpPr>
        <p:spPr>
          <a:xfrm>
            <a:off x="5590943" y="2922298"/>
            <a:ext cx="3348121" cy="543019"/>
          </a:xfrm>
        </p:spPr>
        <p:txBody>
          <a:bodyPr>
            <a:normAutofit/>
          </a:bodyPr>
          <a:lstStyle>
            <a:lvl1pPr algn="l">
              <a:defRPr sz="825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8" name="Text Placeholder 20"/>
          <p:cNvSpPr>
            <a:spLocks noGrp="1"/>
          </p:cNvSpPr>
          <p:nvPr>
            <p:ph type="body" sz="quarter" idx="48" hasCustomPrompt="1"/>
          </p:nvPr>
        </p:nvSpPr>
        <p:spPr>
          <a:xfrm>
            <a:off x="4551933" y="3685550"/>
            <a:ext cx="914400" cy="685800"/>
          </a:xfrm>
          <a:prstGeom prst="ellipse">
            <a:avLst/>
          </a:prstGeom>
          <a:solidFill>
            <a:schemeClr val="tx2"/>
          </a:solidFill>
        </p:spPr>
        <p:txBody>
          <a:bodyPr/>
          <a:lstStyle>
            <a:lvl1pPr marL="0" indent="0" algn="ctr">
              <a:buNone/>
              <a:defRPr sz="675">
                <a:solidFill>
                  <a:schemeClr val="bg1"/>
                </a:solidFill>
                <a:latin typeface="Calibri Light" pitchFamily="34" charset="0"/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9" hasCustomPrompt="1"/>
          </p:nvPr>
        </p:nvSpPr>
        <p:spPr>
          <a:xfrm>
            <a:off x="5589377" y="3769892"/>
            <a:ext cx="3349691" cy="320358"/>
          </a:xfrm>
        </p:spPr>
        <p:txBody>
          <a:bodyPr/>
          <a:lstStyle>
            <a:lvl1pPr algn="l">
              <a:defRPr b="1" baseline="0">
                <a:solidFill>
                  <a:srgbClr val="464749"/>
                </a:solidFill>
              </a:defRPr>
            </a:lvl1pPr>
            <a:lvl2pPr>
              <a:defRPr b="1">
                <a:solidFill>
                  <a:srgbClr val="FFFFFF"/>
                </a:solidFill>
              </a:defRPr>
            </a:lvl2pPr>
            <a:lvl3pPr>
              <a:defRPr b="1">
                <a:solidFill>
                  <a:srgbClr val="FFFFFF"/>
                </a:solidFill>
              </a:defRPr>
            </a:lvl3pPr>
            <a:lvl4pPr>
              <a:defRPr b="1">
                <a:solidFill>
                  <a:srgbClr val="FFFFFF"/>
                </a:solidFill>
              </a:defRPr>
            </a:lvl4pPr>
            <a:lvl5pPr>
              <a:defRPr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0" name="Text Placeholder 2"/>
          <p:cNvSpPr>
            <a:spLocks noGrp="1"/>
          </p:cNvSpPr>
          <p:nvPr>
            <p:ph type="body" sz="quarter" idx="50"/>
          </p:nvPr>
        </p:nvSpPr>
        <p:spPr>
          <a:xfrm>
            <a:off x="5590943" y="3989098"/>
            <a:ext cx="3348121" cy="543019"/>
          </a:xfrm>
        </p:spPr>
        <p:txBody>
          <a:bodyPr>
            <a:normAutofit/>
          </a:bodyPr>
          <a:lstStyle>
            <a:lvl1pPr algn="l">
              <a:defRPr sz="825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5324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build="p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build="p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8" grpId="0" build="p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0"/>
          <p:cNvSpPr>
            <a:spLocks noGrp="1"/>
          </p:cNvSpPr>
          <p:nvPr>
            <p:ph type="body" sz="quarter" idx="28" hasCustomPrompt="1"/>
          </p:nvPr>
        </p:nvSpPr>
        <p:spPr>
          <a:xfrm>
            <a:off x="13" y="0"/>
            <a:ext cx="4272671" cy="5143500"/>
          </a:xfrm>
          <a:prstGeom prst="rect">
            <a:avLst/>
          </a:prstGeom>
          <a:solidFill>
            <a:srgbClr val="4E8416"/>
          </a:solidFill>
        </p:spPr>
        <p:txBody>
          <a:bodyPr/>
          <a:lstStyle>
            <a:lvl1pPr marL="0" indent="0" algn="ctr">
              <a:buNone/>
              <a:defRPr sz="900">
                <a:solidFill>
                  <a:schemeClr val="bg1"/>
                </a:solidFill>
                <a:latin typeface="Calibri Light" pitchFamily="34" charset="0"/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9648" y="844239"/>
            <a:ext cx="3292662" cy="50657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9648" y="1629470"/>
            <a:ext cx="3292662" cy="2737378"/>
          </a:xfrm>
        </p:spPr>
        <p:txBody>
          <a:bodyPr>
            <a:normAutofit/>
          </a:bodyPr>
          <a:lstStyle>
            <a:lvl1pPr marL="0" indent="0" algn="l">
              <a:lnSpc>
                <a:spcPct val="120000"/>
              </a:lnSpc>
              <a:buNone/>
              <a:defRPr sz="1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819770" y="840155"/>
            <a:ext cx="4874846" cy="3526692"/>
          </a:xfrm>
          <a:prstGeom prst="round1Rect">
            <a:avLst>
              <a:gd name="adj" fmla="val 11509"/>
            </a:avLst>
          </a:prstGeom>
          <a:solidFill>
            <a:schemeClr val="accent6"/>
          </a:solidFill>
        </p:spPr>
        <p:txBody>
          <a:bodyPr/>
          <a:lstStyle>
            <a:lvl1pPr>
              <a:defRPr baseline="0"/>
            </a:lvl1pPr>
          </a:lstStyle>
          <a:p>
            <a:endParaRPr lang="en-US" dirty="0" smtClean="0"/>
          </a:p>
          <a:p>
            <a:r>
              <a:rPr lang="en-US" dirty="0" smtClean="0"/>
              <a:t>     Insert Picture here</a:t>
            </a:r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530962" y="1350815"/>
            <a:ext cx="672778" cy="0"/>
          </a:xfrm>
          <a:prstGeom prst="line">
            <a:avLst/>
          </a:prstGeom>
          <a:ln w="1905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42230" y="4767264"/>
            <a:ext cx="2590800" cy="273844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r>
              <a:rPr lang="en-US" dirty="0" smtClean="0">
                <a:solidFill>
                  <a:schemeClr val="tx2"/>
                </a:solidFill>
              </a:rPr>
              <a:t>| </a:t>
            </a:r>
            <a:r>
              <a:rPr lang="en-US" dirty="0" smtClean="0"/>
              <a:t> </a:t>
            </a:r>
            <a:fld id="{C49B64AA-6A48-F14E-9A59-925DAAEA33AD}" type="slidenum">
              <a:rPr lang="en-US" smtClean="0">
                <a:solidFill>
                  <a:srgbClr val="96999D"/>
                </a:solidFill>
              </a:rPr>
              <a:pPr/>
              <a:t>‹#›</a:t>
            </a:fld>
            <a:endParaRPr lang="en-US" dirty="0">
              <a:solidFill>
                <a:srgbClr val="96999D"/>
              </a:solidFill>
            </a:endParaRPr>
          </a:p>
        </p:txBody>
      </p:sp>
      <p:sp>
        <p:nvSpPr>
          <p:cNvPr id="14" name="Text Placeholder 1"/>
          <p:cNvSpPr>
            <a:spLocks noGrp="1"/>
          </p:cNvSpPr>
          <p:nvPr>
            <p:ph type="body" sz="quarter" idx="29" hasCustomPrompt="1"/>
          </p:nvPr>
        </p:nvSpPr>
        <p:spPr>
          <a:xfrm>
            <a:off x="3960565" y="979457"/>
            <a:ext cx="4606305" cy="3250509"/>
          </a:xfrm>
          <a:prstGeom prst="round1Rect">
            <a:avLst>
              <a:gd name="adj" fmla="val 10780"/>
            </a:avLst>
          </a:prstGeom>
          <a:ln w="19050" cmpd="sng">
            <a:solidFill>
              <a:srgbClr val="FFFFFF"/>
            </a:solidFill>
          </a:ln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411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18" Type="http://schemas.openxmlformats.org/officeDocument/2006/relationships/slideLayout" Target="../slideLayouts/slideLayout26.xml"/><Relationship Id="rId26" Type="http://schemas.openxmlformats.org/officeDocument/2006/relationships/slideLayout" Target="../slideLayouts/slideLayout34.xml"/><Relationship Id="rId3" Type="http://schemas.openxmlformats.org/officeDocument/2006/relationships/slideLayout" Target="../slideLayouts/slideLayout11.xml"/><Relationship Id="rId21" Type="http://schemas.openxmlformats.org/officeDocument/2006/relationships/slideLayout" Target="../slideLayouts/slideLayout29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17" Type="http://schemas.openxmlformats.org/officeDocument/2006/relationships/slideLayout" Target="../slideLayouts/slideLayout25.xml"/><Relationship Id="rId25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0.xml"/><Relationship Id="rId16" Type="http://schemas.openxmlformats.org/officeDocument/2006/relationships/slideLayout" Target="../slideLayouts/slideLayout24.xml"/><Relationship Id="rId20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37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24" Type="http://schemas.openxmlformats.org/officeDocument/2006/relationships/slideLayout" Target="../slideLayouts/slideLayout32.xml"/><Relationship Id="rId5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23.xml"/><Relationship Id="rId23" Type="http://schemas.openxmlformats.org/officeDocument/2006/relationships/slideLayout" Target="../slideLayouts/slideLayout31.xml"/><Relationship Id="rId28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27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slideLayout" Target="../slideLayouts/slideLayout22.xml"/><Relationship Id="rId22" Type="http://schemas.openxmlformats.org/officeDocument/2006/relationships/slideLayout" Target="../slideLayouts/slideLayout30.xml"/><Relationship Id="rId27" Type="http://schemas.openxmlformats.org/officeDocument/2006/relationships/slideLayout" Target="../slideLayouts/slideLayout35.xml"/><Relationship Id="rId30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5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5" Type="http://schemas.openxmlformats.org/officeDocument/2006/relationships/image" Target="../media/image3.pn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8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1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6.xml"/><Relationship Id="rId10" Type="http://schemas.openxmlformats.org/officeDocument/2006/relationships/theme" Target="../theme/theme8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230" y="4767264"/>
            <a:ext cx="2590800" cy="273844"/>
          </a:xfrm>
          <a:prstGeom prst="rect">
            <a:avLst/>
          </a:prstGeom>
        </p:spPr>
        <p:txBody>
          <a:bodyPr lIns="91440" tIns="45720" rIns="91440" bIns="45720"/>
          <a:lstStyle>
            <a:lvl1pPr algn="r">
              <a:defRPr sz="1200"/>
            </a:lvl1pPr>
          </a:lstStyle>
          <a:p>
            <a:r>
              <a:rPr lang="en-US" dirty="0" smtClean="0">
                <a:solidFill>
                  <a:schemeClr val="tx2"/>
                </a:solidFill>
              </a:rPr>
              <a:t>| </a:t>
            </a:r>
            <a:r>
              <a:rPr lang="en-US" dirty="0" smtClean="0"/>
              <a:t> </a:t>
            </a:r>
            <a:fld id="{C49B64AA-6A48-F14E-9A59-925DAAEA33AD}" type="slidenum">
              <a:rPr lang="en-US" smtClean="0">
                <a:solidFill>
                  <a:schemeClr val="accent5"/>
                </a:solidFill>
              </a:rPr>
              <a:pPr/>
              <a:t>‹#›</a:t>
            </a:fld>
            <a:endParaRPr lang="en-US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406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708" r:id="rId4"/>
    <p:sldLayoutId id="2147483660" r:id="rId5"/>
    <p:sldLayoutId id="2147483725" r:id="rId6"/>
    <p:sldLayoutId id="2147483738" r:id="rId7"/>
    <p:sldLayoutId id="2147483751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2000" kern="1200">
          <a:solidFill>
            <a:schemeClr val="accent4"/>
          </a:solidFill>
          <a:latin typeface="Calibri"/>
          <a:ea typeface="+mj-ea"/>
          <a:cs typeface="Calibri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96999D"/>
          </a:solidFill>
          <a:latin typeface="Calibri"/>
          <a:ea typeface="+mn-ea"/>
          <a:cs typeface="Calibri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96999D"/>
          </a:solidFill>
          <a:latin typeface="Calibri"/>
          <a:ea typeface="+mn-ea"/>
          <a:cs typeface="Calibri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96999D"/>
          </a:solidFill>
          <a:latin typeface="Calibri"/>
          <a:ea typeface="+mn-ea"/>
          <a:cs typeface="Calibri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96999D"/>
          </a:solidFill>
          <a:latin typeface="Calibri"/>
          <a:ea typeface="+mn-ea"/>
          <a:cs typeface="Calibri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96999D"/>
          </a:solidFill>
          <a:latin typeface="Calibri"/>
          <a:ea typeface="+mn-ea"/>
          <a:cs typeface="Calibri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13" y="1175112"/>
            <a:ext cx="3656125" cy="47878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13" y="1961882"/>
            <a:ext cx="3656125" cy="27859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230" y="4812087"/>
            <a:ext cx="2590800" cy="273844"/>
          </a:xfrm>
          <a:prstGeom prst="rect">
            <a:avLst/>
          </a:prstGeom>
        </p:spPr>
        <p:txBody>
          <a:bodyPr lIns="91440" tIns="45720" rIns="91440" bIns="45720"/>
          <a:lstStyle>
            <a:lvl1pPr algn="r">
              <a:defRPr sz="1200"/>
            </a:lvl1pPr>
          </a:lstStyle>
          <a:p>
            <a:r>
              <a:rPr lang="en-US" dirty="0" smtClean="0">
                <a:solidFill>
                  <a:schemeClr val="tx2"/>
                </a:solidFill>
              </a:rPr>
              <a:t>| </a:t>
            </a:r>
            <a:r>
              <a:rPr lang="en-US" dirty="0" smtClean="0"/>
              <a:t> </a:t>
            </a:r>
            <a:fld id="{C49B64AA-6A48-F14E-9A59-925DAAEA33AD}" type="slidenum">
              <a:rPr lang="en-US" smtClean="0">
                <a:solidFill>
                  <a:srgbClr val="96999D"/>
                </a:solidFill>
              </a:rPr>
              <a:pPr/>
              <a:t>‹#›</a:t>
            </a:fld>
            <a:endParaRPr lang="en-US" dirty="0">
              <a:solidFill>
                <a:srgbClr val="96999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086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716" r:id="rId2"/>
    <p:sldLayoutId id="2147483683" r:id="rId3"/>
    <p:sldLayoutId id="2147483684" r:id="rId4"/>
    <p:sldLayoutId id="2147483686" r:id="rId5"/>
    <p:sldLayoutId id="2147483715" r:id="rId6"/>
    <p:sldLayoutId id="2147483687" r:id="rId7"/>
    <p:sldLayoutId id="2147483685" r:id="rId8"/>
    <p:sldLayoutId id="2147483688" r:id="rId9"/>
    <p:sldLayoutId id="2147483706" r:id="rId10"/>
    <p:sldLayoutId id="2147483707" r:id="rId11"/>
    <p:sldLayoutId id="2147483689" r:id="rId12"/>
    <p:sldLayoutId id="2147483696" r:id="rId13"/>
    <p:sldLayoutId id="2147483690" r:id="rId14"/>
    <p:sldLayoutId id="2147483692" r:id="rId15"/>
    <p:sldLayoutId id="2147483693" r:id="rId16"/>
    <p:sldLayoutId id="2147483697" r:id="rId17"/>
    <p:sldLayoutId id="2147483718" r:id="rId18"/>
    <p:sldLayoutId id="2147483719" r:id="rId19"/>
    <p:sldLayoutId id="2147483720" r:id="rId20"/>
    <p:sldLayoutId id="2147483701" r:id="rId21"/>
    <p:sldLayoutId id="2147483699" r:id="rId22"/>
    <p:sldLayoutId id="2147483702" r:id="rId23"/>
    <p:sldLayoutId id="2147483704" r:id="rId24"/>
    <p:sldLayoutId id="2147483705" r:id="rId25"/>
    <p:sldLayoutId id="2147483703" r:id="rId26"/>
    <p:sldLayoutId id="2147483694" r:id="rId27"/>
    <p:sldLayoutId id="2147483695" r:id="rId28"/>
    <p:sldLayoutId id="2147483691" r:id="rId2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2000" kern="1200">
          <a:solidFill>
            <a:srgbClr val="FFFFFF"/>
          </a:solidFill>
          <a:latin typeface="Calibri"/>
          <a:ea typeface="+mj-ea"/>
          <a:cs typeface="Calibri"/>
        </a:defRPr>
      </a:lvl1pPr>
    </p:titleStyle>
    <p:bodyStyle>
      <a:lvl1pPr marL="0" indent="0" algn="l" defTabSz="457200" rtl="0" eaLnBrk="1" latinLnBrk="0" hangingPunct="1">
        <a:lnSpc>
          <a:spcPct val="120000"/>
        </a:lnSpc>
        <a:spcBef>
          <a:spcPct val="20000"/>
        </a:spcBef>
        <a:buFont typeface="Arial"/>
        <a:buNone/>
        <a:defRPr sz="1400" kern="1200">
          <a:solidFill>
            <a:srgbClr val="FFFFFF"/>
          </a:solidFill>
          <a:latin typeface="Calibri"/>
          <a:ea typeface="+mn-ea"/>
          <a:cs typeface="Calibri"/>
        </a:defRPr>
      </a:lvl1pPr>
      <a:lvl2pPr marL="4572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rgbClr val="FFFFFF"/>
          </a:solidFill>
          <a:latin typeface="Calibri"/>
          <a:ea typeface="+mn-ea"/>
          <a:cs typeface="Calibri"/>
        </a:defRPr>
      </a:lvl2pPr>
      <a:lvl3pPr marL="9144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rgbClr val="FFFFFF"/>
          </a:solidFill>
          <a:latin typeface="Calibri"/>
          <a:ea typeface="+mn-ea"/>
          <a:cs typeface="Calibri"/>
        </a:defRPr>
      </a:lvl3pPr>
      <a:lvl4pPr marL="13716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rgbClr val="FFFFFF"/>
          </a:solidFill>
          <a:latin typeface="Calibri"/>
          <a:ea typeface="+mn-ea"/>
          <a:cs typeface="Calibri"/>
        </a:defRPr>
      </a:lvl4pPr>
      <a:lvl5pPr marL="18288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rgbClr val="FFFFFF"/>
          </a:solidFill>
          <a:latin typeface="Calibri"/>
          <a:ea typeface="+mn-ea"/>
          <a:cs typeface="Calibri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4E841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230" y="4767264"/>
            <a:ext cx="2590800" cy="273844"/>
          </a:xfrm>
          <a:prstGeom prst="rect">
            <a:avLst/>
          </a:prstGeom>
        </p:spPr>
        <p:txBody>
          <a:bodyPr lIns="91440" tIns="45720" rIns="91440" bIns="45720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|  </a:t>
            </a:r>
            <a:fld id="{C49B64AA-6A48-F14E-9A59-925DAAEA33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237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7" r:id="rId2"/>
    <p:sldLayoutId id="2147483668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2000" kern="1200">
          <a:solidFill>
            <a:schemeClr val="bg1"/>
          </a:solidFill>
          <a:latin typeface="Calibri"/>
          <a:ea typeface="+mj-ea"/>
          <a:cs typeface="Calibri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bg1"/>
          </a:solidFill>
          <a:latin typeface="Calibri"/>
          <a:ea typeface="+mn-ea"/>
          <a:cs typeface="Calibri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1"/>
          </a:solidFill>
          <a:latin typeface="Calibri"/>
          <a:ea typeface="+mn-ea"/>
          <a:cs typeface="Calibri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bg1"/>
          </a:solidFill>
          <a:latin typeface="Calibri"/>
          <a:ea typeface="+mn-ea"/>
          <a:cs typeface="Calibri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1"/>
          </a:solidFill>
          <a:latin typeface="Calibri"/>
          <a:ea typeface="+mn-ea"/>
          <a:cs typeface="Calibri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1"/>
          </a:solidFill>
          <a:latin typeface="Calibri"/>
          <a:ea typeface="+mn-ea"/>
          <a:cs typeface="Calibri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230" y="4767264"/>
            <a:ext cx="2590800" cy="273844"/>
          </a:xfrm>
          <a:prstGeom prst="rect">
            <a:avLst/>
          </a:prstGeom>
        </p:spPr>
        <p:txBody>
          <a:bodyPr lIns="91440" tIns="45720" rIns="91440" bIns="45720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|  </a:t>
            </a:r>
            <a:fld id="{C49B64AA-6A48-F14E-9A59-925DAAEA33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15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21" r:id="rId2"/>
    <p:sldLayoutId id="2147483745" r:id="rId3"/>
    <p:sldLayoutId id="2147483748" r:id="rId4"/>
    <p:sldLayoutId id="2147483722" r:id="rId5"/>
    <p:sldLayoutId id="2147483723" r:id="rId6"/>
    <p:sldLayoutId id="2147483750" r:id="rId7"/>
    <p:sldLayoutId id="2147483713" r:id="rId8"/>
    <p:sldLayoutId id="2147483711" r:id="rId9"/>
    <p:sldLayoutId id="2147483749" r:id="rId10"/>
    <p:sldLayoutId id="2147483714" r:id="rId11"/>
    <p:sldLayoutId id="2147483747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2000" kern="1200">
          <a:solidFill>
            <a:schemeClr val="bg1"/>
          </a:solidFill>
          <a:latin typeface="Calibri"/>
          <a:ea typeface="+mj-ea"/>
          <a:cs typeface="Calibri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bg1"/>
          </a:solidFill>
          <a:latin typeface="Calibri"/>
          <a:ea typeface="+mn-ea"/>
          <a:cs typeface="Calibri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1"/>
          </a:solidFill>
          <a:latin typeface="Calibri"/>
          <a:ea typeface="+mn-ea"/>
          <a:cs typeface="Calibri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bg1"/>
          </a:solidFill>
          <a:latin typeface="Calibri"/>
          <a:ea typeface="+mn-ea"/>
          <a:cs typeface="Calibri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1"/>
          </a:solidFill>
          <a:latin typeface="Calibri"/>
          <a:ea typeface="+mn-ea"/>
          <a:cs typeface="Calibri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1"/>
          </a:solidFill>
          <a:latin typeface="Calibri"/>
          <a:ea typeface="+mn-ea"/>
          <a:cs typeface="Calibri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AA005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230" y="4767264"/>
            <a:ext cx="2590800" cy="273844"/>
          </a:xfrm>
          <a:prstGeom prst="rect">
            <a:avLst/>
          </a:prstGeom>
        </p:spPr>
        <p:txBody>
          <a:bodyPr lIns="91440" tIns="45720" rIns="91440" bIns="45720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|  </a:t>
            </a:r>
            <a:fld id="{C49B64AA-6A48-F14E-9A59-925DAAEA33A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 descr="hum_r_1cp_rev-01.png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23175" y="4345177"/>
            <a:ext cx="1170776" cy="432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54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2000" kern="1200">
          <a:solidFill>
            <a:schemeClr val="bg1"/>
          </a:solidFill>
          <a:latin typeface="Calibri"/>
          <a:ea typeface="+mj-ea"/>
          <a:cs typeface="Calibri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bg1"/>
          </a:solidFill>
          <a:latin typeface="Calibri"/>
          <a:ea typeface="+mn-ea"/>
          <a:cs typeface="Calibri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1"/>
          </a:solidFill>
          <a:latin typeface="Calibri"/>
          <a:ea typeface="+mn-ea"/>
          <a:cs typeface="Calibri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bg1"/>
          </a:solidFill>
          <a:latin typeface="Calibri"/>
          <a:ea typeface="+mn-ea"/>
          <a:cs typeface="Calibri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1"/>
          </a:solidFill>
          <a:latin typeface="Calibri"/>
          <a:ea typeface="+mn-ea"/>
          <a:cs typeface="Calibri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1"/>
          </a:solidFill>
          <a:latin typeface="Calibri"/>
          <a:ea typeface="+mn-ea"/>
          <a:cs typeface="Calibri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230" y="4767264"/>
            <a:ext cx="2590800" cy="273844"/>
          </a:xfrm>
          <a:prstGeom prst="rect">
            <a:avLst/>
          </a:prstGeom>
        </p:spPr>
        <p:txBody>
          <a:bodyPr lIns="91440" tIns="45720" rIns="91440" bIns="45720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|  </a:t>
            </a:r>
            <a:fld id="{C49B64AA-6A48-F14E-9A59-925DAAEA33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70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2000" kern="1200">
          <a:solidFill>
            <a:schemeClr val="bg1"/>
          </a:solidFill>
          <a:latin typeface="Calibri"/>
          <a:ea typeface="+mj-ea"/>
          <a:cs typeface="Calibri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bg1"/>
          </a:solidFill>
          <a:latin typeface="Calibri"/>
          <a:ea typeface="+mn-ea"/>
          <a:cs typeface="Calibri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1"/>
          </a:solidFill>
          <a:latin typeface="Calibri"/>
          <a:ea typeface="+mn-ea"/>
          <a:cs typeface="Calibri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bg1"/>
          </a:solidFill>
          <a:latin typeface="Calibri"/>
          <a:ea typeface="+mn-ea"/>
          <a:cs typeface="Calibri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1"/>
          </a:solidFill>
          <a:latin typeface="Calibri"/>
          <a:ea typeface="+mn-ea"/>
          <a:cs typeface="Calibri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1"/>
          </a:solidFill>
          <a:latin typeface="Calibri"/>
          <a:ea typeface="+mn-ea"/>
          <a:cs typeface="Calibri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D5B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230" y="4767264"/>
            <a:ext cx="2590800" cy="273844"/>
          </a:xfrm>
          <a:prstGeom prst="rect">
            <a:avLst/>
          </a:prstGeom>
        </p:spPr>
        <p:txBody>
          <a:bodyPr lIns="91440" tIns="45720" rIns="91440" bIns="45720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|  </a:t>
            </a:r>
            <a:fld id="{C49B64AA-6A48-F14E-9A59-925DAAEA33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592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2000" kern="1200">
          <a:solidFill>
            <a:schemeClr val="bg1"/>
          </a:solidFill>
          <a:latin typeface="Calibri"/>
          <a:ea typeface="+mj-ea"/>
          <a:cs typeface="Calibri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bg1"/>
          </a:solidFill>
          <a:latin typeface="Calibri"/>
          <a:ea typeface="+mn-ea"/>
          <a:cs typeface="Calibri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1"/>
          </a:solidFill>
          <a:latin typeface="Calibri"/>
          <a:ea typeface="+mn-ea"/>
          <a:cs typeface="Calibri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bg1"/>
          </a:solidFill>
          <a:latin typeface="Calibri"/>
          <a:ea typeface="+mn-ea"/>
          <a:cs typeface="Calibri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1"/>
          </a:solidFill>
          <a:latin typeface="Calibri"/>
          <a:ea typeface="+mn-ea"/>
          <a:cs typeface="Calibri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1"/>
          </a:solidFill>
          <a:latin typeface="Calibri"/>
          <a:ea typeface="+mn-ea"/>
          <a:cs typeface="Calibri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3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230" y="4767264"/>
            <a:ext cx="2590800" cy="273844"/>
          </a:xfrm>
          <a:prstGeom prst="rect">
            <a:avLst/>
          </a:prstGeom>
        </p:spPr>
        <p:txBody>
          <a:bodyPr lIns="91440" tIns="45720" rIns="91440" bIns="45720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|  </a:t>
            </a:r>
            <a:fld id="{C49B64AA-6A48-F14E-9A59-925DAAEA33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317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2000" kern="1200">
          <a:solidFill>
            <a:schemeClr val="bg1"/>
          </a:solidFill>
          <a:latin typeface="Calibri"/>
          <a:ea typeface="+mj-ea"/>
          <a:cs typeface="Calibri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bg1"/>
          </a:solidFill>
          <a:latin typeface="Calibri"/>
          <a:ea typeface="+mn-ea"/>
          <a:cs typeface="Calibri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1"/>
          </a:solidFill>
          <a:latin typeface="Calibri"/>
          <a:ea typeface="+mn-ea"/>
          <a:cs typeface="Calibri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bg1"/>
          </a:solidFill>
          <a:latin typeface="Calibri"/>
          <a:ea typeface="+mn-ea"/>
          <a:cs typeface="Calibri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1"/>
          </a:solidFill>
          <a:latin typeface="Calibri"/>
          <a:ea typeface="+mn-ea"/>
          <a:cs typeface="Calibri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1"/>
          </a:solidFill>
          <a:latin typeface="Calibri"/>
          <a:ea typeface="+mn-ea"/>
          <a:cs typeface="Calibri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LINEToutreach@Humana.com" TargetMode="External"/><Relationship Id="rId2" Type="http://schemas.openxmlformats.org/officeDocument/2006/relationships/hyperlink" Target="http://www.humana.com/LINET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mailto:MedicareLINET@CMS.hhs.gov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3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umana.com/LINET" TargetMode="Externa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2.bin"/><Relationship Id="rId4" Type="http://schemas.openxmlformats.org/officeDocument/2006/relationships/hyperlink" Target="https://docushare-web.apps.cf.humana.com/Marketing/docushare-app?file=3792139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41"/>
          </p:nvPr>
        </p:nvSpPr>
        <p:spPr>
          <a:xfrm>
            <a:off x="0" y="2247896"/>
            <a:ext cx="9144000" cy="279169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0" y="2278380"/>
            <a:ext cx="4823460" cy="2659380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FS Humana" panose="02000506040000020004" pitchFamily="2" charset="0"/>
              </a:rPr>
              <a:t>LINET </a:t>
            </a:r>
          </a:p>
          <a:p>
            <a:r>
              <a:rPr lang="en-US" sz="1800" dirty="0" smtClean="0">
                <a:solidFill>
                  <a:schemeClr val="bg1"/>
                </a:solidFill>
                <a:latin typeface="FS Humana" panose="02000506040000020004" pitchFamily="2" charset="0"/>
              </a:rPr>
              <a:t>(Medicare’s </a:t>
            </a:r>
            <a:r>
              <a:rPr lang="en-US" sz="1800" dirty="0">
                <a:solidFill>
                  <a:schemeClr val="bg1"/>
                </a:solidFill>
                <a:latin typeface="FS Humana" panose="02000506040000020004" pitchFamily="2" charset="0"/>
              </a:rPr>
              <a:t>Limited Income </a:t>
            </a:r>
            <a:r>
              <a:rPr lang="en-US" sz="1800" dirty="0" smtClean="0">
                <a:solidFill>
                  <a:schemeClr val="bg1"/>
                </a:solidFill>
                <a:latin typeface="FS Humana" panose="02000506040000020004" pitchFamily="2" charset="0"/>
              </a:rPr>
              <a:t>NET Program)</a:t>
            </a:r>
          </a:p>
          <a:p>
            <a:endParaRPr lang="en-US" sz="2000" dirty="0" smtClean="0">
              <a:solidFill>
                <a:schemeClr val="bg1"/>
              </a:solidFill>
              <a:latin typeface="FS Humana" panose="02000506040000020004" pitchFamily="2" charset="0"/>
            </a:endParaRPr>
          </a:p>
          <a:p>
            <a:pPr>
              <a:lnSpc>
                <a:spcPct val="100000"/>
              </a:lnSpc>
            </a:pPr>
            <a:r>
              <a:rPr lang="en-US" sz="1600" dirty="0" smtClean="0">
                <a:solidFill>
                  <a:schemeClr val="bg1"/>
                </a:solidFill>
              </a:rPr>
              <a:t>LINET </a:t>
            </a:r>
            <a:r>
              <a:rPr lang="en-US" sz="1600" dirty="0">
                <a:solidFill>
                  <a:schemeClr val="bg1"/>
                </a:solidFill>
              </a:rPr>
              <a:t>is a CMS Demonstration program that provides temporary prescription coverage for Medicare beneficiaries who qualify for Low Income Subsidy (LIS) and have no prescription drug coverage</a:t>
            </a:r>
          </a:p>
          <a:p>
            <a:pPr algn="ctr"/>
            <a:endParaRPr lang="en-US" sz="1400" dirty="0" smtClean="0">
              <a:solidFill>
                <a:schemeClr val="bg1"/>
              </a:solidFill>
              <a:latin typeface="FS Humana" panose="02000506040000020004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1950" y="1249680"/>
            <a:ext cx="103251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326603" y="994282"/>
            <a:ext cx="4080509" cy="1546078"/>
          </a:xfrm>
        </p:spPr>
        <p:txBody>
          <a:bodyPr>
            <a:normAutofit/>
          </a:bodyPr>
          <a:lstStyle/>
          <a:p>
            <a:r>
              <a:rPr lang="en-US" sz="1200" dirty="0" smtClean="0">
                <a:solidFill>
                  <a:srgbClr val="414042"/>
                </a:solidFill>
                <a:latin typeface="+mj-lt"/>
              </a:rPr>
              <a:t/>
            </a:r>
            <a:br>
              <a:rPr lang="en-US" sz="1200" dirty="0" smtClean="0">
                <a:solidFill>
                  <a:srgbClr val="414042"/>
                </a:solidFill>
                <a:latin typeface="+mj-lt"/>
              </a:rPr>
            </a:br>
            <a:r>
              <a:rPr lang="en-US" sz="1200" dirty="0">
                <a:solidFill>
                  <a:srgbClr val="414042"/>
                </a:solidFill>
                <a:latin typeface="+mj-lt"/>
              </a:rPr>
              <a:t/>
            </a:r>
            <a:br>
              <a:rPr lang="en-US" sz="1200" dirty="0">
                <a:solidFill>
                  <a:srgbClr val="414042"/>
                </a:solidFill>
                <a:latin typeface="+mj-lt"/>
              </a:rPr>
            </a:br>
            <a:r>
              <a:rPr lang="en-US" sz="1200" dirty="0" smtClean="0">
                <a:solidFill>
                  <a:srgbClr val="414042"/>
                </a:solidFill>
                <a:latin typeface="+mj-lt"/>
              </a:rPr>
              <a:t/>
            </a:r>
            <a:br>
              <a:rPr lang="en-US" sz="1200" dirty="0" smtClean="0">
                <a:solidFill>
                  <a:srgbClr val="414042"/>
                </a:solidFill>
                <a:latin typeface="+mj-lt"/>
              </a:rPr>
            </a:br>
            <a:r>
              <a:rPr lang="en-US" sz="1200" smtClean="0">
                <a:solidFill>
                  <a:srgbClr val="414042"/>
                </a:solidFill>
                <a:latin typeface="+mj-lt"/>
              </a:rPr>
              <a:t>Vanessa </a:t>
            </a:r>
            <a:r>
              <a:rPr lang="en-US" sz="1200" smtClean="0">
                <a:solidFill>
                  <a:srgbClr val="414042"/>
                </a:solidFill>
                <a:latin typeface="+mj-lt"/>
              </a:rPr>
              <a:t>Carson</a:t>
            </a:r>
            <a:r>
              <a:rPr lang="en-US" sz="1200">
                <a:solidFill>
                  <a:srgbClr val="414042"/>
                </a:solidFill>
                <a:latin typeface="+mj-lt"/>
              </a:rPr>
              <a:t/>
            </a:r>
            <a:br>
              <a:rPr lang="en-US" sz="1200">
                <a:solidFill>
                  <a:srgbClr val="414042"/>
                </a:solidFill>
                <a:latin typeface="+mj-lt"/>
              </a:rPr>
            </a:br>
            <a:r>
              <a:rPr lang="en-US" sz="1200" smtClean="0">
                <a:solidFill>
                  <a:srgbClr val="414042"/>
                </a:solidFill>
                <a:latin typeface="+mj-lt"/>
              </a:rPr>
              <a:t>8/20/2021</a:t>
            </a:r>
            <a:endParaRPr lang="en-US" sz="800" dirty="0">
              <a:solidFill>
                <a:srgbClr val="414042"/>
              </a:solidFill>
              <a:latin typeface="+mj-lt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0346" y="2233936"/>
            <a:ext cx="4253653" cy="2791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96391" y="176141"/>
            <a:ext cx="1654295" cy="989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674" y="285348"/>
            <a:ext cx="4848225" cy="94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52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37159" y="175261"/>
            <a:ext cx="548640" cy="548640"/>
            <a:chOff x="277423" y="242443"/>
            <a:chExt cx="633179" cy="633179"/>
          </a:xfrm>
          <a:solidFill>
            <a:srgbClr val="414042"/>
          </a:solidFill>
        </p:grpSpPr>
        <p:sp>
          <p:nvSpPr>
            <p:cNvPr id="15" name="Round Single Corner Rectangle 14"/>
            <p:cNvSpPr/>
            <p:nvPr/>
          </p:nvSpPr>
          <p:spPr>
            <a:xfrm rot="5400000">
              <a:off x="277423" y="242443"/>
              <a:ext cx="633179" cy="633179"/>
            </a:xfrm>
            <a:prstGeom prst="round1Rect">
              <a:avLst>
                <a:gd name="adj" fmla="val 18421"/>
              </a:avLst>
            </a:prstGeom>
            <a:grpFill/>
            <a:ln w="1905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dirty="0" smtClean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</a:rPr>
                <a:t> </a:t>
              </a:r>
              <a:endPara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16" name="object 4"/>
            <p:cNvSpPr/>
            <p:nvPr/>
          </p:nvSpPr>
          <p:spPr>
            <a:xfrm>
              <a:off x="382768" y="347787"/>
              <a:ext cx="422492" cy="422492"/>
            </a:xfrm>
            <a:custGeom>
              <a:avLst/>
              <a:gdLst/>
              <a:ahLst/>
              <a:cxnLst/>
              <a:rect l="l" t="t" r="r" b="b"/>
              <a:pathLst>
                <a:path w="684530" h="684530">
                  <a:moveTo>
                    <a:pt x="342112" y="0"/>
                  </a:moveTo>
                  <a:lnTo>
                    <a:pt x="286692" y="4485"/>
                  </a:lnTo>
                  <a:lnTo>
                    <a:pt x="234092" y="17469"/>
                  </a:lnTo>
                  <a:lnTo>
                    <a:pt x="185023" y="38242"/>
                  </a:lnTo>
                  <a:lnTo>
                    <a:pt x="140193" y="66093"/>
                  </a:lnTo>
                  <a:lnTo>
                    <a:pt x="100314" y="100314"/>
                  </a:lnTo>
                  <a:lnTo>
                    <a:pt x="66093" y="140193"/>
                  </a:lnTo>
                  <a:lnTo>
                    <a:pt x="38242" y="185023"/>
                  </a:lnTo>
                  <a:lnTo>
                    <a:pt x="17469" y="234092"/>
                  </a:lnTo>
                  <a:lnTo>
                    <a:pt x="4485" y="286692"/>
                  </a:lnTo>
                  <a:lnTo>
                    <a:pt x="0" y="342112"/>
                  </a:lnTo>
                  <a:lnTo>
                    <a:pt x="1136" y="370130"/>
                  </a:lnTo>
                  <a:lnTo>
                    <a:pt x="9959" y="424229"/>
                  </a:lnTo>
                  <a:lnTo>
                    <a:pt x="26926" y="475152"/>
                  </a:lnTo>
                  <a:lnTo>
                    <a:pt x="51327" y="522190"/>
                  </a:lnTo>
                  <a:lnTo>
                    <a:pt x="82452" y="564634"/>
                  </a:lnTo>
                  <a:lnTo>
                    <a:pt x="119590" y="601773"/>
                  </a:lnTo>
                  <a:lnTo>
                    <a:pt x="162034" y="632897"/>
                  </a:lnTo>
                  <a:lnTo>
                    <a:pt x="209072" y="657298"/>
                  </a:lnTo>
                  <a:lnTo>
                    <a:pt x="259995" y="674265"/>
                  </a:lnTo>
                  <a:lnTo>
                    <a:pt x="314094" y="683088"/>
                  </a:lnTo>
                  <a:lnTo>
                    <a:pt x="342112" y="684225"/>
                  </a:lnTo>
                  <a:lnTo>
                    <a:pt x="370130" y="683088"/>
                  </a:lnTo>
                  <a:lnTo>
                    <a:pt x="397532" y="679739"/>
                  </a:lnTo>
                  <a:lnTo>
                    <a:pt x="424229" y="674265"/>
                  </a:lnTo>
                  <a:lnTo>
                    <a:pt x="450132" y="666755"/>
                  </a:lnTo>
                  <a:lnTo>
                    <a:pt x="470945" y="658888"/>
                  </a:lnTo>
                  <a:lnTo>
                    <a:pt x="342112" y="658888"/>
                  </a:lnTo>
                  <a:lnTo>
                    <a:pt x="316169" y="657836"/>
                  </a:lnTo>
                  <a:lnTo>
                    <a:pt x="266076" y="649665"/>
                  </a:lnTo>
                  <a:lnTo>
                    <a:pt x="218924" y="633954"/>
                  </a:lnTo>
                  <a:lnTo>
                    <a:pt x="175370" y="611359"/>
                  </a:lnTo>
                  <a:lnTo>
                    <a:pt x="136070" y="582538"/>
                  </a:lnTo>
                  <a:lnTo>
                    <a:pt x="101681" y="548149"/>
                  </a:lnTo>
                  <a:lnTo>
                    <a:pt x="72862" y="508849"/>
                  </a:lnTo>
                  <a:lnTo>
                    <a:pt x="50268" y="465294"/>
                  </a:lnTo>
                  <a:lnTo>
                    <a:pt x="34558" y="418144"/>
                  </a:lnTo>
                  <a:lnTo>
                    <a:pt x="26388" y="368054"/>
                  </a:lnTo>
                  <a:lnTo>
                    <a:pt x="25336" y="342112"/>
                  </a:lnTo>
                  <a:lnTo>
                    <a:pt x="26388" y="316170"/>
                  </a:lnTo>
                  <a:lnTo>
                    <a:pt x="34558" y="266081"/>
                  </a:lnTo>
                  <a:lnTo>
                    <a:pt x="50268" y="218930"/>
                  </a:lnTo>
                  <a:lnTo>
                    <a:pt x="72862" y="175376"/>
                  </a:lnTo>
                  <a:lnTo>
                    <a:pt x="101681" y="136075"/>
                  </a:lnTo>
                  <a:lnTo>
                    <a:pt x="136070" y="101686"/>
                  </a:lnTo>
                  <a:lnTo>
                    <a:pt x="175370" y="72865"/>
                  </a:lnTo>
                  <a:lnTo>
                    <a:pt x="218924" y="50270"/>
                  </a:lnTo>
                  <a:lnTo>
                    <a:pt x="266076" y="34559"/>
                  </a:lnTo>
                  <a:lnTo>
                    <a:pt x="316169" y="26388"/>
                  </a:lnTo>
                  <a:lnTo>
                    <a:pt x="342112" y="25336"/>
                  </a:lnTo>
                  <a:lnTo>
                    <a:pt x="470945" y="25336"/>
                  </a:lnTo>
                  <a:lnTo>
                    <a:pt x="450132" y="17469"/>
                  </a:lnTo>
                  <a:lnTo>
                    <a:pt x="424229" y="9959"/>
                  </a:lnTo>
                  <a:lnTo>
                    <a:pt x="397532" y="4485"/>
                  </a:lnTo>
                  <a:lnTo>
                    <a:pt x="370130" y="1136"/>
                  </a:lnTo>
                  <a:lnTo>
                    <a:pt x="342112" y="0"/>
                  </a:lnTo>
                  <a:close/>
                </a:path>
                <a:path w="684530" h="684530">
                  <a:moveTo>
                    <a:pt x="470945" y="25336"/>
                  </a:moveTo>
                  <a:lnTo>
                    <a:pt x="342112" y="25336"/>
                  </a:lnTo>
                  <a:lnTo>
                    <a:pt x="368054" y="26388"/>
                  </a:lnTo>
                  <a:lnTo>
                    <a:pt x="393425" y="29490"/>
                  </a:lnTo>
                  <a:lnTo>
                    <a:pt x="442127" y="41513"/>
                  </a:lnTo>
                  <a:lnTo>
                    <a:pt x="487562" y="60748"/>
                  </a:lnTo>
                  <a:lnTo>
                    <a:pt x="529072" y="86538"/>
                  </a:lnTo>
                  <a:lnTo>
                    <a:pt x="565999" y="118225"/>
                  </a:lnTo>
                  <a:lnTo>
                    <a:pt x="597686" y="155152"/>
                  </a:lnTo>
                  <a:lnTo>
                    <a:pt x="623476" y="196662"/>
                  </a:lnTo>
                  <a:lnTo>
                    <a:pt x="642711" y="242097"/>
                  </a:lnTo>
                  <a:lnTo>
                    <a:pt x="654734" y="290799"/>
                  </a:lnTo>
                  <a:lnTo>
                    <a:pt x="658888" y="342112"/>
                  </a:lnTo>
                  <a:lnTo>
                    <a:pt x="657836" y="368054"/>
                  </a:lnTo>
                  <a:lnTo>
                    <a:pt x="649665" y="418144"/>
                  </a:lnTo>
                  <a:lnTo>
                    <a:pt x="633954" y="465294"/>
                  </a:lnTo>
                  <a:lnTo>
                    <a:pt x="611359" y="508849"/>
                  </a:lnTo>
                  <a:lnTo>
                    <a:pt x="582538" y="548149"/>
                  </a:lnTo>
                  <a:lnTo>
                    <a:pt x="548149" y="582538"/>
                  </a:lnTo>
                  <a:lnTo>
                    <a:pt x="508849" y="611359"/>
                  </a:lnTo>
                  <a:lnTo>
                    <a:pt x="465294" y="633954"/>
                  </a:lnTo>
                  <a:lnTo>
                    <a:pt x="418144" y="649665"/>
                  </a:lnTo>
                  <a:lnTo>
                    <a:pt x="368054" y="657836"/>
                  </a:lnTo>
                  <a:lnTo>
                    <a:pt x="342112" y="658888"/>
                  </a:lnTo>
                  <a:lnTo>
                    <a:pt x="470945" y="658888"/>
                  </a:lnTo>
                  <a:lnTo>
                    <a:pt x="522190" y="632897"/>
                  </a:lnTo>
                  <a:lnTo>
                    <a:pt x="564634" y="601773"/>
                  </a:lnTo>
                  <a:lnTo>
                    <a:pt x="601773" y="564634"/>
                  </a:lnTo>
                  <a:lnTo>
                    <a:pt x="632897" y="522190"/>
                  </a:lnTo>
                  <a:lnTo>
                    <a:pt x="657298" y="475152"/>
                  </a:lnTo>
                  <a:lnTo>
                    <a:pt x="674265" y="424229"/>
                  </a:lnTo>
                  <a:lnTo>
                    <a:pt x="683088" y="370130"/>
                  </a:lnTo>
                  <a:lnTo>
                    <a:pt x="684225" y="342112"/>
                  </a:lnTo>
                  <a:lnTo>
                    <a:pt x="683088" y="314094"/>
                  </a:lnTo>
                  <a:lnTo>
                    <a:pt x="674265" y="259995"/>
                  </a:lnTo>
                  <a:lnTo>
                    <a:pt x="657298" y="209072"/>
                  </a:lnTo>
                  <a:lnTo>
                    <a:pt x="632897" y="162034"/>
                  </a:lnTo>
                  <a:lnTo>
                    <a:pt x="601773" y="119590"/>
                  </a:lnTo>
                  <a:lnTo>
                    <a:pt x="564634" y="82452"/>
                  </a:lnTo>
                  <a:lnTo>
                    <a:pt x="522190" y="51327"/>
                  </a:lnTo>
                  <a:lnTo>
                    <a:pt x="475152" y="26926"/>
                  </a:lnTo>
                  <a:lnTo>
                    <a:pt x="470945" y="25336"/>
                  </a:lnTo>
                  <a:close/>
                </a:path>
                <a:path w="684530" h="684530">
                  <a:moveTo>
                    <a:pt x="345521" y="253567"/>
                  </a:moveTo>
                  <a:lnTo>
                    <a:pt x="309124" y="272763"/>
                  </a:lnTo>
                  <a:lnTo>
                    <a:pt x="304101" y="519506"/>
                  </a:lnTo>
                  <a:lnTo>
                    <a:pt x="306782" y="533537"/>
                  </a:lnTo>
                  <a:lnTo>
                    <a:pt x="314132" y="545215"/>
                  </a:lnTo>
                  <a:lnTo>
                    <a:pt x="325115" y="553504"/>
                  </a:lnTo>
                  <a:lnTo>
                    <a:pt x="338691" y="557364"/>
                  </a:lnTo>
                  <a:lnTo>
                    <a:pt x="353951" y="554997"/>
                  </a:lnTo>
                  <a:lnTo>
                    <a:pt x="366306" y="548296"/>
                  </a:lnTo>
                  <a:lnTo>
                    <a:pt x="375088" y="538174"/>
                  </a:lnTo>
                  <a:lnTo>
                    <a:pt x="377243" y="532180"/>
                  </a:lnTo>
                  <a:lnTo>
                    <a:pt x="335127" y="532180"/>
                  </a:lnTo>
                  <a:lnTo>
                    <a:pt x="329425" y="526491"/>
                  </a:lnTo>
                  <a:lnTo>
                    <a:pt x="329425" y="284441"/>
                  </a:lnTo>
                  <a:lnTo>
                    <a:pt x="335127" y="278752"/>
                  </a:lnTo>
                  <a:lnTo>
                    <a:pt x="377688" y="278752"/>
                  </a:lnTo>
                  <a:lnTo>
                    <a:pt x="377429" y="277399"/>
                  </a:lnTo>
                  <a:lnTo>
                    <a:pt x="370077" y="265718"/>
                  </a:lnTo>
                  <a:lnTo>
                    <a:pt x="359095" y="257427"/>
                  </a:lnTo>
                  <a:lnTo>
                    <a:pt x="345521" y="253567"/>
                  </a:lnTo>
                  <a:close/>
                </a:path>
                <a:path w="684530" h="684530">
                  <a:moveTo>
                    <a:pt x="377688" y="278752"/>
                  </a:moveTo>
                  <a:lnTo>
                    <a:pt x="349097" y="278752"/>
                  </a:lnTo>
                  <a:lnTo>
                    <a:pt x="354774" y="284441"/>
                  </a:lnTo>
                  <a:lnTo>
                    <a:pt x="354774" y="526491"/>
                  </a:lnTo>
                  <a:lnTo>
                    <a:pt x="349097" y="532180"/>
                  </a:lnTo>
                  <a:lnTo>
                    <a:pt x="377243" y="532180"/>
                  </a:lnTo>
                  <a:lnTo>
                    <a:pt x="379628" y="525546"/>
                  </a:lnTo>
                  <a:lnTo>
                    <a:pt x="380110" y="519506"/>
                  </a:lnTo>
                  <a:lnTo>
                    <a:pt x="379991" y="290799"/>
                  </a:lnTo>
                  <a:lnTo>
                    <a:pt x="377688" y="278752"/>
                  </a:lnTo>
                  <a:close/>
                </a:path>
                <a:path w="684530" h="684530">
                  <a:moveTo>
                    <a:pt x="345521" y="152196"/>
                  </a:moveTo>
                  <a:lnTo>
                    <a:pt x="330261" y="154565"/>
                  </a:lnTo>
                  <a:lnTo>
                    <a:pt x="317906" y="161269"/>
                  </a:lnTo>
                  <a:lnTo>
                    <a:pt x="309124" y="171392"/>
                  </a:lnTo>
                  <a:lnTo>
                    <a:pt x="304583" y="184018"/>
                  </a:lnTo>
                  <a:lnTo>
                    <a:pt x="306608" y="200125"/>
                  </a:lnTo>
                  <a:lnTo>
                    <a:pt x="312754" y="212981"/>
                  </a:lnTo>
                  <a:lnTo>
                    <a:pt x="322186" y="222150"/>
                  </a:lnTo>
                  <a:lnTo>
                    <a:pt x="334069" y="227197"/>
                  </a:lnTo>
                  <a:lnTo>
                    <a:pt x="350762" y="225491"/>
                  </a:lnTo>
                  <a:lnTo>
                    <a:pt x="363984" y="219797"/>
                  </a:lnTo>
                  <a:lnTo>
                    <a:pt x="373448" y="210900"/>
                  </a:lnTo>
                  <a:lnTo>
                    <a:pt x="377364" y="202730"/>
                  </a:lnTo>
                  <a:lnTo>
                    <a:pt x="335127" y="202730"/>
                  </a:lnTo>
                  <a:lnTo>
                    <a:pt x="329425" y="197040"/>
                  </a:lnTo>
                  <a:lnTo>
                    <a:pt x="329425" y="183083"/>
                  </a:lnTo>
                  <a:lnTo>
                    <a:pt x="335127" y="177380"/>
                  </a:lnTo>
                  <a:lnTo>
                    <a:pt x="377688" y="177380"/>
                  </a:lnTo>
                  <a:lnTo>
                    <a:pt x="377429" y="176027"/>
                  </a:lnTo>
                  <a:lnTo>
                    <a:pt x="370077" y="164347"/>
                  </a:lnTo>
                  <a:lnTo>
                    <a:pt x="359095" y="156056"/>
                  </a:lnTo>
                  <a:lnTo>
                    <a:pt x="345521" y="152196"/>
                  </a:lnTo>
                  <a:close/>
                </a:path>
                <a:path w="684530" h="684530">
                  <a:moveTo>
                    <a:pt x="377688" y="177380"/>
                  </a:moveTo>
                  <a:lnTo>
                    <a:pt x="349097" y="177380"/>
                  </a:lnTo>
                  <a:lnTo>
                    <a:pt x="354774" y="183083"/>
                  </a:lnTo>
                  <a:lnTo>
                    <a:pt x="354774" y="197040"/>
                  </a:lnTo>
                  <a:lnTo>
                    <a:pt x="349097" y="202730"/>
                  </a:lnTo>
                  <a:lnTo>
                    <a:pt x="377364" y="202730"/>
                  </a:lnTo>
                  <a:lnTo>
                    <a:pt x="378870" y="199587"/>
                  </a:lnTo>
                  <a:lnTo>
                    <a:pt x="380110" y="190055"/>
                  </a:lnTo>
                  <a:lnTo>
                    <a:pt x="377688" y="17738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endParaRPr kern="12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</p:grpSp>
      <p:sp>
        <p:nvSpPr>
          <p:cNvPr id="4" name="Round Single Corner Rectangle 3"/>
          <p:cNvSpPr/>
          <p:nvPr/>
        </p:nvSpPr>
        <p:spPr>
          <a:xfrm>
            <a:off x="137160" y="175260"/>
            <a:ext cx="8774957" cy="4639808"/>
          </a:xfrm>
          <a:prstGeom prst="round1Rect">
            <a:avLst>
              <a:gd name="adj" fmla="val 9488"/>
            </a:avLst>
          </a:prstGeom>
          <a:noFill/>
          <a:ln w="19050" cmpd="sng">
            <a:solidFill>
              <a:srgbClr val="67676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1159517" y="788158"/>
            <a:ext cx="642546" cy="0"/>
          </a:xfrm>
          <a:prstGeom prst="line">
            <a:avLst/>
          </a:prstGeom>
          <a:ln w="19050" cmpd="sng">
            <a:solidFill>
              <a:srgbClr val="67676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itle 2"/>
          <p:cNvSpPr txBox="1">
            <a:spLocks/>
          </p:cNvSpPr>
          <p:nvPr/>
        </p:nvSpPr>
        <p:spPr>
          <a:xfrm>
            <a:off x="753398" y="256353"/>
            <a:ext cx="7251699" cy="454421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chemeClr val="accent4"/>
                </a:solidFill>
                <a:latin typeface="Calibri"/>
                <a:ea typeface="+mj-ea"/>
                <a:cs typeface="Calibri"/>
              </a:defRPr>
            </a:lvl1pPr>
          </a:lstStyle>
          <a:p>
            <a:pPr algn="l"/>
            <a:r>
              <a:rPr lang="en-US" dirty="0" smtClean="0">
                <a:solidFill>
                  <a:srgbClr val="020202"/>
                </a:solidFill>
                <a:latin typeface="+mj-lt"/>
              </a:rPr>
              <a:t>LINET: </a:t>
            </a:r>
            <a:r>
              <a:rPr lang="en-US" dirty="0">
                <a:solidFill>
                  <a:srgbClr val="020202"/>
                </a:solidFill>
              </a:rPr>
              <a:t>For More Information</a:t>
            </a:r>
            <a:endParaRPr lang="en-US" dirty="0">
              <a:solidFill>
                <a:srgbClr val="020202"/>
              </a:solidFill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5220" y="919693"/>
            <a:ext cx="7942378" cy="3216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20202"/>
                </a:solidFill>
              </a:rPr>
              <a:t>LINET Advocacy Line: 1-866-934-2019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020202"/>
                </a:solidFill>
              </a:rPr>
              <a:t>State Health Insurance Assistance Program (</a:t>
            </a:r>
            <a:r>
              <a:rPr lang="en-US" sz="1600" dirty="0" err="1">
                <a:solidFill>
                  <a:srgbClr val="020202"/>
                </a:solidFill>
              </a:rPr>
              <a:t>SHIPs</a:t>
            </a:r>
            <a:r>
              <a:rPr lang="en-US" sz="1600" dirty="0">
                <a:solidFill>
                  <a:srgbClr val="020202"/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020202"/>
                </a:solidFill>
              </a:rPr>
              <a:t>Caseworkers, Ombudsmen and other advocates</a:t>
            </a:r>
            <a:endParaRPr lang="en-US" sz="1600" b="1" dirty="0">
              <a:solidFill>
                <a:srgbClr val="020202"/>
              </a:solidFill>
              <a:ea typeface="ＭＳ Ｐゴシック" pitchFamily="-112" charset="-128"/>
            </a:endParaRPr>
          </a:p>
          <a:p>
            <a:pPr>
              <a:defRPr/>
            </a:pPr>
            <a:r>
              <a:rPr lang="en-US" dirty="0">
                <a:solidFill>
                  <a:srgbClr val="020202"/>
                </a:solidFill>
                <a:ea typeface="ＭＳ Ｐゴシック" pitchFamily="-112" charset="-128"/>
              </a:rPr>
              <a:t>LINET Help Desk: </a:t>
            </a:r>
            <a:r>
              <a:rPr lang="en-US" dirty="0">
                <a:solidFill>
                  <a:srgbClr val="020202"/>
                </a:solidFill>
                <a:ea typeface="ＭＳ Ｐゴシック" pitchFamily="34" charset="-128"/>
              </a:rPr>
              <a:t>1-800-783-1307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dirty="0" smtClean="0">
                <a:solidFill>
                  <a:srgbClr val="020202"/>
                </a:solidFill>
                <a:ea typeface="ＭＳ Ｐゴシック" pitchFamily="34" charset="-128"/>
              </a:rPr>
              <a:t>Beneficiaries &amp; Pharmacies</a:t>
            </a:r>
            <a:endParaRPr lang="en-US" sz="1600" b="1" dirty="0">
              <a:solidFill>
                <a:srgbClr val="020202"/>
              </a:solidFill>
            </a:endParaRPr>
          </a:p>
          <a:p>
            <a:pPr>
              <a:defRPr/>
            </a:pPr>
            <a:r>
              <a:rPr lang="en-US" dirty="0">
                <a:solidFill>
                  <a:srgbClr val="020202"/>
                </a:solidFill>
              </a:rPr>
              <a:t>Online: </a:t>
            </a:r>
            <a:r>
              <a:rPr lang="en-US" dirty="0">
                <a:solidFill>
                  <a:srgbClr val="020202"/>
                </a:solidFill>
                <a:hlinkClick r:id="rId2"/>
              </a:rPr>
              <a:t>www.Humana.com/LINET</a:t>
            </a:r>
            <a:endParaRPr lang="en-US" dirty="0">
              <a:solidFill>
                <a:srgbClr val="02020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020202"/>
                </a:solidFill>
              </a:rPr>
              <a:t>Web </a:t>
            </a:r>
            <a:r>
              <a:rPr lang="en-US" sz="1600" dirty="0" smtClean="0">
                <a:solidFill>
                  <a:srgbClr val="020202"/>
                </a:solidFill>
              </a:rPr>
              <a:t>Module </a:t>
            </a:r>
            <a:r>
              <a:rPr lang="en-US" sz="1600" dirty="0">
                <a:solidFill>
                  <a:srgbClr val="020202"/>
                </a:solidFill>
              </a:rPr>
              <a:t>for Advocates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20202"/>
                </a:solidFill>
              </a:rPr>
              <a:t>Program Literature</a:t>
            </a:r>
          </a:p>
          <a:p>
            <a:r>
              <a:rPr lang="en-US" sz="1600" dirty="0" smtClean="0">
                <a:solidFill>
                  <a:srgbClr val="020202"/>
                </a:solidFill>
              </a:rPr>
              <a:t>Email</a:t>
            </a:r>
            <a:r>
              <a:rPr lang="en-US" sz="1600" dirty="0">
                <a:solidFill>
                  <a:srgbClr val="020202"/>
                </a:solidFill>
              </a:rPr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20202"/>
                </a:solidFill>
              </a:rPr>
              <a:t>LINET M</a:t>
            </a:r>
            <a:r>
              <a:rPr lang="en-US" sz="1600" dirty="0" smtClean="0">
                <a:solidFill>
                  <a:srgbClr val="020202"/>
                </a:solidFill>
              </a:rPr>
              <a:t>ailbox: </a:t>
            </a:r>
            <a:r>
              <a:rPr lang="en-US" sz="1600" dirty="0" smtClean="0">
                <a:solidFill>
                  <a:srgbClr val="020202"/>
                </a:solidFill>
                <a:hlinkClick r:id="rId3"/>
              </a:rPr>
              <a:t>LINEToutreach@Humana.com</a:t>
            </a:r>
            <a:endParaRPr lang="en-US" sz="1600" dirty="0">
              <a:solidFill>
                <a:srgbClr val="020202"/>
              </a:solidFill>
            </a:endParaRP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20202"/>
                </a:solidFill>
              </a:rPr>
              <a:t>CMS </a:t>
            </a:r>
            <a:r>
              <a:rPr lang="en-US" sz="1600" dirty="0" smtClean="0">
                <a:solidFill>
                  <a:srgbClr val="020202"/>
                </a:solidFill>
              </a:rPr>
              <a:t>Mailbox</a:t>
            </a:r>
            <a:r>
              <a:rPr lang="en-US" sz="1600" dirty="0">
                <a:solidFill>
                  <a:srgbClr val="020202"/>
                </a:solidFill>
              </a:rPr>
              <a:t>: </a:t>
            </a:r>
            <a:r>
              <a:rPr lang="en-US" sz="1600" dirty="0" smtClean="0">
                <a:solidFill>
                  <a:srgbClr val="020202"/>
                </a:solidFill>
                <a:hlinkClick r:id="rId4"/>
              </a:rPr>
              <a:t>MedicareLINET@CMS.hhs.gov</a:t>
            </a:r>
            <a:endParaRPr lang="en-US" sz="1600" dirty="0">
              <a:solidFill>
                <a:srgbClr val="020202"/>
              </a:solidFill>
            </a:endParaRPr>
          </a:p>
          <a:p>
            <a:r>
              <a:rPr lang="en-US" dirty="0" smtClean="0">
                <a:solidFill>
                  <a:srgbClr val="020202"/>
                </a:solidFill>
              </a:rPr>
              <a:t>BIN/PCN: </a:t>
            </a:r>
            <a:r>
              <a:rPr lang="en-US" b="1" dirty="0">
                <a:solidFill>
                  <a:srgbClr val="0070C0"/>
                </a:solidFill>
              </a:rPr>
              <a:t>BIN </a:t>
            </a:r>
            <a:r>
              <a:rPr lang="en-US" b="1" dirty="0" smtClean="0">
                <a:solidFill>
                  <a:srgbClr val="0070C0"/>
                </a:solidFill>
              </a:rPr>
              <a:t>015599   </a:t>
            </a:r>
            <a:r>
              <a:rPr lang="en-US" b="1" dirty="0">
                <a:solidFill>
                  <a:srgbClr val="0070C0"/>
                </a:solidFill>
              </a:rPr>
              <a:t>PCN 05440000 </a:t>
            </a:r>
          </a:p>
        </p:txBody>
      </p:sp>
      <p:sp>
        <p:nvSpPr>
          <p:cNvPr id="9" name="Slide Number Placeholder 4"/>
          <p:cNvSpPr txBox="1">
            <a:spLocks/>
          </p:cNvSpPr>
          <p:nvPr/>
        </p:nvSpPr>
        <p:spPr>
          <a:xfrm>
            <a:off x="6354397" y="4895642"/>
            <a:ext cx="25908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100" dirty="0" smtClean="0">
                <a:solidFill>
                  <a:schemeClr val="tx2"/>
                </a:solidFill>
              </a:rPr>
              <a:t>|</a:t>
            </a:r>
            <a:fld id="{C49B64AA-6A48-F14E-9A59-925DAAEA33AD}" type="slidenum">
              <a:rPr lang="en-US" sz="1100" smtClean="0">
                <a:solidFill>
                  <a:srgbClr val="96999D"/>
                </a:solidFill>
              </a:rPr>
              <a:pPr algn="r"/>
              <a:t>10</a:t>
            </a:fld>
            <a:endParaRPr lang="en-US" sz="1100" dirty="0">
              <a:solidFill>
                <a:srgbClr val="96999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1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37159" y="175261"/>
            <a:ext cx="548640" cy="548640"/>
            <a:chOff x="277423" y="242443"/>
            <a:chExt cx="633179" cy="633179"/>
          </a:xfrm>
          <a:solidFill>
            <a:srgbClr val="414042"/>
          </a:solidFill>
        </p:grpSpPr>
        <p:sp>
          <p:nvSpPr>
            <p:cNvPr id="15" name="Round Single Corner Rectangle 14"/>
            <p:cNvSpPr/>
            <p:nvPr/>
          </p:nvSpPr>
          <p:spPr>
            <a:xfrm rot="5400000">
              <a:off x="277423" y="242443"/>
              <a:ext cx="633179" cy="633179"/>
            </a:xfrm>
            <a:prstGeom prst="round1Rect">
              <a:avLst>
                <a:gd name="adj" fmla="val 18421"/>
              </a:avLst>
            </a:prstGeom>
            <a:grpFill/>
            <a:ln w="1905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dirty="0" smtClean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</a:rPr>
                <a:t> </a:t>
              </a:r>
              <a:endPara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16" name="object 4"/>
            <p:cNvSpPr/>
            <p:nvPr/>
          </p:nvSpPr>
          <p:spPr>
            <a:xfrm>
              <a:off x="382768" y="347787"/>
              <a:ext cx="422492" cy="422492"/>
            </a:xfrm>
            <a:custGeom>
              <a:avLst/>
              <a:gdLst/>
              <a:ahLst/>
              <a:cxnLst/>
              <a:rect l="l" t="t" r="r" b="b"/>
              <a:pathLst>
                <a:path w="684530" h="684530">
                  <a:moveTo>
                    <a:pt x="342112" y="0"/>
                  </a:moveTo>
                  <a:lnTo>
                    <a:pt x="286692" y="4485"/>
                  </a:lnTo>
                  <a:lnTo>
                    <a:pt x="234092" y="17469"/>
                  </a:lnTo>
                  <a:lnTo>
                    <a:pt x="185023" y="38242"/>
                  </a:lnTo>
                  <a:lnTo>
                    <a:pt x="140193" y="66093"/>
                  </a:lnTo>
                  <a:lnTo>
                    <a:pt x="100314" y="100314"/>
                  </a:lnTo>
                  <a:lnTo>
                    <a:pt x="66093" y="140193"/>
                  </a:lnTo>
                  <a:lnTo>
                    <a:pt x="38242" y="185023"/>
                  </a:lnTo>
                  <a:lnTo>
                    <a:pt x="17469" y="234092"/>
                  </a:lnTo>
                  <a:lnTo>
                    <a:pt x="4485" y="286692"/>
                  </a:lnTo>
                  <a:lnTo>
                    <a:pt x="0" y="342112"/>
                  </a:lnTo>
                  <a:lnTo>
                    <a:pt x="1136" y="370130"/>
                  </a:lnTo>
                  <a:lnTo>
                    <a:pt x="9959" y="424229"/>
                  </a:lnTo>
                  <a:lnTo>
                    <a:pt x="26926" y="475152"/>
                  </a:lnTo>
                  <a:lnTo>
                    <a:pt x="51327" y="522190"/>
                  </a:lnTo>
                  <a:lnTo>
                    <a:pt x="82452" y="564634"/>
                  </a:lnTo>
                  <a:lnTo>
                    <a:pt x="119590" y="601773"/>
                  </a:lnTo>
                  <a:lnTo>
                    <a:pt x="162034" y="632897"/>
                  </a:lnTo>
                  <a:lnTo>
                    <a:pt x="209072" y="657298"/>
                  </a:lnTo>
                  <a:lnTo>
                    <a:pt x="259995" y="674265"/>
                  </a:lnTo>
                  <a:lnTo>
                    <a:pt x="314094" y="683088"/>
                  </a:lnTo>
                  <a:lnTo>
                    <a:pt x="342112" y="684225"/>
                  </a:lnTo>
                  <a:lnTo>
                    <a:pt x="370130" y="683088"/>
                  </a:lnTo>
                  <a:lnTo>
                    <a:pt x="397532" y="679739"/>
                  </a:lnTo>
                  <a:lnTo>
                    <a:pt x="424229" y="674265"/>
                  </a:lnTo>
                  <a:lnTo>
                    <a:pt x="450132" y="666755"/>
                  </a:lnTo>
                  <a:lnTo>
                    <a:pt x="470945" y="658888"/>
                  </a:lnTo>
                  <a:lnTo>
                    <a:pt x="342112" y="658888"/>
                  </a:lnTo>
                  <a:lnTo>
                    <a:pt x="316169" y="657836"/>
                  </a:lnTo>
                  <a:lnTo>
                    <a:pt x="266076" y="649665"/>
                  </a:lnTo>
                  <a:lnTo>
                    <a:pt x="218924" y="633954"/>
                  </a:lnTo>
                  <a:lnTo>
                    <a:pt x="175370" y="611359"/>
                  </a:lnTo>
                  <a:lnTo>
                    <a:pt x="136070" y="582538"/>
                  </a:lnTo>
                  <a:lnTo>
                    <a:pt x="101681" y="548149"/>
                  </a:lnTo>
                  <a:lnTo>
                    <a:pt x="72862" y="508849"/>
                  </a:lnTo>
                  <a:lnTo>
                    <a:pt x="50268" y="465294"/>
                  </a:lnTo>
                  <a:lnTo>
                    <a:pt x="34558" y="418144"/>
                  </a:lnTo>
                  <a:lnTo>
                    <a:pt x="26388" y="368054"/>
                  </a:lnTo>
                  <a:lnTo>
                    <a:pt x="25336" y="342112"/>
                  </a:lnTo>
                  <a:lnTo>
                    <a:pt x="26388" y="316170"/>
                  </a:lnTo>
                  <a:lnTo>
                    <a:pt x="34558" y="266081"/>
                  </a:lnTo>
                  <a:lnTo>
                    <a:pt x="50268" y="218930"/>
                  </a:lnTo>
                  <a:lnTo>
                    <a:pt x="72862" y="175376"/>
                  </a:lnTo>
                  <a:lnTo>
                    <a:pt x="101681" y="136075"/>
                  </a:lnTo>
                  <a:lnTo>
                    <a:pt x="136070" y="101686"/>
                  </a:lnTo>
                  <a:lnTo>
                    <a:pt x="175370" y="72865"/>
                  </a:lnTo>
                  <a:lnTo>
                    <a:pt x="218924" y="50270"/>
                  </a:lnTo>
                  <a:lnTo>
                    <a:pt x="266076" y="34559"/>
                  </a:lnTo>
                  <a:lnTo>
                    <a:pt x="316169" y="26388"/>
                  </a:lnTo>
                  <a:lnTo>
                    <a:pt x="342112" y="25336"/>
                  </a:lnTo>
                  <a:lnTo>
                    <a:pt x="470945" y="25336"/>
                  </a:lnTo>
                  <a:lnTo>
                    <a:pt x="450132" y="17469"/>
                  </a:lnTo>
                  <a:lnTo>
                    <a:pt x="424229" y="9959"/>
                  </a:lnTo>
                  <a:lnTo>
                    <a:pt x="397532" y="4485"/>
                  </a:lnTo>
                  <a:lnTo>
                    <a:pt x="370130" y="1136"/>
                  </a:lnTo>
                  <a:lnTo>
                    <a:pt x="342112" y="0"/>
                  </a:lnTo>
                  <a:close/>
                </a:path>
                <a:path w="684530" h="684530">
                  <a:moveTo>
                    <a:pt x="470945" y="25336"/>
                  </a:moveTo>
                  <a:lnTo>
                    <a:pt x="342112" y="25336"/>
                  </a:lnTo>
                  <a:lnTo>
                    <a:pt x="368054" y="26388"/>
                  </a:lnTo>
                  <a:lnTo>
                    <a:pt x="393425" y="29490"/>
                  </a:lnTo>
                  <a:lnTo>
                    <a:pt x="442127" y="41513"/>
                  </a:lnTo>
                  <a:lnTo>
                    <a:pt x="487562" y="60748"/>
                  </a:lnTo>
                  <a:lnTo>
                    <a:pt x="529072" y="86538"/>
                  </a:lnTo>
                  <a:lnTo>
                    <a:pt x="565999" y="118225"/>
                  </a:lnTo>
                  <a:lnTo>
                    <a:pt x="597686" y="155152"/>
                  </a:lnTo>
                  <a:lnTo>
                    <a:pt x="623476" y="196662"/>
                  </a:lnTo>
                  <a:lnTo>
                    <a:pt x="642711" y="242097"/>
                  </a:lnTo>
                  <a:lnTo>
                    <a:pt x="654734" y="290799"/>
                  </a:lnTo>
                  <a:lnTo>
                    <a:pt x="658888" y="342112"/>
                  </a:lnTo>
                  <a:lnTo>
                    <a:pt x="657836" y="368054"/>
                  </a:lnTo>
                  <a:lnTo>
                    <a:pt x="649665" y="418144"/>
                  </a:lnTo>
                  <a:lnTo>
                    <a:pt x="633954" y="465294"/>
                  </a:lnTo>
                  <a:lnTo>
                    <a:pt x="611359" y="508849"/>
                  </a:lnTo>
                  <a:lnTo>
                    <a:pt x="582538" y="548149"/>
                  </a:lnTo>
                  <a:lnTo>
                    <a:pt x="548149" y="582538"/>
                  </a:lnTo>
                  <a:lnTo>
                    <a:pt x="508849" y="611359"/>
                  </a:lnTo>
                  <a:lnTo>
                    <a:pt x="465294" y="633954"/>
                  </a:lnTo>
                  <a:lnTo>
                    <a:pt x="418144" y="649665"/>
                  </a:lnTo>
                  <a:lnTo>
                    <a:pt x="368054" y="657836"/>
                  </a:lnTo>
                  <a:lnTo>
                    <a:pt x="342112" y="658888"/>
                  </a:lnTo>
                  <a:lnTo>
                    <a:pt x="470945" y="658888"/>
                  </a:lnTo>
                  <a:lnTo>
                    <a:pt x="522190" y="632897"/>
                  </a:lnTo>
                  <a:lnTo>
                    <a:pt x="564634" y="601773"/>
                  </a:lnTo>
                  <a:lnTo>
                    <a:pt x="601773" y="564634"/>
                  </a:lnTo>
                  <a:lnTo>
                    <a:pt x="632897" y="522190"/>
                  </a:lnTo>
                  <a:lnTo>
                    <a:pt x="657298" y="475152"/>
                  </a:lnTo>
                  <a:lnTo>
                    <a:pt x="674265" y="424229"/>
                  </a:lnTo>
                  <a:lnTo>
                    <a:pt x="683088" y="370130"/>
                  </a:lnTo>
                  <a:lnTo>
                    <a:pt x="684225" y="342112"/>
                  </a:lnTo>
                  <a:lnTo>
                    <a:pt x="683088" y="314094"/>
                  </a:lnTo>
                  <a:lnTo>
                    <a:pt x="674265" y="259995"/>
                  </a:lnTo>
                  <a:lnTo>
                    <a:pt x="657298" y="209072"/>
                  </a:lnTo>
                  <a:lnTo>
                    <a:pt x="632897" y="162034"/>
                  </a:lnTo>
                  <a:lnTo>
                    <a:pt x="601773" y="119590"/>
                  </a:lnTo>
                  <a:lnTo>
                    <a:pt x="564634" y="82452"/>
                  </a:lnTo>
                  <a:lnTo>
                    <a:pt x="522190" y="51327"/>
                  </a:lnTo>
                  <a:lnTo>
                    <a:pt x="475152" y="26926"/>
                  </a:lnTo>
                  <a:lnTo>
                    <a:pt x="470945" y="25336"/>
                  </a:lnTo>
                  <a:close/>
                </a:path>
                <a:path w="684530" h="684530">
                  <a:moveTo>
                    <a:pt x="345521" y="253567"/>
                  </a:moveTo>
                  <a:lnTo>
                    <a:pt x="309124" y="272763"/>
                  </a:lnTo>
                  <a:lnTo>
                    <a:pt x="304101" y="519506"/>
                  </a:lnTo>
                  <a:lnTo>
                    <a:pt x="306782" y="533537"/>
                  </a:lnTo>
                  <a:lnTo>
                    <a:pt x="314132" y="545215"/>
                  </a:lnTo>
                  <a:lnTo>
                    <a:pt x="325115" y="553504"/>
                  </a:lnTo>
                  <a:lnTo>
                    <a:pt x="338691" y="557364"/>
                  </a:lnTo>
                  <a:lnTo>
                    <a:pt x="353951" y="554997"/>
                  </a:lnTo>
                  <a:lnTo>
                    <a:pt x="366306" y="548296"/>
                  </a:lnTo>
                  <a:lnTo>
                    <a:pt x="375088" y="538174"/>
                  </a:lnTo>
                  <a:lnTo>
                    <a:pt x="377243" y="532180"/>
                  </a:lnTo>
                  <a:lnTo>
                    <a:pt x="335127" y="532180"/>
                  </a:lnTo>
                  <a:lnTo>
                    <a:pt x="329425" y="526491"/>
                  </a:lnTo>
                  <a:lnTo>
                    <a:pt x="329425" y="284441"/>
                  </a:lnTo>
                  <a:lnTo>
                    <a:pt x="335127" y="278752"/>
                  </a:lnTo>
                  <a:lnTo>
                    <a:pt x="377688" y="278752"/>
                  </a:lnTo>
                  <a:lnTo>
                    <a:pt x="377429" y="277399"/>
                  </a:lnTo>
                  <a:lnTo>
                    <a:pt x="370077" y="265718"/>
                  </a:lnTo>
                  <a:lnTo>
                    <a:pt x="359095" y="257427"/>
                  </a:lnTo>
                  <a:lnTo>
                    <a:pt x="345521" y="253567"/>
                  </a:lnTo>
                  <a:close/>
                </a:path>
                <a:path w="684530" h="684530">
                  <a:moveTo>
                    <a:pt x="377688" y="278752"/>
                  </a:moveTo>
                  <a:lnTo>
                    <a:pt x="349097" y="278752"/>
                  </a:lnTo>
                  <a:lnTo>
                    <a:pt x="354774" y="284441"/>
                  </a:lnTo>
                  <a:lnTo>
                    <a:pt x="354774" y="526491"/>
                  </a:lnTo>
                  <a:lnTo>
                    <a:pt x="349097" y="532180"/>
                  </a:lnTo>
                  <a:lnTo>
                    <a:pt x="377243" y="532180"/>
                  </a:lnTo>
                  <a:lnTo>
                    <a:pt x="379628" y="525546"/>
                  </a:lnTo>
                  <a:lnTo>
                    <a:pt x="380110" y="519506"/>
                  </a:lnTo>
                  <a:lnTo>
                    <a:pt x="379991" y="290799"/>
                  </a:lnTo>
                  <a:lnTo>
                    <a:pt x="377688" y="278752"/>
                  </a:lnTo>
                  <a:close/>
                </a:path>
                <a:path w="684530" h="684530">
                  <a:moveTo>
                    <a:pt x="345521" y="152196"/>
                  </a:moveTo>
                  <a:lnTo>
                    <a:pt x="330261" y="154565"/>
                  </a:lnTo>
                  <a:lnTo>
                    <a:pt x="317906" y="161269"/>
                  </a:lnTo>
                  <a:lnTo>
                    <a:pt x="309124" y="171392"/>
                  </a:lnTo>
                  <a:lnTo>
                    <a:pt x="304583" y="184018"/>
                  </a:lnTo>
                  <a:lnTo>
                    <a:pt x="306608" y="200125"/>
                  </a:lnTo>
                  <a:lnTo>
                    <a:pt x="312754" y="212981"/>
                  </a:lnTo>
                  <a:lnTo>
                    <a:pt x="322186" y="222150"/>
                  </a:lnTo>
                  <a:lnTo>
                    <a:pt x="334069" y="227197"/>
                  </a:lnTo>
                  <a:lnTo>
                    <a:pt x="350762" y="225491"/>
                  </a:lnTo>
                  <a:lnTo>
                    <a:pt x="363984" y="219797"/>
                  </a:lnTo>
                  <a:lnTo>
                    <a:pt x="373448" y="210900"/>
                  </a:lnTo>
                  <a:lnTo>
                    <a:pt x="377364" y="202730"/>
                  </a:lnTo>
                  <a:lnTo>
                    <a:pt x="335127" y="202730"/>
                  </a:lnTo>
                  <a:lnTo>
                    <a:pt x="329425" y="197040"/>
                  </a:lnTo>
                  <a:lnTo>
                    <a:pt x="329425" y="183083"/>
                  </a:lnTo>
                  <a:lnTo>
                    <a:pt x="335127" y="177380"/>
                  </a:lnTo>
                  <a:lnTo>
                    <a:pt x="377688" y="177380"/>
                  </a:lnTo>
                  <a:lnTo>
                    <a:pt x="377429" y="176027"/>
                  </a:lnTo>
                  <a:lnTo>
                    <a:pt x="370077" y="164347"/>
                  </a:lnTo>
                  <a:lnTo>
                    <a:pt x="359095" y="156056"/>
                  </a:lnTo>
                  <a:lnTo>
                    <a:pt x="345521" y="152196"/>
                  </a:lnTo>
                  <a:close/>
                </a:path>
                <a:path w="684530" h="684530">
                  <a:moveTo>
                    <a:pt x="377688" y="177380"/>
                  </a:moveTo>
                  <a:lnTo>
                    <a:pt x="349097" y="177380"/>
                  </a:lnTo>
                  <a:lnTo>
                    <a:pt x="354774" y="183083"/>
                  </a:lnTo>
                  <a:lnTo>
                    <a:pt x="354774" y="197040"/>
                  </a:lnTo>
                  <a:lnTo>
                    <a:pt x="349097" y="202730"/>
                  </a:lnTo>
                  <a:lnTo>
                    <a:pt x="377364" y="202730"/>
                  </a:lnTo>
                  <a:lnTo>
                    <a:pt x="378870" y="199587"/>
                  </a:lnTo>
                  <a:lnTo>
                    <a:pt x="380110" y="190055"/>
                  </a:lnTo>
                  <a:lnTo>
                    <a:pt x="377688" y="17738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endParaRPr kern="12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</p:grpSp>
      <p:sp>
        <p:nvSpPr>
          <p:cNvPr id="4" name="Round Single Corner Rectangle 3"/>
          <p:cNvSpPr/>
          <p:nvPr/>
        </p:nvSpPr>
        <p:spPr>
          <a:xfrm>
            <a:off x="137160" y="175260"/>
            <a:ext cx="8774957" cy="4717610"/>
          </a:xfrm>
          <a:prstGeom prst="round1Rect">
            <a:avLst>
              <a:gd name="adj" fmla="val 9488"/>
            </a:avLst>
          </a:prstGeom>
          <a:noFill/>
          <a:ln w="19050" cmpd="sng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42248" y="1977387"/>
            <a:ext cx="7764780" cy="830997"/>
          </a:xfrm>
          <a:prstGeom prst="rect">
            <a:avLst/>
          </a:prstGeom>
          <a:noFill/>
        </p:spPr>
        <p:txBody>
          <a:bodyPr wrap="square" lIns="91440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020202"/>
                </a:solidFill>
              </a:rPr>
              <a:t>Questions?</a:t>
            </a:r>
            <a:endParaRPr lang="en-US" sz="4800" dirty="0">
              <a:solidFill>
                <a:srgbClr val="020202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37160" y="175260"/>
            <a:ext cx="548640" cy="548640"/>
            <a:chOff x="277423" y="242443"/>
            <a:chExt cx="633179" cy="633179"/>
          </a:xfrm>
          <a:solidFill>
            <a:srgbClr val="4E8416"/>
          </a:solidFill>
        </p:grpSpPr>
        <p:sp>
          <p:nvSpPr>
            <p:cNvPr id="12" name="Round Single Corner Rectangle 11"/>
            <p:cNvSpPr/>
            <p:nvPr/>
          </p:nvSpPr>
          <p:spPr>
            <a:xfrm rot="5400000">
              <a:off x="277423" y="242443"/>
              <a:ext cx="633179" cy="633179"/>
            </a:xfrm>
            <a:prstGeom prst="round1Rect">
              <a:avLst>
                <a:gd name="adj" fmla="val 18421"/>
              </a:avLst>
            </a:prstGeom>
            <a:solidFill>
              <a:schemeClr val="accent3"/>
            </a:solidFill>
            <a:ln w="19050" cmpd="sng"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dirty="0" smtClean="0">
                  <a:ln>
                    <a:solidFill>
                      <a:schemeClr val="bg1">
                        <a:lumMod val="95000"/>
                      </a:schemeClr>
                    </a:solidFill>
                  </a:ln>
                  <a:solidFill>
                    <a:schemeClr val="bg1">
                      <a:lumMod val="95000"/>
                    </a:schemeClr>
                  </a:solidFill>
                </a:rPr>
                <a:t> </a:t>
              </a:r>
              <a:endParaRPr lang="en-US" dirty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3" name="object 4"/>
            <p:cNvSpPr/>
            <p:nvPr/>
          </p:nvSpPr>
          <p:spPr>
            <a:xfrm>
              <a:off x="382768" y="347787"/>
              <a:ext cx="422492" cy="422492"/>
            </a:xfrm>
            <a:custGeom>
              <a:avLst/>
              <a:gdLst/>
              <a:ahLst/>
              <a:cxnLst/>
              <a:rect l="l" t="t" r="r" b="b"/>
              <a:pathLst>
                <a:path w="684530" h="684530">
                  <a:moveTo>
                    <a:pt x="342112" y="0"/>
                  </a:moveTo>
                  <a:lnTo>
                    <a:pt x="286692" y="4485"/>
                  </a:lnTo>
                  <a:lnTo>
                    <a:pt x="234092" y="17469"/>
                  </a:lnTo>
                  <a:lnTo>
                    <a:pt x="185023" y="38242"/>
                  </a:lnTo>
                  <a:lnTo>
                    <a:pt x="140193" y="66093"/>
                  </a:lnTo>
                  <a:lnTo>
                    <a:pt x="100314" y="100314"/>
                  </a:lnTo>
                  <a:lnTo>
                    <a:pt x="66093" y="140193"/>
                  </a:lnTo>
                  <a:lnTo>
                    <a:pt x="38242" y="185023"/>
                  </a:lnTo>
                  <a:lnTo>
                    <a:pt x="17469" y="234092"/>
                  </a:lnTo>
                  <a:lnTo>
                    <a:pt x="4485" y="286692"/>
                  </a:lnTo>
                  <a:lnTo>
                    <a:pt x="0" y="342112"/>
                  </a:lnTo>
                  <a:lnTo>
                    <a:pt x="1136" y="370130"/>
                  </a:lnTo>
                  <a:lnTo>
                    <a:pt x="9959" y="424229"/>
                  </a:lnTo>
                  <a:lnTo>
                    <a:pt x="26926" y="475152"/>
                  </a:lnTo>
                  <a:lnTo>
                    <a:pt x="51327" y="522190"/>
                  </a:lnTo>
                  <a:lnTo>
                    <a:pt x="82452" y="564634"/>
                  </a:lnTo>
                  <a:lnTo>
                    <a:pt x="119590" y="601773"/>
                  </a:lnTo>
                  <a:lnTo>
                    <a:pt x="162034" y="632897"/>
                  </a:lnTo>
                  <a:lnTo>
                    <a:pt x="209072" y="657298"/>
                  </a:lnTo>
                  <a:lnTo>
                    <a:pt x="259995" y="674265"/>
                  </a:lnTo>
                  <a:lnTo>
                    <a:pt x="314094" y="683088"/>
                  </a:lnTo>
                  <a:lnTo>
                    <a:pt x="342112" y="684225"/>
                  </a:lnTo>
                  <a:lnTo>
                    <a:pt x="370130" y="683088"/>
                  </a:lnTo>
                  <a:lnTo>
                    <a:pt x="397532" y="679739"/>
                  </a:lnTo>
                  <a:lnTo>
                    <a:pt x="424229" y="674265"/>
                  </a:lnTo>
                  <a:lnTo>
                    <a:pt x="450132" y="666755"/>
                  </a:lnTo>
                  <a:lnTo>
                    <a:pt x="470945" y="658888"/>
                  </a:lnTo>
                  <a:lnTo>
                    <a:pt x="342112" y="658888"/>
                  </a:lnTo>
                  <a:lnTo>
                    <a:pt x="316169" y="657836"/>
                  </a:lnTo>
                  <a:lnTo>
                    <a:pt x="266076" y="649665"/>
                  </a:lnTo>
                  <a:lnTo>
                    <a:pt x="218924" y="633954"/>
                  </a:lnTo>
                  <a:lnTo>
                    <a:pt x="175370" y="611359"/>
                  </a:lnTo>
                  <a:lnTo>
                    <a:pt x="136070" y="582538"/>
                  </a:lnTo>
                  <a:lnTo>
                    <a:pt x="101681" y="548149"/>
                  </a:lnTo>
                  <a:lnTo>
                    <a:pt x="72862" y="508849"/>
                  </a:lnTo>
                  <a:lnTo>
                    <a:pt x="50268" y="465294"/>
                  </a:lnTo>
                  <a:lnTo>
                    <a:pt x="34558" y="418144"/>
                  </a:lnTo>
                  <a:lnTo>
                    <a:pt x="26388" y="368054"/>
                  </a:lnTo>
                  <a:lnTo>
                    <a:pt x="25336" y="342112"/>
                  </a:lnTo>
                  <a:lnTo>
                    <a:pt x="26388" y="316170"/>
                  </a:lnTo>
                  <a:lnTo>
                    <a:pt x="34558" y="266081"/>
                  </a:lnTo>
                  <a:lnTo>
                    <a:pt x="50268" y="218930"/>
                  </a:lnTo>
                  <a:lnTo>
                    <a:pt x="72862" y="175376"/>
                  </a:lnTo>
                  <a:lnTo>
                    <a:pt x="101681" y="136075"/>
                  </a:lnTo>
                  <a:lnTo>
                    <a:pt x="136070" y="101686"/>
                  </a:lnTo>
                  <a:lnTo>
                    <a:pt x="175370" y="72865"/>
                  </a:lnTo>
                  <a:lnTo>
                    <a:pt x="218924" y="50270"/>
                  </a:lnTo>
                  <a:lnTo>
                    <a:pt x="266076" y="34559"/>
                  </a:lnTo>
                  <a:lnTo>
                    <a:pt x="316169" y="26388"/>
                  </a:lnTo>
                  <a:lnTo>
                    <a:pt x="342112" y="25336"/>
                  </a:lnTo>
                  <a:lnTo>
                    <a:pt x="470945" y="25336"/>
                  </a:lnTo>
                  <a:lnTo>
                    <a:pt x="450132" y="17469"/>
                  </a:lnTo>
                  <a:lnTo>
                    <a:pt x="424229" y="9959"/>
                  </a:lnTo>
                  <a:lnTo>
                    <a:pt x="397532" y="4485"/>
                  </a:lnTo>
                  <a:lnTo>
                    <a:pt x="370130" y="1136"/>
                  </a:lnTo>
                  <a:lnTo>
                    <a:pt x="342112" y="0"/>
                  </a:lnTo>
                  <a:close/>
                </a:path>
                <a:path w="684530" h="684530">
                  <a:moveTo>
                    <a:pt x="470945" y="25336"/>
                  </a:moveTo>
                  <a:lnTo>
                    <a:pt x="342112" y="25336"/>
                  </a:lnTo>
                  <a:lnTo>
                    <a:pt x="368054" y="26388"/>
                  </a:lnTo>
                  <a:lnTo>
                    <a:pt x="393425" y="29490"/>
                  </a:lnTo>
                  <a:lnTo>
                    <a:pt x="442127" y="41513"/>
                  </a:lnTo>
                  <a:lnTo>
                    <a:pt x="487562" y="60748"/>
                  </a:lnTo>
                  <a:lnTo>
                    <a:pt x="529072" y="86538"/>
                  </a:lnTo>
                  <a:lnTo>
                    <a:pt x="565999" y="118225"/>
                  </a:lnTo>
                  <a:lnTo>
                    <a:pt x="597686" y="155152"/>
                  </a:lnTo>
                  <a:lnTo>
                    <a:pt x="623476" y="196662"/>
                  </a:lnTo>
                  <a:lnTo>
                    <a:pt x="642711" y="242097"/>
                  </a:lnTo>
                  <a:lnTo>
                    <a:pt x="654734" y="290799"/>
                  </a:lnTo>
                  <a:lnTo>
                    <a:pt x="658888" y="342112"/>
                  </a:lnTo>
                  <a:lnTo>
                    <a:pt x="657836" y="368054"/>
                  </a:lnTo>
                  <a:lnTo>
                    <a:pt x="649665" y="418144"/>
                  </a:lnTo>
                  <a:lnTo>
                    <a:pt x="633954" y="465294"/>
                  </a:lnTo>
                  <a:lnTo>
                    <a:pt x="611359" y="508849"/>
                  </a:lnTo>
                  <a:lnTo>
                    <a:pt x="582538" y="548149"/>
                  </a:lnTo>
                  <a:lnTo>
                    <a:pt x="548149" y="582538"/>
                  </a:lnTo>
                  <a:lnTo>
                    <a:pt x="508849" y="611359"/>
                  </a:lnTo>
                  <a:lnTo>
                    <a:pt x="465294" y="633954"/>
                  </a:lnTo>
                  <a:lnTo>
                    <a:pt x="418144" y="649665"/>
                  </a:lnTo>
                  <a:lnTo>
                    <a:pt x="368054" y="657836"/>
                  </a:lnTo>
                  <a:lnTo>
                    <a:pt x="342112" y="658888"/>
                  </a:lnTo>
                  <a:lnTo>
                    <a:pt x="470945" y="658888"/>
                  </a:lnTo>
                  <a:lnTo>
                    <a:pt x="522190" y="632897"/>
                  </a:lnTo>
                  <a:lnTo>
                    <a:pt x="564634" y="601773"/>
                  </a:lnTo>
                  <a:lnTo>
                    <a:pt x="601773" y="564634"/>
                  </a:lnTo>
                  <a:lnTo>
                    <a:pt x="632897" y="522190"/>
                  </a:lnTo>
                  <a:lnTo>
                    <a:pt x="657298" y="475152"/>
                  </a:lnTo>
                  <a:lnTo>
                    <a:pt x="674265" y="424229"/>
                  </a:lnTo>
                  <a:lnTo>
                    <a:pt x="683088" y="370130"/>
                  </a:lnTo>
                  <a:lnTo>
                    <a:pt x="684225" y="342112"/>
                  </a:lnTo>
                  <a:lnTo>
                    <a:pt x="683088" y="314094"/>
                  </a:lnTo>
                  <a:lnTo>
                    <a:pt x="674265" y="259995"/>
                  </a:lnTo>
                  <a:lnTo>
                    <a:pt x="657298" y="209072"/>
                  </a:lnTo>
                  <a:lnTo>
                    <a:pt x="632897" y="162034"/>
                  </a:lnTo>
                  <a:lnTo>
                    <a:pt x="601773" y="119590"/>
                  </a:lnTo>
                  <a:lnTo>
                    <a:pt x="564634" y="82452"/>
                  </a:lnTo>
                  <a:lnTo>
                    <a:pt x="522190" y="51327"/>
                  </a:lnTo>
                  <a:lnTo>
                    <a:pt x="475152" y="26926"/>
                  </a:lnTo>
                  <a:lnTo>
                    <a:pt x="470945" y="25336"/>
                  </a:lnTo>
                  <a:close/>
                </a:path>
                <a:path w="684530" h="684530">
                  <a:moveTo>
                    <a:pt x="345521" y="253567"/>
                  </a:moveTo>
                  <a:lnTo>
                    <a:pt x="309124" y="272763"/>
                  </a:lnTo>
                  <a:lnTo>
                    <a:pt x="304101" y="519506"/>
                  </a:lnTo>
                  <a:lnTo>
                    <a:pt x="306782" y="533537"/>
                  </a:lnTo>
                  <a:lnTo>
                    <a:pt x="314132" y="545215"/>
                  </a:lnTo>
                  <a:lnTo>
                    <a:pt x="325115" y="553504"/>
                  </a:lnTo>
                  <a:lnTo>
                    <a:pt x="338691" y="557364"/>
                  </a:lnTo>
                  <a:lnTo>
                    <a:pt x="353951" y="554997"/>
                  </a:lnTo>
                  <a:lnTo>
                    <a:pt x="366306" y="548296"/>
                  </a:lnTo>
                  <a:lnTo>
                    <a:pt x="375088" y="538174"/>
                  </a:lnTo>
                  <a:lnTo>
                    <a:pt x="377243" y="532180"/>
                  </a:lnTo>
                  <a:lnTo>
                    <a:pt x="335127" y="532180"/>
                  </a:lnTo>
                  <a:lnTo>
                    <a:pt x="329425" y="526491"/>
                  </a:lnTo>
                  <a:lnTo>
                    <a:pt x="329425" y="284441"/>
                  </a:lnTo>
                  <a:lnTo>
                    <a:pt x="335127" y="278752"/>
                  </a:lnTo>
                  <a:lnTo>
                    <a:pt x="377688" y="278752"/>
                  </a:lnTo>
                  <a:lnTo>
                    <a:pt x="377429" y="277399"/>
                  </a:lnTo>
                  <a:lnTo>
                    <a:pt x="370077" y="265718"/>
                  </a:lnTo>
                  <a:lnTo>
                    <a:pt x="359095" y="257427"/>
                  </a:lnTo>
                  <a:lnTo>
                    <a:pt x="345521" y="253567"/>
                  </a:lnTo>
                  <a:close/>
                </a:path>
                <a:path w="684530" h="684530">
                  <a:moveTo>
                    <a:pt x="377688" y="278752"/>
                  </a:moveTo>
                  <a:lnTo>
                    <a:pt x="349097" y="278752"/>
                  </a:lnTo>
                  <a:lnTo>
                    <a:pt x="354774" y="284441"/>
                  </a:lnTo>
                  <a:lnTo>
                    <a:pt x="354774" y="526491"/>
                  </a:lnTo>
                  <a:lnTo>
                    <a:pt x="349097" y="532180"/>
                  </a:lnTo>
                  <a:lnTo>
                    <a:pt x="377243" y="532180"/>
                  </a:lnTo>
                  <a:lnTo>
                    <a:pt x="379628" y="525546"/>
                  </a:lnTo>
                  <a:lnTo>
                    <a:pt x="380110" y="519506"/>
                  </a:lnTo>
                  <a:lnTo>
                    <a:pt x="379991" y="290799"/>
                  </a:lnTo>
                  <a:lnTo>
                    <a:pt x="377688" y="278752"/>
                  </a:lnTo>
                  <a:close/>
                </a:path>
                <a:path w="684530" h="684530">
                  <a:moveTo>
                    <a:pt x="345521" y="152196"/>
                  </a:moveTo>
                  <a:lnTo>
                    <a:pt x="330261" y="154565"/>
                  </a:lnTo>
                  <a:lnTo>
                    <a:pt x="317906" y="161269"/>
                  </a:lnTo>
                  <a:lnTo>
                    <a:pt x="309124" y="171392"/>
                  </a:lnTo>
                  <a:lnTo>
                    <a:pt x="304583" y="184018"/>
                  </a:lnTo>
                  <a:lnTo>
                    <a:pt x="306608" y="200125"/>
                  </a:lnTo>
                  <a:lnTo>
                    <a:pt x="312754" y="212981"/>
                  </a:lnTo>
                  <a:lnTo>
                    <a:pt x="322186" y="222150"/>
                  </a:lnTo>
                  <a:lnTo>
                    <a:pt x="334069" y="227197"/>
                  </a:lnTo>
                  <a:lnTo>
                    <a:pt x="350762" y="225491"/>
                  </a:lnTo>
                  <a:lnTo>
                    <a:pt x="363984" y="219797"/>
                  </a:lnTo>
                  <a:lnTo>
                    <a:pt x="373448" y="210900"/>
                  </a:lnTo>
                  <a:lnTo>
                    <a:pt x="377364" y="202730"/>
                  </a:lnTo>
                  <a:lnTo>
                    <a:pt x="335127" y="202730"/>
                  </a:lnTo>
                  <a:lnTo>
                    <a:pt x="329425" y="197040"/>
                  </a:lnTo>
                  <a:lnTo>
                    <a:pt x="329425" y="183083"/>
                  </a:lnTo>
                  <a:lnTo>
                    <a:pt x="335127" y="177380"/>
                  </a:lnTo>
                  <a:lnTo>
                    <a:pt x="377688" y="177380"/>
                  </a:lnTo>
                  <a:lnTo>
                    <a:pt x="377429" y="176027"/>
                  </a:lnTo>
                  <a:lnTo>
                    <a:pt x="370077" y="164347"/>
                  </a:lnTo>
                  <a:lnTo>
                    <a:pt x="359095" y="156056"/>
                  </a:lnTo>
                  <a:lnTo>
                    <a:pt x="345521" y="152196"/>
                  </a:lnTo>
                  <a:close/>
                </a:path>
                <a:path w="684530" h="684530">
                  <a:moveTo>
                    <a:pt x="377688" y="177380"/>
                  </a:moveTo>
                  <a:lnTo>
                    <a:pt x="349097" y="177380"/>
                  </a:lnTo>
                  <a:lnTo>
                    <a:pt x="354774" y="183083"/>
                  </a:lnTo>
                  <a:lnTo>
                    <a:pt x="354774" y="197040"/>
                  </a:lnTo>
                  <a:lnTo>
                    <a:pt x="349097" y="202730"/>
                  </a:lnTo>
                  <a:lnTo>
                    <a:pt x="377364" y="202730"/>
                  </a:lnTo>
                  <a:lnTo>
                    <a:pt x="378870" y="199587"/>
                  </a:lnTo>
                  <a:lnTo>
                    <a:pt x="380110" y="190055"/>
                  </a:lnTo>
                  <a:lnTo>
                    <a:pt x="377688" y="17738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kern="120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sp>
        <p:nvSpPr>
          <p:cNvPr id="17" name="Slide Number Placeholder 1"/>
          <p:cNvSpPr txBox="1">
            <a:spLocks/>
          </p:cNvSpPr>
          <p:nvPr/>
        </p:nvSpPr>
        <p:spPr>
          <a:xfrm>
            <a:off x="6321317" y="4916206"/>
            <a:ext cx="25908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1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|</a:t>
            </a:r>
            <a:fld id="{485C39CC-EE39-D443-B36F-C90C146C8057}" type="slidenum">
              <a:rPr lang="en-US" sz="110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pPr algn="r"/>
              <a:t>11</a:t>
            </a:fld>
            <a:endParaRPr lang="en-US" sz="11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2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37159" y="175261"/>
            <a:ext cx="548640" cy="548640"/>
            <a:chOff x="277423" y="242443"/>
            <a:chExt cx="633179" cy="633179"/>
          </a:xfrm>
          <a:solidFill>
            <a:srgbClr val="414042"/>
          </a:solidFill>
        </p:grpSpPr>
        <p:sp>
          <p:nvSpPr>
            <p:cNvPr id="15" name="Round Single Corner Rectangle 14"/>
            <p:cNvSpPr/>
            <p:nvPr/>
          </p:nvSpPr>
          <p:spPr>
            <a:xfrm rot="5400000">
              <a:off x="277423" y="242443"/>
              <a:ext cx="633179" cy="633179"/>
            </a:xfrm>
            <a:prstGeom prst="round1Rect">
              <a:avLst>
                <a:gd name="adj" fmla="val 18421"/>
              </a:avLst>
            </a:prstGeom>
            <a:grpFill/>
            <a:ln w="1905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dirty="0" smtClean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</a:rPr>
                <a:t> </a:t>
              </a:r>
              <a:endPara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16" name="object 4"/>
            <p:cNvSpPr/>
            <p:nvPr/>
          </p:nvSpPr>
          <p:spPr>
            <a:xfrm>
              <a:off x="382768" y="347787"/>
              <a:ext cx="422492" cy="422492"/>
            </a:xfrm>
            <a:custGeom>
              <a:avLst/>
              <a:gdLst/>
              <a:ahLst/>
              <a:cxnLst/>
              <a:rect l="l" t="t" r="r" b="b"/>
              <a:pathLst>
                <a:path w="684530" h="684530">
                  <a:moveTo>
                    <a:pt x="342112" y="0"/>
                  </a:moveTo>
                  <a:lnTo>
                    <a:pt x="286692" y="4485"/>
                  </a:lnTo>
                  <a:lnTo>
                    <a:pt x="234092" y="17469"/>
                  </a:lnTo>
                  <a:lnTo>
                    <a:pt x="185023" y="38242"/>
                  </a:lnTo>
                  <a:lnTo>
                    <a:pt x="140193" y="66093"/>
                  </a:lnTo>
                  <a:lnTo>
                    <a:pt x="100314" y="100314"/>
                  </a:lnTo>
                  <a:lnTo>
                    <a:pt x="66093" y="140193"/>
                  </a:lnTo>
                  <a:lnTo>
                    <a:pt x="38242" y="185023"/>
                  </a:lnTo>
                  <a:lnTo>
                    <a:pt x="17469" y="234092"/>
                  </a:lnTo>
                  <a:lnTo>
                    <a:pt x="4485" y="286692"/>
                  </a:lnTo>
                  <a:lnTo>
                    <a:pt x="0" y="342112"/>
                  </a:lnTo>
                  <a:lnTo>
                    <a:pt x="1136" y="370130"/>
                  </a:lnTo>
                  <a:lnTo>
                    <a:pt x="9959" y="424229"/>
                  </a:lnTo>
                  <a:lnTo>
                    <a:pt x="26926" y="475152"/>
                  </a:lnTo>
                  <a:lnTo>
                    <a:pt x="51327" y="522190"/>
                  </a:lnTo>
                  <a:lnTo>
                    <a:pt x="82452" y="564634"/>
                  </a:lnTo>
                  <a:lnTo>
                    <a:pt x="119590" y="601773"/>
                  </a:lnTo>
                  <a:lnTo>
                    <a:pt x="162034" y="632897"/>
                  </a:lnTo>
                  <a:lnTo>
                    <a:pt x="209072" y="657298"/>
                  </a:lnTo>
                  <a:lnTo>
                    <a:pt x="259995" y="674265"/>
                  </a:lnTo>
                  <a:lnTo>
                    <a:pt x="314094" y="683088"/>
                  </a:lnTo>
                  <a:lnTo>
                    <a:pt x="342112" y="684225"/>
                  </a:lnTo>
                  <a:lnTo>
                    <a:pt x="370130" y="683088"/>
                  </a:lnTo>
                  <a:lnTo>
                    <a:pt x="397532" y="679739"/>
                  </a:lnTo>
                  <a:lnTo>
                    <a:pt x="424229" y="674265"/>
                  </a:lnTo>
                  <a:lnTo>
                    <a:pt x="450132" y="666755"/>
                  </a:lnTo>
                  <a:lnTo>
                    <a:pt x="470945" y="658888"/>
                  </a:lnTo>
                  <a:lnTo>
                    <a:pt x="342112" y="658888"/>
                  </a:lnTo>
                  <a:lnTo>
                    <a:pt x="316169" y="657836"/>
                  </a:lnTo>
                  <a:lnTo>
                    <a:pt x="266076" y="649665"/>
                  </a:lnTo>
                  <a:lnTo>
                    <a:pt x="218924" y="633954"/>
                  </a:lnTo>
                  <a:lnTo>
                    <a:pt x="175370" y="611359"/>
                  </a:lnTo>
                  <a:lnTo>
                    <a:pt x="136070" y="582538"/>
                  </a:lnTo>
                  <a:lnTo>
                    <a:pt x="101681" y="548149"/>
                  </a:lnTo>
                  <a:lnTo>
                    <a:pt x="72862" y="508849"/>
                  </a:lnTo>
                  <a:lnTo>
                    <a:pt x="50268" y="465294"/>
                  </a:lnTo>
                  <a:lnTo>
                    <a:pt x="34558" y="418144"/>
                  </a:lnTo>
                  <a:lnTo>
                    <a:pt x="26388" y="368054"/>
                  </a:lnTo>
                  <a:lnTo>
                    <a:pt x="25336" y="342112"/>
                  </a:lnTo>
                  <a:lnTo>
                    <a:pt x="26388" y="316170"/>
                  </a:lnTo>
                  <a:lnTo>
                    <a:pt x="34558" y="266081"/>
                  </a:lnTo>
                  <a:lnTo>
                    <a:pt x="50268" y="218930"/>
                  </a:lnTo>
                  <a:lnTo>
                    <a:pt x="72862" y="175376"/>
                  </a:lnTo>
                  <a:lnTo>
                    <a:pt x="101681" y="136075"/>
                  </a:lnTo>
                  <a:lnTo>
                    <a:pt x="136070" y="101686"/>
                  </a:lnTo>
                  <a:lnTo>
                    <a:pt x="175370" y="72865"/>
                  </a:lnTo>
                  <a:lnTo>
                    <a:pt x="218924" y="50270"/>
                  </a:lnTo>
                  <a:lnTo>
                    <a:pt x="266076" y="34559"/>
                  </a:lnTo>
                  <a:lnTo>
                    <a:pt x="316169" y="26388"/>
                  </a:lnTo>
                  <a:lnTo>
                    <a:pt x="342112" y="25336"/>
                  </a:lnTo>
                  <a:lnTo>
                    <a:pt x="470945" y="25336"/>
                  </a:lnTo>
                  <a:lnTo>
                    <a:pt x="450132" y="17469"/>
                  </a:lnTo>
                  <a:lnTo>
                    <a:pt x="424229" y="9959"/>
                  </a:lnTo>
                  <a:lnTo>
                    <a:pt x="397532" y="4485"/>
                  </a:lnTo>
                  <a:lnTo>
                    <a:pt x="370130" y="1136"/>
                  </a:lnTo>
                  <a:lnTo>
                    <a:pt x="342112" y="0"/>
                  </a:lnTo>
                  <a:close/>
                </a:path>
                <a:path w="684530" h="684530">
                  <a:moveTo>
                    <a:pt x="470945" y="25336"/>
                  </a:moveTo>
                  <a:lnTo>
                    <a:pt x="342112" y="25336"/>
                  </a:lnTo>
                  <a:lnTo>
                    <a:pt x="368054" y="26388"/>
                  </a:lnTo>
                  <a:lnTo>
                    <a:pt x="393425" y="29490"/>
                  </a:lnTo>
                  <a:lnTo>
                    <a:pt x="442127" y="41513"/>
                  </a:lnTo>
                  <a:lnTo>
                    <a:pt x="487562" y="60748"/>
                  </a:lnTo>
                  <a:lnTo>
                    <a:pt x="529072" y="86538"/>
                  </a:lnTo>
                  <a:lnTo>
                    <a:pt x="565999" y="118225"/>
                  </a:lnTo>
                  <a:lnTo>
                    <a:pt x="597686" y="155152"/>
                  </a:lnTo>
                  <a:lnTo>
                    <a:pt x="623476" y="196662"/>
                  </a:lnTo>
                  <a:lnTo>
                    <a:pt x="642711" y="242097"/>
                  </a:lnTo>
                  <a:lnTo>
                    <a:pt x="654734" y="290799"/>
                  </a:lnTo>
                  <a:lnTo>
                    <a:pt x="658888" y="342112"/>
                  </a:lnTo>
                  <a:lnTo>
                    <a:pt x="657836" y="368054"/>
                  </a:lnTo>
                  <a:lnTo>
                    <a:pt x="649665" y="418144"/>
                  </a:lnTo>
                  <a:lnTo>
                    <a:pt x="633954" y="465294"/>
                  </a:lnTo>
                  <a:lnTo>
                    <a:pt x="611359" y="508849"/>
                  </a:lnTo>
                  <a:lnTo>
                    <a:pt x="582538" y="548149"/>
                  </a:lnTo>
                  <a:lnTo>
                    <a:pt x="548149" y="582538"/>
                  </a:lnTo>
                  <a:lnTo>
                    <a:pt x="508849" y="611359"/>
                  </a:lnTo>
                  <a:lnTo>
                    <a:pt x="465294" y="633954"/>
                  </a:lnTo>
                  <a:lnTo>
                    <a:pt x="418144" y="649665"/>
                  </a:lnTo>
                  <a:lnTo>
                    <a:pt x="368054" y="657836"/>
                  </a:lnTo>
                  <a:lnTo>
                    <a:pt x="342112" y="658888"/>
                  </a:lnTo>
                  <a:lnTo>
                    <a:pt x="470945" y="658888"/>
                  </a:lnTo>
                  <a:lnTo>
                    <a:pt x="522190" y="632897"/>
                  </a:lnTo>
                  <a:lnTo>
                    <a:pt x="564634" y="601773"/>
                  </a:lnTo>
                  <a:lnTo>
                    <a:pt x="601773" y="564634"/>
                  </a:lnTo>
                  <a:lnTo>
                    <a:pt x="632897" y="522190"/>
                  </a:lnTo>
                  <a:lnTo>
                    <a:pt x="657298" y="475152"/>
                  </a:lnTo>
                  <a:lnTo>
                    <a:pt x="674265" y="424229"/>
                  </a:lnTo>
                  <a:lnTo>
                    <a:pt x="683088" y="370130"/>
                  </a:lnTo>
                  <a:lnTo>
                    <a:pt x="684225" y="342112"/>
                  </a:lnTo>
                  <a:lnTo>
                    <a:pt x="683088" y="314094"/>
                  </a:lnTo>
                  <a:lnTo>
                    <a:pt x="674265" y="259995"/>
                  </a:lnTo>
                  <a:lnTo>
                    <a:pt x="657298" y="209072"/>
                  </a:lnTo>
                  <a:lnTo>
                    <a:pt x="632897" y="162034"/>
                  </a:lnTo>
                  <a:lnTo>
                    <a:pt x="601773" y="119590"/>
                  </a:lnTo>
                  <a:lnTo>
                    <a:pt x="564634" y="82452"/>
                  </a:lnTo>
                  <a:lnTo>
                    <a:pt x="522190" y="51327"/>
                  </a:lnTo>
                  <a:lnTo>
                    <a:pt x="475152" y="26926"/>
                  </a:lnTo>
                  <a:lnTo>
                    <a:pt x="470945" y="25336"/>
                  </a:lnTo>
                  <a:close/>
                </a:path>
                <a:path w="684530" h="684530">
                  <a:moveTo>
                    <a:pt x="345521" y="253567"/>
                  </a:moveTo>
                  <a:lnTo>
                    <a:pt x="309124" y="272763"/>
                  </a:lnTo>
                  <a:lnTo>
                    <a:pt x="304101" y="519506"/>
                  </a:lnTo>
                  <a:lnTo>
                    <a:pt x="306782" y="533537"/>
                  </a:lnTo>
                  <a:lnTo>
                    <a:pt x="314132" y="545215"/>
                  </a:lnTo>
                  <a:lnTo>
                    <a:pt x="325115" y="553504"/>
                  </a:lnTo>
                  <a:lnTo>
                    <a:pt x="338691" y="557364"/>
                  </a:lnTo>
                  <a:lnTo>
                    <a:pt x="353951" y="554997"/>
                  </a:lnTo>
                  <a:lnTo>
                    <a:pt x="366306" y="548296"/>
                  </a:lnTo>
                  <a:lnTo>
                    <a:pt x="375088" y="538174"/>
                  </a:lnTo>
                  <a:lnTo>
                    <a:pt x="377243" y="532180"/>
                  </a:lnTo>
                  <a:lnTo>
                    <a:pt x="335127" y="532180"/>
                  </a:lnTo>
                  <a:lnTo>
                    <a:pt x="329425" y="526491"/>
                  </a:lnTo>
                  <a:lnTo>
                    <a:pt x="329425" y="284441"/>
                  </a:lnTo>
                  <a:lnTo>
                    <a:pt x="335127" y="278752"/>
                  </a:lnTo>
                  <a:lnTo>
                    <a:pt x="377688" y="278752"/>
                  </a:lnTo>
                  <a:lnTo>
                    <a:pt x="377429" y="277399"/>
                  </a:lnTo>
                  <a:lnTo>
                    <a:pt x="370077" y="265718"/>
                  </a:lnTo>
                  <a:lnTo>
                    <a:pt x="359095" y="257427"/>
                  </a:lnTo>
                  <a:lnTo>
                    <a:pt x="345521" y="253567"/>
                  </a:lnTo>
                  <a:close/>
                </a:path>
                <a:path w="684530" h="684530">
                  <a:moveTo>
                    <a:pt x="377688" y="278752"/>
                  </a:moveTo>
                  <a:lnTo>
                    <a:pt x="349097" y="278752"/>
                  </a:lnTo>
                  <a:lnTo>
                    <a:pt x="354774" y="284441"/>
                  </a:lnTo>
                  <a:lnTo>
                    <a:pt x="354774" y="526491"/>
                  </a:lnTo>
                  <a:lnTo>
                    <a:pt x="349097" y="532180"/>
                  </a:lnTo>
                  <a:lnTo>
                    <a:pt x="377243" y="532180"/>
                  </a:lnTo>
                  <a:lnTo>
                    <a:pt x="379628" y="525546"/>
                  </a:lnTo>
                  <a:lnTo>
                    <a:pt x="380110" y="519506"/>
                  </a:lnTo>
                  <a:lnTo>
                    <a:pt x="379991" y="290799"/>
                  </a:lnTo>
                  <a:lnTo>
                    <a:pt x="377688" y="278752"/>
                  </a:lnTo>
                  <a:close/>
                </a:path>
                <a:path w="684530" h="684530">
                  <a:moveTo>
                    <a:pt x="345521" y="152196"/>
                  </a:moveTo>
                  <a:lnTo>
                    <a:pt x="330261" y="154565"/>
                  </a:lnTo>
                  <a:lnTo>
                    <a:pt x="317906" y="161269"/>
                  </a:lnTo>
                  <a:lnTo>
                    <a:pt x="309124" y="171392"/>
                  </a:lnTo>
                  <a:lnTo>
                    <a:pt x="304583" y="184018"/>
                  </a:lnTo>
                  <a:lnTo>
                    <a:pt x="306608" y="200125"/>
                  </a:lnTo>
                  <a:lnTo>
                    <a:pt x="312754" y="212981"/>
                  </a:lnTo>
                  <a:lnTo>
                    <a:pt x="322186" y="222150"/>
                  </a:lnTo>
                  <a:lnTo>
                    <a:pt x="334069" y="227197"/>
                  </a:lnTo>
                  <a:lnTo>
                    <a:pt x="350762" y="225491"/>
                  </a:lnTo>
                  <a:lnTo>
                    <a:pt x="363984" y="219797"/>
                  </a:lnTo>
                  <a:lnTo>
                    <a:pt x="373448" y="210900"/>
                  </a:lnTo>
                  <a:lnTo>
                    <a:pt x="377364" y="202730"/>
                  </a:lnTo>
                  <a:lnTo>
                    <a:pt x="335127" y="202730"/>
                  </a:lnTo>
                  <a:lnTo>
                    <a:pt x="329425" y="197040"/>
                  </a:lnTo>
                  <a:lnTo>
                    <a:pt x="329425" y="183083"/>
                  </a:lnTo>
                  <a:lnTo>
                    <a:pt x="335127" y="177380"/>
                  </a:lnTo>
                  <a:lnTo>
                    <a:pt x="377688" y="177380"/>
                  </a:lnTo>
                  <a:lnTo>
                    <a:pt x="377429" y="176027"/>
                  </a:lnTo>
                  <a:lnTo>
                    <a:pt x="370077" y="164347"/>
                  </a:lnTo>
                  <a:lnTo>
                    <a:pt x="359095" y="156056"/>
                  </a:lnTo>
                  <a:lnTo>
                    <a:pt x="345521" y="152196"/>
                  </a:lnTo>
                  <a:close/>
                </a:path>
                <a:path w="684530" h="684530">
                  <a:moveTo>
                    <a:pt x="377688" y="177380"/>
                  </a:moveTo>
                  <a:lnTo>
                    <a:pt x="349097" y="177380"/>
                  </a:lnTo>
                  <a:lnTo>
                    <a:pt x="354774" y="183083"/>
                  </a:lnTo>
                  <a:lnTo>
                    <a:pt x="354774" y="197040"/>
                  </a:lnTo>
                  <a:lnTo>
                    <a:pt x="349097" y="202730"/>
                  </a:lnTo>
                  <a:lnTo>
                    <a:pt x="377364" y="202730"/>
                  </a:lnTo>
                  <a:lnTo>
                    <a:pt x="378870" y="199587"/>
                  </a:lnTo>
                  <a:lnTo>
                    <a:pt x="380110" y="190055"/>
                  </a:lnTo>
                  <a:lnTo>
                    <a:pt x="377688" y="17738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endParaRPr kern="12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</p:grpSp>
      <p:sp>
        <p:nvSpPr>
          <p:cNvPr id="4" name="Round Single Corner Rectangle 3"/>
          <p:cNvSpPr/>
          <p:nvPr/>
        </p:nvSpPr>
        <p:spPr>
          <a:xfrm>
            <a:off x="137160" y="175260"/>
            <a:ext cx="8774957" cy="4717610"/>
          </a:xfrm>
          <a:prstGeom prst="round1Rect">
            <a:avLst>
              <a:gd name="adj" fmla="val 9488"/>
            </a:avLst>
          </a:prstGeom>
          <a:noFill/>
          <a:ln w="19050" cmpd="sng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42248" y="1259175"/>
            <a:ext cx="7764780" cy="2246769"/>
          </a:xfrm>
          <a:prstGeom prst="rect">
            <a:avLst/>
          </a:prstGeom>
          <a:noFill/>
        </p:spPr>
        <p:txBody>
          <a:bodyPr wrap="square" lIns="91440" rtlCol="0">
            <a:spAutoFit/>
          </a:bodyPr>
          <a:lstStyle/>
          <a:p>
            <a:pPr algn="ctr"/>
            <a:endParaRPr lang="en-US" sz="2800" dirty="0" smtClean="0">
              <a:solidFill>
                <a:srgbClr val="020202"/>
              </a:solidFill>
            </a:endParaRPr>
          </a:p>
          <a:p>
            <a:pPr algn="ctr"/>
            <a:r>
              <a:rPr lang="en-US" sz="2800" dirty="0">
                <a:solidFill>
                  <a:srgbClr val="020202"/>
                </a:solidFill>
                <a:ea typeface="ＭＳ Ｐゴシック" pitchFamily="34" charset="-128"/>
              </a:rPr>
              <a:t>Thank you for your interest in</a:t>
            </a:r>
          </a:p>
          <a:p>
            <a:pPr algn="ctr"/>
            <a:r>
              <a:rPr lang="en-US" sz="2800" dirty="0">
                <a:solidFill>
                  <a:srgbClr val="020202"/>
                </a:solidFill>
                <a:ea typeface="ＭＳ Ｐゴシック" pitchFamily="34" charset="-128"/>
              </a:rPr>
              <a:t>LINET</a:t>
            </a:r>
            <a:br>
              <a:rPr lang="en-US" sz="2800" dirty="0">
                <a:solidFill>
                  <a:srgbClr val="020202"/>
                </a:solidFill>
                <a:ea typeface="ＭＳ Ｐゴシック" pitchFamily="34" charset="-128"/>
              </a:rPr>
            </a:br>
            <a:endParaRPr lang="en-US" sz="2800" dirty="0">
              <a:solidFill>
                <a:srgbClr val="020202"/>
              </a:solidFill>
              <a:ea typeface="ＭＳ Ｐゴシック" pitchFamily="34" charset="-128"/>
            </a:endParaRPr>
          </a:p>
          <a:p>
            <a:pPr algn="ctr"/>
            <a:endParaRPr lang="en-US" sz="2800" dirty="0">
              <a:solidFill>
                <a:srgbClr val="020202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37160" y="175260"/>
            <a:ext cx="548640" cy="548640"/>
            <a:chOff x="277423" y="242443"/>
            <a:chExt cx="633179" cy="633179"/>
          </a:xfrm>
          <a:solidFill>
            <a:srgbClr val="4E8416"/>
          </a:solidFill>
        </p:grpSpPr>
        <p:sp>
          <p:nvSpPr>
            <p:cNvPr id="12" name="Round Single Corner Rectangle 11"/>
            <p:cNvSpPr/>
            <p:nvPr/>
          </p:nvSpPr>
          <p:spPr>
            <a:xfrm rot="5400000">
              <a:off x="277423" y="242443"/>
              <a:ext cx="633179" cy="633179"/>
            </a:xfrm>
            <a:prstGeom prst="round1Rect">
              <a:avLst>
                <a:gd name="adj" fmla="val 18421"/>
              </a:avLst>
            </a:prstGeom>
            <a:solidFill>
              <a:schemeClr val="accent3"/>
            </a:solidFill>
            <a:ln w="19050" cmpd="sng"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dirty="0" smtClean="0">
                  <a:ln>
                    <a:solidFill>
                      <a:schemeClr val="bg1">
                        <a:lumMod val="95000"/>
                      </a:schemeClr>
                    </a:solidFill>
                  </a:ln>
                  <a:solidFill>
                    <a:schemeClr val="bg1">
                      <a:lumMod val="95000"/>
                    </a:schemeClr>
                  </a:solidFill>
                </a:rPr>
                <a:t> </a:t>
              </a:r>
              <a:endParaRPr lang="en-US" dirty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3" name="object 4"/>
            <p:cNvSpPr/>
            <p:nvPr/>
          </p:nvSpPr>
          <p:spPr>
            <a:xfrm>
              <a:off x="382768" y="347787"/>
              <a:ext cx="422492" cy="422492"/>
            </a:xfrm>
            <a:custGeom>
              <a:avLst/>
              <a:gdLst/>
              <a:ahLst/>
              <a:cxnLst/>
              <a:rect l="l" t="t" r="r" b="b"/>
              <a:pathLst>
                <a:path w="684530" h="684530">
                  <a:moveTo>
                    <a:pt x="342112" y="0"/>
                  </a:moveTo>
                  <a:lnTo>
                    <a:pt x="286692" y="4485"/>
                  </a:lnTo>
                  <a:lnTo>
                    <a:pt x="234092" y="17469"/>
                  </a:lnTo>
                  <a:lnTo>
                    <a:pt x="185023" y="38242"/>
                  </a:lnTo>
                  <a:lnTo>
                    <a:pt x="140193" y="66093"/>
                  </a:lnTo>
                  <a:lnTo>
                    <a:pt x="100314" y="100314"/>
                  </a:lnTo>
                  <a:lnTo>
                    <a:pt x="66093" y="140193"/>
                  </a:lnTo>
                  <a:lnTo>
                    <a:pt x="38242" y="185023"/>
                  </a:lnTo>
                  <a:lnTo>
                    <a:pt x="17469" y="234092"/>
                  </a:lnTo>
                  <a:lnTo>
                    <a:pt x="4485" y="286692"/>
                  </a:lnTo>
                  <a:lnTo>
                    <a:pt x="0" y="342112"/>
                  </a:lnTo>
                  <a:lnTo>
                    <a:pt x="1136" y="370130"/>
                  </a:lnTo>
                  <a:lnTo>
                    <a:pt x="9959" y="424229"/>
                  </a:lnTo>
                  <a:lnTo>
                    <a:pt x="26926" y="475152"/>
                  </a:lnTo>
                  <a:lnTo>
                    <a:pt x="51327" y="522190"/>
                  </a:lnTo>
                  <a:lnTo>
                    <a:pt x="82452" y="564634"/>
                  </a:lnTo>
                  <a:lnTo>
                    <a:pt x="119590" y="601773"/>
                  </a:lnTo>
                  <a:lnTo>
                    <a:pt x="162034" y="632897"/>
                  </a:lnTo>
                  <a:lnTo>
                    <a:pt x="209072" y="657298"/>
                  </a:lnTo>
                  <a:lnTo>
                    <a:pt x="259995" y="674265"/>
                  </a:lnTo>
                  <a:lnTo>
                    <a:pt x="314094" y="683088"/>
                  </a:lnTo>
                  <a:lnTo>
                    <a:pt x="342112" y="684225"/>
                  </a:lnTo>
                  <a:lnTo>
                    <a:pt x="370130" y="683088"/>
                  </a:lnTo>
                  <a:lnTo>
                    <a:pt x="397532" y="679739"/>
                  </a:lnTo>
                  <a:lnTo>
                    <a:pt x="424229" y="674265"/>
                  </a:lnTo>
                  <a:lnTo>
                    <a:pt x="450132" y="666755"/>
                  </a:lnTo>
                  <a:lnTo>
                    <a:pt x="470945" y="658888"/>
                  </a:lnTo>
                  <a:lnTo>
                    <a:pt x="342112" y="658888"/>
                  </a:lnTo>
                  <a:lnTo>
                    <a:pt x="316169" y="657836"/>
                  </a:lnTo>
                  <a:lnTo>
                    <a:pt x="266076" y="649665"/>
                  </a:lnTo>
                  <a:lnTo>
                    <a:pt x="218924" y="633954"/>
                  </a:lnTo>
                  <a:lnTo>
                    <a:pt x="175370" y="611359"/>
                  </a:lnTo>
                  <a:lnTo>
                    <a:pt x="136070" y="582538"/>
                  </a:lnTo>
                  <a:lnTo>
                    <a:pt x="101681" y="548149"/>
                  </a:lnTo>
                  <a:lnTo>
                    <a:pt x="72862" y="508849"/>
                  </a:lnTo>
                  <a:lnTo>
                    <a:pt x="50268" y="465294"/>
                  </a:lnTo>
                  <a:lnTo>
                    <a:pt x="34558" y="418144"/>
                  </a:lnTo>
                  <a:lnTo>
                    <a:pt x="26388" y="368054"/>
                  </a:lnTo>
                  <a:lnTo>
                    <a:pt x="25336" y="342112"/>
                  </a:lnTo>
                  <a:lnTo>
                    <a:pt x="26388" y="316170"/>
                  </a:lnTo>
                  <a:lnTo>
                    <a:pt x="34558" y="266081"/>
                  </a:lnTo>
                  <a:lnTo>
                    <a:pt x="50268" y="218930"/>
                  </a:lnTo>
                  <a:lnTo>
                    <a:pt x="72862" y="175376"/>
                  </a:lnTo>
                  <a:lnTo>
                    <a:pt x="101681" y="136075"/>
                  </a:lnTo>
                  <a:lnTo>
                    <a:pt x="136070" y="101686"/>
                  </a:lnTo>
                  <a:lnTo>
                    <a:pt x="175370" y="72865"/>
                  </a:lnTo>
                  <a:lnTo>
                    <a:pt x="218924" y="50270"/>
                  </a:lnTo>
                  <a:lnTo>
                    <a:pt x="266076" y="34559"/>
                  </a:lnTo>
                  <a:lnTo>
                    <a:pt x="316169" y="26388"/>
                  </a:lnTo>
                  <a:lnTo>
                    <a:pt x="342112" y="25336"/>
                  </a:lnTo>
                  <a:lnTo>
                    <a:pt x="470945" y="25336"/>
                  </a:lnTo>
                  <a:lnTo>
                    <a:pt x="450132" y="17469"/>
                  </a:lnTo>
                  <a:lnTo>
                    <a:pt x="424229" y="9959"/>
                  </a:lnTo>
                  <a:lnTo>
                    <a:pt x="397532" y="4485"/>
                  </a:lnTo>
                  <a:lnTo>
                    <a:pt x="370130" y="1136"/>
                  </a:lnTo>
                  <a:lnTo>
                    <a:pt x="342112" y="0"/>
                  </a:lnTo>
                  <a:close/>
                </a:path>
                <a:path w="684530" h="684530">
                  <a:moveTo>
                    <a:pt x="470945" y="25336"/>
                  </a:moveTo>
                  <a:lnTo>
                    <a:pt x="342112" y="25336"/>
                  </a:lnTo>
                  <a:lnTo>
                    <a:pt x="368054" y="26388"/>
                  </a:lnTo>
                  <a:lnTo>
                    <a:pt x="393425" y="29490"/>
                  </a:lnTo>
                  <a:lnTo>
                    <a:pt x="442127" y="41513"/>
                  </a:lnTo>
                  <a:lnTo>
                    <a:pt x="487562" y="60748"/>
                  </a:lnTo>
                  <a:lnTo>
                    <a:pt x="529072" y="86538"/>
                  </a:lnTo>
                  <a:lnTo>
                    <a:pt x="565999" y="118225"/>
                  </a:lnTo>
                  <a:lnTo>
                    <a:pt x="597686" y="155152"/>
                  </a:lnTo>
                  <a:lnTo>
                    <a:pt x="623476" y="196662"/>
                  </a:lnTo>
                  <a:lnTo>
                    <a:pt x="642711" y="242097"/>
                  </a:lnTo>
                  <a:lnTo>
                    <a:pt x="654734" y="290799"/>
                  </a:lnTo>
                  <a:lnTo>
                    <a:pt x="658888" y="342112"/>
                  </a:lnTo>
                  <a:lnTo>
                    <a:pt x="657836" y="368054"/>
                  </a:lnTo>
                  <a:lnTo>
                    <a:pt x="649665" y="418144"/>
                  </a:lnTo>
                  <a:lnTo>
                    <a:pt x="633954" y="465294"/>
                  </a:lnTo>
                  <a:lnTo>
                    <a:pt x="611359" y="508849"/>
                  </a:lnTo>
                  <a:lnTo>
                    <a:pt x="582538" y="548149"/>
                  </a:lnTo>
                  <a:lnTo>
                    <a:pt x="548149" y="582538"/>
                  </a:lnTo>
                  <a:lnTo>
                    <a:pt x="508849" y="611359"/>
                  </a:lnTo>
                  <a:lnTo>
                    <a:pt x="465294" y="633954"/>
                  </a:lnTo>
                  <a:lnTo>
                    <a:pt x="418144" y="649665"/>
                  </a:lnTo>
                  <a:lnTo>
                    <a:pt x="368054" y="657836"/>
                  </a:lnTo>
                  <a:lnTo>
                    <a:pt x="342112" y="658888"/>
                  </a:lnTo>
                  <a:lnTo>
                    <a:pt x="470945" y="658888"/>
                  </a:lnTo>
                  <a:lnTo>
                    <a:pt x="522190" y="632897"/>
                  </a:lnTo>
                  <a:lnTo>
                    <a:pt x="564634" y="601773"/>
                  </a:lnTo>
                  <a:lnTo>
                    <a:pt x="601773" y="564634"/>
                  </a:lnTo>
                  <a:lnTo>
                    <a:pt x="632897" y="522190"/>
                  </a:lnTo>
                  <a:lnTo>
                    <a:pt x="657298" y="475152"/>
                  </a:lnTo>
                  <a:lnTo>
                    <a:pt x="674265" y="424229"/>
                  </a:lnTo>
                  <a:lnTo>
                    <a:pt x="683088" y="370130"/>
                  </a:lnTo>
                  <a:lnTo>
                    <a:pt x="684225" y="342112"/>
                  </a:lnTo>
                  <a:lnTo>
                    <a:pt x="683088" y="314094"/>
                  </a:lnTo>
                  <a:lnTo>
                    <a:pt x="674265" y="259995"/>
                  </a:lnTo>
                  <a:lnTo>
                    <a:pt x="657298" y="209072"/>
                  </a:lnTo>
                  <a:lnTo>
                    <a:pt x="632897" y="162034"/>
                  </a:lnTo>
                  <a:lnTo>
                    <a:pt x="601773" y="119590"/>
                  </a:lnTo>
                  <a:lnTo>
                    <a:pt x="564634" y="82452"/>
                  </a:lnTo>
                  <a:lnTo>
                    <a:pt x="522190" y="51327"/>
                  </a:lnTo>
                  <a:lnTo>
                    <a:pt x="475152" y="26926"/>
                  </a:lnTo>
                  <a:lnTo>
                    <a:pt x="470945" y="25336"/>
                  </a:lnTo>
                  <a:close/>
                </a:path>
                <a:path w="684530" h="684530">
                  <a:moveTo>
                    <a:pt x="345521" y="253567"/>
                  </a:moveTo>
                  <a:lnTo>
                    <a:pt x="309124" y="272763"/>
                  </a:lnTo>
                  <a:lnTo>
                    <a:pt x="304101" y="519506"/>
                  </a:lnTo>
                  <a:lnTo>
                    <a:pt x="306782" y="533537"/>
                  </a:lnTo>
                  <a:lnTo>
                    <a:pt x="314132" y="545215"/>
                  </a:lnTo>
                  <a:lnTo>
                    <a:pt x="325115" y="553504"/>
                  </a:lnTo>
                  <a:lnTo>
                    <a:pt x="338691" y="557364"/>
                  </a:lnTo>
                  <a:lnTo>
                    <a:pt x="353951" y="554997"/>
                  </a:lnTo>
                  <a:lnTo>
                    <a:pt x="366306" y="548296"/>
                  </a:lnTo>
                  <a:lnTo>
                    <a:pt x="375088" y="538174"/>
                  </a:lnTo>
                  <a:lnTo>
                    <a:pt x="377243" y="532180"/>
                  </a:lnTo>
                  <a:lnTo>
                    <a:pt x="335127" y="532180"/>
                  </a:lnTo>
                  <a:lnTo>
                    <a:pt x="329425" y="526491"/>
                  </a:lnTo>
                  <a:lnTo>
                    <a:pt x="329425" y="284441"/>
                  </a:lnTo>
                  <a:lnTo>
                    <a:pt x="335127" y="278752"/>
                  </a:lnTo>
                  <a:lnTo>
                    <a:pt x="377688" y="278752"/>
                  </a:lnTo>
                  <a:lnTo>
                    <a:pt x="377429" y="277399"/>
                  </a:lnTo>
                  <a:lnTo>
                    <a:pt x="370077" y="265718"/>
                  </a:lnTo>
                  <a:lnTo>
                    <a:pt x="359095" y="257427"/>
                  </a:lnTo>
                  <a:lnTo>
                    <a:pt x="345521" y="253567"/>
                  </a:lnTo>
                  <a:close/>
                </a:path>
                <a:path w="684530" h="684530">
                  <a:moveTo>
                    <a:pt x="377688" y="278752"/>
                  </a:moveTo>
                  <a:lnTo>
                    <a:pt x="349097" y="278752"/>
                  </a:lnTo>
                  <a:lnTo>
                    <a:pt x="354774" y="284441"/>
                  </a:lnTo>
                  <a:lnTo>
                    <a:pt x="354774" y="526491"/>
                  </a:lnTo>
                  <a:lnTo>
                    <a:pt x="349097" y="532180"/>
                  </a:lnTo>
                  <a:lnTo>
                    <a:pt x="377243" y="532180"/>
                  </a:lnTo>
                  <a:lnTo>
                    <a:pt x="379628" y="525546"/>
                  </a:lnTo>
                  <a:lnTo>
                    <a:pt x="380110" y="519506"/>
                  </a:lnTo>
                  <a:lnTo>
                    <a:pt x="379991" y="290799"/>
                  </a:lnTo>
                  <a:lnTo>
                    <a:pt x="377688" y="278752"/>
                  </a:lnTo>
                  <a:close/>
                </a:path>
                <a:path w="684530" h="684530">
                  <a:moveTo>
                    <a:pt x="345521" y="152196"/>
                  </a:moveTo>
                  <a:lnTo>
                    <a:pt x="330261" y="154565"/>
                  </a:lnTo>
                  <a:lnTo>
                    <a:pt x="317906" y="161269"/>
                  </a:lnTo>
                  <a:lnTo>
                    <a:pt x="309124" y="171392"/>
                  </a:lnTo>
                  <a:lnTo>
                    <a:pt x="304583" y="184018"/>
                  </a:lnTo>
                  <a:lnTo>
                    <a:pt x="306608" y="200125"/>
                  </a:lnTo>
                  <a:lnTo>
                    <a:pt x="312754" y="212981"/>
                  </a:lnTo>
                  <a:lnTo>
                    <a:pt x="322186" y="222150"/>
                  </a:lnTo>
                  <a:lnTo>
                    <a:pt x="334069" y="227197"/>
                  </a:lnTo>
                  <a:lnTo>
                    <a:pt x="350762" y="225491"/>
                  </a:lnTo>
                  <a:lnTo>
                    <a:pt x="363984" y="219797"/>
                  </a:lnTo>
                  <a:lnTo>
                    <a:pt x="373448" y="210900"/>
                  </a:lnTo>
                  <a:lnTo>
                    <a:pt x="377364" y="202730"/>
                  </a:lnTo>
                  <a:lnTo>
                    <a:pt x="335127" y="202730"/>
                  </a:lnTo>
                  <a:lnTo>
                    <a:pt x="329425" y="197040"/>
                  </a:lnTo>
                  <a:lnTo>
                    <a:pt x="329425" y="183083"/>
                  </a:lnTo>
                  <a:lnTo>
                    <a:pt x="335127" y="177380"/>
                  </a:lnTo>
                  <a:lnTo>
                    <a:pt x="377688" y="177380"/>
                  </a:lnTo>
                  <a:lnTo>
                    <a:pt x="377429" y="176027"/>
                  </a:lnTo>
                  <a:lnTo>
                    <a:pt x="370077" y="164347"/>
                  </a:lnTo>
                  <a:lnTo>
                    <a:pt x="359095" y="156056"/>
                  </a:lnTo>
                  <a:lnTo>
                    <a:pt x="345521" y="152196"/>
                  </a:lnTo>
                  <a:close/>
                </a:path>
                <a:path w="684530" h="684530">
                  <a:moveTo>
                    <a:pt x="377688" y="177380"/>
                  </a:moveTo>
                  <a:lnTo>
                    <a:pt x="349097" y="177380"/>
                  </a:lnTo>
                  <a:lnTo>
                    <a:pt x="354774" y="183083"/>
                  </a:lnTo>
                  <a:lnTo>
                    <a:pt x="354774" y="197040"/>
                  </a:lnTo>
                  <a:lnTo>
                    <a:pt x="349097" y="202730"/>
                  </a:lnTo>
                  <a:lnTo>
                    <a:pt x="377364" y="202730"/>
                  </a:lnTo>
                  <a:lnTo>
                    <a:pt x="378870" y="199587"/>
                  </a:lnTo>
                  <a:lnTo>
                    <a:pt x="380110" y="190055"/>
                  </a:lnTo>
                  <a:lnTo>
                    <a:pt x="377688" y="17738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kern="120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sp>
        <p:nvSpPr>
          <p:cNvPr id="17" name="Slide Number Placeholder 1"/>
          <p:cNvSpPr txBox="1">
            <a:spLocks/>
          </p:cNvSpPr>
          <p:nvPr/>
        </p:nvSpPr>
        <p:spPr>
          <a:xfrm>
            <a:off x="6321317" y="4892870"/>
            <a:ext cx="25908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1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|</a:t>
            </a:r>
            <a:fld id="{485C39CC-EE39-D443-B36F-C90C146C8057}" type="slidenum">
              <a:rPr lang="en-US" sz="110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pPr algn="r"/>
              <a:t>12</a:t>
            </a:fld>
            <a:endParaRPr lang="en-US" sz="11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9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37159" y="175261"/>
            <a:ext cx="548640" cy="548640"/>
            <a:chOff x="277423" y="242443"/>
            <a:chExt cx="633179" cy="633179"/>
          </a:xfrm>
          <a:solidFill>
            <a:srgbClr val="414042"/>
          </a:solidFill>
        </p:grpSpPr>
        <p:sp>
          <p:nvSpPr>
            <p:cNvPr id="15" name="Round Single Corner Rectangle 14"/>
            <p:cNvSpPr/>
            <p:nvPr/>
          </p:nvSpPr>
          <p:spPr>
            <a:xfrm rot="5400000">
              <a:off x="277423" y="242443"/>
              <a:ext cx="633179" cy="633179"/>
            </a:xfrm>
            <a:prstGeom prst="round1Rect">
              <a:avLst>
                <a:gd name="adj" fmla="val 18421"/>
              </a:avLst>
            </a:prstGeom>
            <a:grpFill/>
            <a:ln w="1905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dirty="0" smtClean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</a:rPr>
                <a:t> </a:t>
              </a:r>
              <a:endPara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16" name="object 4"/>
            <p:cNvSpPr/>
            <p:nvPr/>
          </p:nvSpPr>
          <p:spPr>
            <a:xfrm>
              <a:off x="382768" y="347787"/>
              <a:ext cx="422492" cy="422492"/>
            </a:xfrm>
            <a:custGeom>
              <a:avLst/>
              <a:gdLst/>
              <a:ahLst/>
              <a:cxnLst/>
              <a:rect l="l" t="t" r="r" b="b"/>
              <a:pathLst>
                <a:path w="684530" h="684530">
                  <a:moveTo>
                    <a:pt x="342112" y="0"/>
                  </a:moveTo>
                  <a:lnTo>
                    <a:pt x="286692" y="4485"/>
                  </a:lnTo>
                  <a:lnTo>
                    <a:pt x="234092" y="17469"/>
                  </a:lnTo>
                  <a:lnTo>
                    <a:pt x="185023" y="38242"/>
                  </a:lnTo>
                  <a:lnTo>
                    <a:pt x="140193" y="66093"/>
                  </a:lnTo>
                  <a:lnTo>
                    <a:pt x="100314" y="100314"/>
                  </a:lnTo>
                  <a:lnTo>
                    <a:pt x="66093" y="140193"/>
                  </a:lnTo>
                  <a:lnTo>
                    <a:pt x="38242" y="185023"/>
                  </a:lnTo>
                  <a:lnTo>
                    <a:pt x="17469" y="234092"/>
                  </a:lnTo>
                  <a:lnTo>
                    <a:pt x="4485" y="286692"/>
                  </a:lnTo>
                  <a:lnTo>
                    <a:pt x="0" y="342112"/>
                  </a:lnTo>
                  <a:lnTo>
                    <a:pt x="1136" y="370130"/>
                  </a:lnTo>
                  <a:lnTo>
                    <a:pt x="9959" y="424229"/>
                  </a:lnTo>
                  <a:lnTo>
                    <a:pt x="26926" y="475152"/>
                  </a:lnTo>
                  <a:lnTo>
                    <a:pt x="51327" y="522190"/>
                  </a:lnTo>
                  <a:lnTo>
                    <a:pt x="82452" y="564634"/>
                  </a:lnTo>
                  <a:lnTo>
                    <a:pt x="119590" y="601773"/>
                  </a:lnTo>
                  <a:lnTo>
                    <a:pt x="162034" y="632897"/>
                  </a:lnTo>
                  <a:lnTo>
                    <a:pt x="209072" y="657298"/>
                  </a:lnTo>
                  <a:lnTo>
                    <a:pt x="259995" y="674265"/>
                  </a:lnTo>
                  <a:lnTo>
                    <a:pt x="314094" y="683088"/>
                  </a:lnTo>
                  <a:lnTo>
                    <a:pt x="342112" y="684225"/>
                  </a:lnTo>
                  <a:lnTo>
                    <a:pt x="370130" y="683088"/>
                  </a:lnTo>
                  <a:lnTo>
                    <a:pt x="397532" y="679739"/>
                  </a:lnTo>
                  <a:lnTo>
                    <a:pt x="424229" y="674265"/>
                  </a:lnTo>
                  <a:lnTo>
                    <a:pt x="450132" y="666755"/>
                  </a:lnTo>
                  <a:lnTo>
                    <a:pt x="470945" y="658888"/>
                  </a:lnTo>
                  <a:lnTo>
                    <a:pt x="342112" y="658888"/>
                  </a:lnTo>
                  <a:lnTo>
                    <a:pt x="316169" y="657836"/>
                  </a:lnTo>
                  <a:lnTo>
                    <a:pt x="266076" y="649665"/>
                  </a:lnTo>
                  <a:lnTo>
                    <a:pt x="218924" y="633954"/>
                  </a:lnTo>
                  <a:lnTo>
                    <a:pt x="175370" y="611359"/>
                  </a:lnTo>
                  <a:lnTo>
                    <a:pt x="136070" y="582538"/>
                  </a:lnTo>
                  <a:lnTo>
                    <a:pt x="101681" y="548149"/>
                  </a:lnTo>
                  <a:lnTo>
                    <a:pt x="72862" y="508849"/>
                  </a:lnTo>
                  <a:lnTo>
                    <a:pt x="50268" y="465294"/>
                  </a:lnTo>
                  <a:lnTo>
                    <a:pt x="34558" y="418144"/>
                  </a:lnTo>
                  <a:lnTo>
                    <a:pt x="26388" y="368054"/>
                  </a:lnTo>
                  <a:lnTo>
                    <a:pt x="25336" y="342112"/>
                  </a:lnTo>
                  <a:lnTo>
                    <a:pt x="26388" y="316170"/>
                  </a:lnTo>
                  <a:lnTo>
                    <a:pt x="34558" y="266081"/>
                  </a:lnTo>
                  <a:lnTo>
                    <a:pt x="50268" y="218930"/>
                  </a:lnTo>
                  <a:lnTo>
                    <a:pt x="72862" y="175376"/>
                  </a:lnTo>
                  <a:lnTo>
                    <a:pt x="101681" y="136075"/>
                  </a:lnTo>
                  <a:lnTo>
                    <a:pt x="136070" y="101686"/>
                  </a:lnTo>
                  <a:lnTo>
                    <a:pt x="175370" y="72865"/>
                  </a:lnTo>
                  <a:lnTo>
                    <a:pt x="218924" y="50270"/>
                  </a:lnTo>
                  <a:lnTo>
                    <a:pt x="266076" y="34559"/>
                  </a:lnTo>
                  <a:lnTo>
                    <a:pt x="316169" y="26388"/>
                  </a:lnTo>
                  <a:lnTo>
                    <a:pt x="342112" y="25336"/>
                  </a:lnTo>
                  <a:lnTo>
                    <a:pt x="470945" y="25336"/>
                  </a:lnTo>
                  <a:lnTo>
                    <a:pt x="450132" y="17469"/>
                  </a:lnTo>
                  <a:lnTo>
                    <a:pt x="424229" y="9959"/>
                  </a:lnTo>
                  <a:lnTo>
                    <a:pt x="397532" y="4485"/>
                  </a:lnTo>
                  <a:lnTo>
                    <a:pt x="370130" y="1136"/>
                  </a:lnTo>
                  <a:lnTo>
                    <a:pt x="342112" y="0"/>
                  </a:lnTo>
                  <a:close/>
                </a:path>
                <a:path w="684530" h="684530">
                  <a:moveTo>
                    <a:pt x="470945" y="25336"/>
                  </a:moveTo>
                  <a:lnTo>
                    <a:pt x="342112" y="25336"/>
                  </a:lnTo>
                  <a:lnTo>
                    <a:pt x="368054" y="26388"/>
                  </a:lnTo>
                  <a:lnTo>
                    <a:pt x="393425" y="29490"/>
                  </a:lnTo>
                  <a:lnTo>
                    <a:pt x="442127" y="41513"/>
                  </a:lnTo>
                  <a:lnTo>
                    <a:pt x="487562" y="60748"/>
                  </a:lnTo>
                  <a:lnTo>
                    <a:pt x="529072" y="86538"/>
                  </a:lnTo>
                  <a:lnTo>
                    <a:pt x="565999" y="118225"/>
                  </a:lnTo>
                  <a:lnTo>
                    <a:pt x="597686" y="155152"/>
                  </a:lnTo>
                  <a:lnTo>
                    <a:pt x="623476" y="196662"/>
                  </a:lnTo>
                  <a:lnTo>
                    <a:pt x="642711" y="242097"/>
                  </a:lnTo>
                  <a:lnTo>
                    <a:pt x="654734" y="290799"/>
                  </a:lnTo>
                  <a:lnTo>
                    <a:pt x="658888" y="342112"/>
                  </a:lnTo>
                  <a:lnTo>
                    <a:pt x="657836" y="368054"/>
                  </a:lnTo>
                  <a:lnTo>
                    <a:pt x="649665" y="418144"/>
                  </a:lnTo>
                  <a:lnTo>
                    <a:pt x="633954" y="465294"/>
                  </a:lnTo>
                  <a:lnTo>
                    <a:pt x="611359" y="508849"/>
                  </a:lnTo>
                  <a:lnTo>
                    <a:pt x="582538" y="548149"/>
                  </a:lnTo>
                  <a:lnTo>
                    <a:pt x="548149" y="582538"/>
                  </a:lnTo>
                  <a:lnTo>
                    <a:pt x="508849" y="611359"/>
                  </a:lnTo>
                  <a:lnTo>
                    <a:pt x="465294" y="633954"/>
                  </a:lnTo>
                  <a:lnTo>
                    <a:pt x="418144" y="649665"/>
                  </a:lnTo>
                  <a:lnTo>
                    <a:pt x="368054" y="657836"/>
                  </a:lnTo>
                  <a:lnTo>
                    <a:pt x="342112" y="658888"/>
                  </a:lnTo>
                  <a:lnTo>
                    <a:pt x="470945" y="658888"/>
                  </a:lnTo>
                  <a:lnTo>
                    <a:pt x="522190" y="632897"/>
                  </a:lnTo>
                  <a:lnTo>
                    <a:pt x="564634" y="601773"/>
                  </a:lnTo>
                  <a:lnTo>
                    <a:pt x="601773" y="564634"/>
                  </a:lnTo>
                  <a:lnTo>
                    <a:pt x="632897" y="522190"/>
                  </a:lnTo>
                  <a:lnTo>
                    <a:pt x="657298" y="475152"/>
                  </a:lnTo>
                  <a:lnTo>
                    <a:pt x="674265" y="424229"/>
                  </a:lnTo>
                  <a:lnTo>
                    <a:pt x="683088" y="370130"/>
                  </a:lnTo>
                  <a:lnTo>
                    <a:pt x="684225" y="342112"/>
                  </a:lnTo>
                  <a:lnTo>
                    <a:pt x="683088" y="314094"/>
                  </a:lnTo>
                  <a:lnTo>
                    <a:pt x="674265" y="259995"/>
                  </a:lnTo>
                  <a:lnTo>
                    <a:pt x="657298" y="209072"/>
                  </a:lnTo>
                  <a:lnTo>
                    <a:pt x="632897" y="162034"/>
                  </a:lnTo>
                  <a:lnTo>
                    <a:pt x="601773" y="119590"/>
                  </a:lnTo>
                  <a:lnTo>
                    <a:pt x="564634" y="82452"/>
                  </a:lnTo>
                  <a:lnTo>
                    <a:pt x="522190" y="51327"/>
                  </a:lnTo>
                  <a:lnTo>
                    <a:pt x="475152" y="26926"/>
                  </a:lnTo>
                  <a:lnTo>
                    <a:pt x="470945" y="25336"/>
                  </a:lnTo>
                  <a:close/>
                </a:path>
                <a:path w="684530" h="684530">
                  <a:moveTo>
                    <a:pt x="345521" y="253567"/>
                  </a:moveTo>
                  <a:lnTo>
                    <a:pt x="309124" y="272763"/>
                  </a:lnTo>
                  <a:lnTo>
                    <a:pt x="304101" y="519506"/>
                  </a:lnTo>
                  <a:lnTo>
                    <a:pt x="306782" y="533537"/>
                  </a:lnTo>
                  <a:lnTo>
                    <a:pt x="314132" y="545215"/>
                  </a:lnTo>
                  <a:lnTo>
                    <a:pt x="325115" y="553504"/>
                  </a:lnTo>
                  <a:lnTo>
                    <a:pt x="338691" y="557364"/>
                  </a:lnTo>
                  <a:lnTo>
                    <a:pt x="353951" y="554997"/>
                  </a:lnTo>
                  <a:lnTo>
                    <a:pt x="366306" y="548296"/>
                  </a:lnTo>
                  <a:lnTo>
                    <a:pt x="375088" y="538174"/>
                  </a:lnTo>
                  <a:lnTo>
                    <a:pt x="377243" y="532180"/>
                  </a:lnTo>
                  <a:lnTo>
                    <a:pt x="335127" y="532180"/>
                  </a:lnTo>
                  <a:lnTo>
                    <a:pt x="329425" y="526491"/>
                  </a:lnTo>
                  <a:lnTo>
                    <a:pt x="329425" y="284441"/>
                  </a:lnTo>
                  <a:lnTo>
                    <a:pt x="335127" y="278752"/>
                  </a:lnTo>
                  <a:lnTo>
                    <a:pt x="377688" y="278752"/>
                  </a:lnTo>
                  <a:lnTo>
                    <a:pt x="377429" y="277399"/>
                  </a:lnTo>
                  <a:lnTo>
                    <a:pt x="370077" y="265718"/>
                  </a:lnTo>
                  <a:lnTo>
                    <a:pt x="359095" y="257427"/>
                  </a:lnTo>
                  <a:lnTo>
                    <a:pt x="345521" y="253567"/>
                  </a:lnTo>
                  <a:close/>
                </a:path>
                <a:path w="684530" h="684530">
                  <a:moveTo>
                    <a:pt x="377688" y="278752"/>
                  </a:moveTo>
                  <a:lnTo>
                    <a:pt x="349097" y="278752"/>
                  </a:lnTo>
                  <a:lnTo>
                    <a:pt x="354774" y="284441"/>
                  </a:lnTo>
                  <a:lnTo>
                    <a:pt x="354774" y="526491"/>
                  </a:lnTo>
                  <a:lnTo>
                    <a:pt x="349097" y="532180"/>
                  </a:lnTo>
                  <a:lnTo>
                    <a:pt x="377243" y="532180"/>
                  </a:lnTo>
                  <a:lnTo>
                    <a:pt x="379628" y="525546"/>
                  </a:lnTo>
                  <a:lnTo>
                    <a:pt x="380110" y="519506"/>
                  </a:lnTo>
                  <a:lnTo>
                    <a:pt x="379991" y="290799"/>
                  </a:lnTo>
                  <a:lnTo>
                    <a:pt x="377688" y="278752"/>
                  </a:lnTo>
                  <a:close/>
                </a:path>
                <a:path w="684530" h="684530">
                  <a:moveTo>
                    <a:pt x="345521" y="152196"/>
                  </a:moveTo>
                  <a:lnTo>
                    <a:pt x="330261" y="154565"/>
                  </a:lnTo>
                  <a:lnTo>
                    <a:pt x="317906" y="161269"/>
                  </a:lnTo>
                  <a:lnTo>
                    <a:pt x="309124" y="171392"/>
                  </a:lnTo>
                  <a:lnTo>
                    <a:pt x="304583" y="184018"/>
                  </a:lnTo>
                  <a:lnTo>
                    <a:pt x="306608" y="200125"/>
                  </a:lnTo>
                  <a:lnTo>
                    <a:pt x="312754" y="212981"/>
                  </a:lnTo>
                  <a:lnTo>
                    <a:pt x="322186" y="222150"/>
                  </a:lnTo>
                  <a:lnTo>
                    <a:pt x="334069" y="227197"/>
                  </a:lnTo>
                  <a:lnTo>
                    <a:pt x="350762" y="225491"/>
                  </a:lnTo>
                  <a:lnTo>
                    <a:pt x="363984" y="219797"/>
                  </a:lnTo>
                  <a:lnTo>
                    <a:pt x="373448" y="210900"/>
                  </a:lnTo>
                  <a:lnTo>
                    <a:pt x="377364" y="202730"/>
                  </a:lnTo>
                  <a:lnTo>
                    <a:pt x="335127" y="202730"/>
                  </a:lnTo>
                  <a:lnTo>
                    <a:pt x="329425" y="197040"/>
                  </a:lnTo>
                  <a:lnTo>
                    <a:pt x="329425" y="183083"/>
                  </a:lnTo>
                  <a:lnTo>
                    <a:pt x="335127" y="177380"/>
                  </a:lnTo>
                  <a:lnTo>
                    <a:pt x="377688" y="177380"/>
                  </a:lnTo>
                  <a:lnTo>
                    <a:pt x="377429" y="176027"/>
                  </a:lnTo>
                  <a:lnTo>
                    <a:pt x="370077" y="164347"/>
                  </a:lnTo>
                  <a:lnTo>
                    <a:pt x="359095" y="156056"/>
                  </a:lnTo>
                  <a:lnTo>
                    <a:pt x="345521" y="152196"/>
                  </a:lnTo>
                  <a:close/>
                </a:path>
                <a:path w="684530" h="684530">
                  <a:moveTo>
                    <a:pt x="377688" y="177380"/>
                  </a:moveTo>
                  <a:lnTo>
                    <a:pt x="349097" y="177380"/>
                  </a:lnTo>
                  <a:lnTo>
                    <a:pt x="354774" y="183083"/>
                  </a:lnTo>
                  <a:lnTo>
                    <a:pt x="354774" y="197040"/>
                  </a:lnTo>
                  <a:lnTo>
                    <a:pt x="349097" y="202730"/>
                  </a:lnTo>
                  <a:lnTo>
                    <a:pt x="377364" y="202730"/>
                  </a:lnTo>
                  <a:lnTo>
                    <a:pt x="378870" y="199587"/>
                  </a:lnTo>
                  <a:lnTo>
                    <a:pt x="380110" y="190055"/>
                  </a:lnTo>
                  <a:lnTo>
                    <a:pt x="377688" y="17738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endParaRPr kern="12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</p:grpSp>
      <p:sp>
        <p:nvSpPr>
          <p:cNvPr id="4" name="Round Single Corner Rectangle 3"/>
          <p:cNvSpPr/>
          <p:nvPr/>
        </p:nvSpPr>
        <p:spPr>
          <a:xfrm>
            <a:off x="137159" y="175260"/>
            <a:ext cx="8774957" cy="4620260"/>
          </a:xfrm>
          <a:prstGeom prst="round1Rect">
            <a:avLst>
              <a:gd name="adj" fmla="val 9488"/>
            </a:avLst>
          </a:prstGeom>
          <a:noFill/>
          <a:ln w="19050" cmpd="sng">
            <a:solidFill>
              <a:srgbClr val="67676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itle 2"/>
          <p:cNvSpPr txBox="1">
            <a:spLocks/>
          </p:cNvSpPr>
          <p:nvPr/>
        </p:nvSpPr>
        <p:spPr>
          <a:xfrm>
            <a:off x="777855" y="248675"/>
            <a:ext cx="7493566" cy="454421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chemeClr val="accent4"/>
                </a:solidFill>
                <a:latin typeface="Calibri"/>
                <a:ea typeface="+mj-ea"/>
                <a:cs typeface="Calibri"/>
              </a:defRPr>
            </a:lvl1pPr>
          </a:lstStyle>
          <a:p>
            <a:pPr algn="l"/>
            <a:r>
              <a:rPr lang="en-US" sz="2800" dirty="0" smtClean="0">
                <a:solidFill>
                  <a:srgbClr val="020202"/>
                </a:solidFill>
                <a:latin typeface="+mj-lt"/>
              </a:rPr>
              <a:t>LINET: Overview</a:t>
            </a:r>
            <a:endParaRPr lang="en-US" sz="2800" dirty="0">
              <a:solidFill>
                <a:srgbClr val="020202"/>
              </a:solidFill>
              <a:latin typeface="+mj-lt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1159517" y="788158"/>
            <a:ext cx="642546" cy="0"/>
          </a:xfrm>
          <a:prstGeom prst="line">
            <a:avLst/>
          </a:prstGeom>
          <a:ln w="19050" cmpd="sng">
            <a:solidFill>
              <a:srgbClr val="67676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315762" y="788158"/>
            <a:ext cx="865998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Overview: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CMS demonstration program</a:t>
            </a:r>
          </a:p>
          <a:p>
            <a:pPr marL="288925" indent="-288925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Legislation passed 12/20 to make a permanent part of Medicare in 2024</a:t>
            </a:r>
          </a:p>
          <a:p>
            <a:pPr marL="288925" indent="-288925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Provides coverage for low income Medicare beneficiaries</a:t>
            </a:r>
          </a:p>
          <a:p>
            <a:pPr marL="288925" indent="-288925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Averages ~ 730,000 enrollments per year</a:t>
            </a:r>
          </a:p>
          <a:p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Design: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Enrollment Length: Usually about two months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Network: Accepts claims from any 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pharmacy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Standard Safety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E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dits: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L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imited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Edits &amp; Prior 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Authorizations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Retroactive reimbursement available for 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out-of-pocket expenses during eligible periods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No premiums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Co-Pays: Based on LIS Level </a:t>
            </a:r>
          </a:p>
        </p:txBody>
      </p:sp>
      <p:sp>
        <p:nvSpPr>
          <p:cNvPr id="11" name="Slide Number Placeholder 4"/>
          <p:cNvSpPr txBox="1">
            <a:spLocks/>
          </p:cNvSpPr>
          <p:nvPr/>
        </p:nvSpPr>
        <p:spPr>
          <a:xfrm>
            <a:off x="6321317" y="4872775"/>
            <a:ext cx="25908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 smtClean="0">
                <a:solidFill>
                  <a:schemeClr val="tx2"/>
                </a:solidFill>
              </a:rPr>
              <a:t>|</a:t>
            </a:r>
            <a:fld id="{C49B64AA-6A48-F14E-9A59-925DAAEA33AD}" type="slidenum">
              <a:rPr lang="en-US" sz="1200" smtClean="0">
                <a:solidFill>
                  <a:srgbClr val="96999D"/>
                </a:solidFill>
              </a:rPr>
              <a:pPr algn="r"/>
              <a:t>2</a:t>
            </a:fld>
            <a:endParaRPr lang="en-US" sz="1200" dirty="0">
              <a:solidFill>
                <a:srgbClr val="96999D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210858"/>
              </p:ext>
            </p:extLst>
          </p:nvPr>
        </p:nvGraphicFramePr>
        <p:xfrm>
          <a:off x="3773541" y="3647188"/>
          <a:ext cx="3489350" cy="63454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97870">
                  <a:extLst>
                    <a:ext uri="{9D8B030D-6E8A-4147-A177-3AD203B41FA5}">
                      <a16:colId xmlns:a16="http://schemas.microsoft.com/office/drawing/2014/main" val="4130500970"/>
                    </a:ext>
                  </a:extLst>
                </a:gridCol>
                <a:gridCol w="697870">
                  <a:extLst>
                    <a:ext uri="{9D8B030D-6E8A-4147-A177-3AD203B41FA5}">
                      <a16:colId xmlns:a16="http://schemas.microsoft.com/office/drawing/2014/main" val="1160698974"/>
                    </a:ext>
                  </a:extLst>
                </a:gridCol>
                <a:gridCol w="697870">
                  <a:extLst>
                    <a:ext uri="{9D8B030D-6E8A-4147-A177-3AD203B41FA5}">
                      <a16:colId xmlns:a16="http://schemas.microsoft.com/office/drawing/2014/main" val="2830904628"/>
                    </a:ext>
                  </a:extLst>
                </a:gridCol>
                <a:gridCol w="697870">
                  <a:extLst>
                    <a:ext uri="{9D8B030D-6E8A-4147-A177-3AD203B41FA5}">
                      <a16:colId xmlns:a16="http://schemas.microsoft.com/office/drawing/2014/main" val="2482418208"/>
                    </a:ext>
                  </a:extLst>
                </a:gridCol>
                <a:gridCol w="697870">
                  <a:extLst>
                    <a:ext uri="{9D8B030D-6E8A-4147-A177-3AD203B41FA5}">
                      <a16:colId xmlns:a16="http://schemas.microsoft.com/office/drawing/2014/main" val="2519660838"/>
                    </a:ext>
                  </a:extLst>
                </a:gridCol>
              </a:tblGrid>
              <a:tr h="211515"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LIS Level</a:t>
                      </a:r>
                      <a:endParaRPr lang="en-US" sz="900" dirty="0"/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1</a:t>
                      </a:r>
                      <a:endParaRPr lang="en-US" sz="900" dirty="0"/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2</a:t>
                      </a:r>
                      <a:endParaRPr lang="en-US" sz="900" dirty="0"/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3</a:t>
                      </a:r>
                      <a:endParaRPr lang="en-US" sz="900" dirty="0"/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4</a:t>
                      </a:r>
                      <a:endParaRPr lang="en-US" sz="900" dirty="0"/>
                    </a:p>
                  </a:txBody>
                  <a:tcPr marL="45720" marR="45720" marT="0" marB="0" anchor="ctr"/>
                </a:tc>
                <a:extLst>
                  <a:ext uri="{0D108BD9-81ED-4DB2-BD59-A6C34878D82A}">
                    <a16:rowId xmlns:a16="http://schemas.microsoft.com/office/drawing/2014/main" val="1142555706"/>
                  </a:ext>
                </a:extLst>
              </a:tr>
              <a:tr h="211515"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Generic</a:t>
                      </a:r>
                      <a:endParaRPr lang="en-US" sz="900" dirty="0"/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$3.70</a:t>
                      </a:r>
                      <a:endParaRPr lang="en-US" sz="900" dirty="0"/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$1.30</a:t>
                      </a:r>
                      <a:endParaRPr lang="en-US" sz="900" dirty="0"/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$0.00</a:t>
                      </a:r>
                      <a:endParaRPr lang="en-US" sz="900" dirty="0"/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15%</a:t>
                      </a:r>
                      <a:r>
                        <a:rPr lang="en-US" sz="900" baseline="0" dirty="0" smtClean="0"/>
                        <a:t> </a:t>
                      </a:r>
                      <a:endParaRPr lang="en-US" sz="900" dirty="0"/>
                    </a:p>
                  </a:txBody>
                  <a:tcPr marL="45720" marR="45720" marT="0" marB="0" anchor="ctr"/>
                </a:tc>
                <a:extLst>
                  <a:ext uri="{0D108BD9-81ED-4DB2-BD59-A6C34878D82A}">
                    <a16:rowId xmlns:a16="http://schemas.microsoft.com/office/drawing/2014/main" val="2087108072"/>
                  </a:ext>
                </a:extLst>
              </a:tr>
              <a:tr h="211515"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Brand</a:t>
                      </a:r>
                      <a:endParaRPr lang="en-US" sz="900" dirty="0"/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$9.20</a:t>
                      </a:r>
                      <a:endParaRPr lang="en-US" sz="900" dirty="0"/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$4.00</a:t>
                      </a:r>
                      <a:endParaRPr lang="en-US" sz="900" dirty="0"/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/>
                        <a:t>$0.00</a:t>
                      </a: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/>
                        <a:t>15%</a:t>
                      </a:r>
                      <a:r>
                        <a:rPr lang="en-US" sz="900" baseline="0" dirty="0" smtClean="0"/>
                        <a:t> </a:t>
                      </a:r>
                      <a:endParaRPr lang="en-US" sz="900" dirty="0" smtClean="0"/>
                    </a:p>
                  </a:txBody>
                  <a:tcPr marL="45720" marR="45720" marT="0" marB="0" anchor="ctr"/>
                </a:tc>
                <a:extLst>
                  <a:ext uri="{0D108BD9-81ED-4DB2-BD59-A6C34878D82A}">
                    <a16:rowId xmlns:a16="http://schemas.microsoft.com/office/drawing/2014/main" val="9189803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806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37159" y="175261"/>
            <a:ext cx="548640" cy="548640"/>
            <a:chOff x="277423" y="242443"/>
            <a:chExt cx="633179" cy="633179"/>
          </a:xfrm>
          <a:solidFill>
            <a:srgbClr val="414042"/>
          </a:solidFill>
        </p:grpSpPr>
        <p:sp>
          <p:nvSpPr>
            <p:cNvPr id="15" name="Round Single Corner Rectangle 14"/>
            <p:cNvSpPr/>
            <p:nvPr/>
          </p:nvSpPr>
          <p:spPr>
            <a:xfrm rot="5400000">
              <a:off x="277423" y="242443"/>
              <a:ext cx="633179" cy="633179"/>
            </a:xfrm>
            <a:prstGeom prst="round1Rect">
              <a:avLst>
                <a:gd name="adj" fmla="val 18421"/>
              </a:avLst>
            </a:prstGeom>
            <a:grpFill/>
            <a:ln w="1905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dirty="0" smtClean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</a:rPr>
                <a:t> </a:t>
              </a:r>
              <a:endPara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16" name="object 4"/>
            <p:cNvSpPr/>
            <p:nvPr/>
          </p:nvSpPr>
          <p:spPr>
            <a:xfrm>
              <a:off x="382768" y="347787"/>
              <a:ext cx="422492" cy="422492"/>
            </a:xfrm>
            <a:custGeom>
              <a:avLst/>
              <a:gdLst/>
              <a:ahLst/>
              <a:cxnLst/>
              <a:rect l="l" t="t" r="r" b="b"/>
              <a:pathLst>
                <a:path w="684530" h="684530">
                  <a:moveTo>
                    <a:pt x="342112" y="0"/>
                  </a:moveTo>
                  <a:lnTo>
                    <a:pt x="286692" y="4485"/>
                  </a:lnTo>
                  <a:lnTo>
                    <a:pt x="234092" y="17469"/>
                  </a:lnTo>
                  <a:lnTo>
                    <a:pt x="185023" y="38242"/>
                  </a:lnTo>
                  <a:lnTo>
                    <a:pt x="140193" y="66093"/>
                  </a:lnTo>
                  <a:lnTo>
                    <a:pt x="100314" y="100314"/>
                  </a:lnTo>
                  <a:lnTo>
                    <a:pt x="66093" y="140193"/>
                  </a:lnTo>
                  <a:lnTo>
                    <a:pt x="38242" y="185023"/>
                  </a:lnTo>
                  <a:lnTo>
                    <a:pt x="17469" y="234092"/>
                  </a:lnTo>
                  <a:lnTo>
                    <a:pt x="4485" y="286692"/>
                  </a:lnTo>
                  <a:lnTo>
                    <a:pt x="0" y="342112"/>
                  </a:lnTo>
                  <a:lnTo>
                    <a:pt x="1136" y="370130"/>
                  </a:lnTo>
                  <a:lnTo>
                    <a:pt x="9959" y="424229"/>
                  </a:lnTo>
                  <a:lnTo>
                    <a:pt x="26926" y="475152"/>
                  </a:lnTo>
                  <a:lnTo>
                    <a:pt x="51327" y="522190"/>
                  </a:lnTo>
                  <a:lnTo>
                    <a:pt x="82452" y="564634"/>
                  </a:lnTo>
                  <a:lnTo>
                    <a:pt x="119590" y="601773"/>
                  </a:lnTo>
                  <a:lnTo>
                    <a:pt x="162034" y="632897"/>
                  </a:lnTo>
                  <a:lnTo>
                    <a:pt x="209072" y="657298"/>
                  </a:lnTo>
                  <a:lnTo>
                    <a:pt x="259995" y="674265"/>
                  </a:lnTo>
                  <a:lnTo>
                    <a:pt x="314094" y="683088"/>
                  </a:lnTo>
                  <a:lnTo>
                    <a:pt x="342112" y="684225"/>
                  </a:lnTo>
                  <a:lnTo>
                    <a:pt x="370130" y="683088"/>
                  </a:lnTo>
                  <a:lnTo>
                    <a:pt x="397532" y="679739"/>
                  </a:lnTo>
                  <a:lnTo>
                    <a:pt x="424229" y="674265"/>
                  </a:lnTo>
                  <a:lnTo>
                    <a:pt x="450132" y="666755"/>
                  </a:lnTo>
                  <a:lnTo>
                    <a:pt x="470945" y="658888"/>
                  </a:lnTo>
                  <a:lnTo>
                    <a:pt x="342112" y="658888"/>
                  </a:lnTo>
                  <a:lnTo>
                    <a:pt x="316169" y="657836"/>
                  </a:lnTo>
                  <a:lnTo>
                    <a:pt x="266076" y="649665"/>
                  </a:lnTo>
                  <a:lnTo>
                    <a:pt x="218924" y="633954"/>
                  </a:lnTo>
                  <a:lnTo>
                    <a:pt x="175370" y="611359"/>
                  </a:lnTo>
                  <a:lnTo>
                    <a:pt x="136070" y="582538"/>
                  </a:lnTo>
                  <a:lnTo>
                    <a:pt x="101681" y="548149"/>
                  </a:lnTo>
                  <a:lnTo>
                    <a:pt x="72862" y="508849"/>
                  </a:lnTo>
                  <a:lnTo>
                    <a:pt x="50268" y="465294"/>
                  </a:lnTo>
                  <a:lnTo>
                    <a:pt x="34558" y="418144"/>
                  </a:lnTo>
                  <a:lnTo>
                    <a:pt x="26388" y="368054"/>
                  </a:lnTo>
                  <a:lnTo>
                    <a:pt x="25336" y="342112"/>
                  </a:lnTo>
                  <a:lnTo>
                    <a:pt x="26388" y="316170"/>
                  </a:lnTo>
                  <a:lnTo>
                    <a:pt x="34558" y="266081"/>
                  </a:lnTo>
                  <a:lnTo>
                    <a:pt x="50268" y="218930"/>
                  </a:lnTo>
                  <a:lnTo>
                    <a:pt x="72862" y="175376"/>
                  </a:lnTo>
                  <a:lnTo>
                    <a:pt x="101681" y="136075"/>
                  </a:lnTo>
                  <a:lnTo>
                    <a:pt x="136070" y="101686"/>
                  </a:lnTo>
                  <a:lnTo>
                    <a:pt x="175370" y="72865"/>
                  </a:lnTo>
                  <a:lnTo>
                    <a:pt x="218924" y="50270"/>
                  </a:lnTo>
                  <a:lnTo>
                    <a:pt x="266076" y="34559"/>
                  </a:lnTo>
                  <a:lnTo>
                    <a:pt x="316169" y="26388"/>
                  </a:lnTo>
                  <a:lnTo>
                    <a:pt x="342112" y="25336"/>
                  </a:lnTo>
                  <a:lnTo>
                    <a:pt x="470945" y="25336"/>
                  </a:lnTo>
                  <a:lnTo>
                    <a:pt x="450132" y="17469"/>
                  </a:lnTo>
                  <a:lnTo>
                    <a:pt x="424229" y="9959"/>
                  </a:lnTo>
                  <a:lnTo>
                    <a:pt x="397532" y="4485"/>
                  </a:lnTo>
                  <a:lnTo>
                    <a:pt x="370130" y="1136"/>
                  </a:lnTo>
                  <a:lnTo>
                    <a:pt x="342112" y="0"/>
                  </a:lnTo>
                  <a:close/>
                </a:path>
                <a:path w="684530" h="684530">
                  <a:moveTo>
                    <a:pt x="470945" y="25336"/>
                  </a:moveTo>
                  <a:lnTo>
                    <a:pt x="342112" y="25336"/>
                  </a:lnTo>
                  <a:lnTo>
                    <a:pt x="368054" y="26388"/>
                  </a:lnTo>
                  <a:lnTo>
                    <a:pt x="393425" y="29490"/>
                  </a:lnTo>
                  <a:lnTo>
                    <a:pt x="442127" y="41513"/>
                  </a:lnTo>
                  <a:lnTo>
                    <a:pt x="487562" y="60748"/>
                  </a:lnTo>
                  <a:lnTo>
                    <a:pt x="529072" y="86538"/>
                  </a:lnTo>
                  <a:lnTo>
                    <a:pt x="565999" y="118225"/>
                  </a:lnTo>
                  <a:lnTo>
                    <a:pt x="597686" y="155152"/>
                  </a:lnTo>
                  <a:lnTo>
                    <a:pt x="623476" y="196662"/>
                  </a:lnTo>
                  <a:lnTo>
                    <a:pt x="642711" y="242097"/>
                  </a:lnTo>
                  <a:lnTo>
                    <a:pt x="654734" y="290799"/>
                  </a:lnTo>
                  <a:lnTo>
                    <a:pt x="658888" y="342112"/>
                  </a:lnTo>
                  <a:lnTo>
                    <a:pt x="657836" y="368054"/>
                  </a:lnTo>
                  <a:lnTo>
                    <a:pt x="649665" y="418144"/>
                  </a:lnTo>
                  <a:lnTo>
                    <a:pt x="633954" y="465294"/>
                  </a:lnTo>
                  <a:lnTo>
                    <a:pt x="611359" y="508849"/>
                  </a:lnTo>
                  <a:lnTo>
                    <a:pt x="582538" y="548149"/>
                  </a:lnTo>
                  <a:lnTo>
                    <a:pt x="548149" y="582538"/>
                  </a:lnTo>
                  <a:lnTo>
                    <a:pt x="508849" y="611359"/>
                  </a:lnTo>
                  <a:lnTo>
                    <a:pt x="465294" y="633954"/>
                  </a:lnTo>
                  <a:lnTo>
                    <a:pt x="418144" y="649665"/>
                  </a:lnTo>
                  <a:lnTo>
                    <a:pt x="368054" y="657836"/>
                  </a:lnTo>
                  <a:lnTo>
                    <a:pt x="342112" y="658888"/>
                  </a:lnTo>
                  <a:lnTo>
                    <a:pt x="470945" y="658888"/>
                  </a:lnTo>
                  <a:lnTo>
                    <a:pt x="522190" y="632897"/>
                  </a:lnTo>
                  <a:lnTo>
                    <a:pt x="564634" y="601773"/>
                  </a:lnTo>
                  <a:lnTo>
                    <a:pt x="601773" y="564634"/>
                  </a:lnTo>
                  <a:lnTo>
                    <a:pt x="632897" y="522190"/>
                  </a:lnTo>
                  <a:lnTo>
                    <a:pt x="657298" y="475152"/>
                  </a:lnTo>
                  <a:lnTo>
                    <a:pt x="674265" y="424229"/>
                  </a:lnTo>
                  <a:lnTo>
                    <a:pt x="683088" y="370130"/>
                  </a:lnTo>
                  <a:lnTo>
                    <a:pt x="684225" y="342112"/>
                  </a:lnTo>
                  <a:lnTo>
                    <a:pt x="683088" y="314094"/>
                  </a:lnTo>
                  <a:lnTo>
                    <a:pt x="674265" y="259995"/>
                  </a:lnTo>
                  <a:lnTo>
                    <a:pt x="657298" y="209072"/>
                  </a:lnTo>
                  <a:lnTo>
                    <a:pt x="632897" y="162034"/>
                  </a:lnTo>
                  <a:lnTo>
                    <a:pt x="601773" y="119590"/>
                  </a:lnTo>
                  <a:lnTo>
                    <a:pt x="564634" y="82452"/>
                  </a:lnTo>
                  <a:lnTo>
                    <a:pt x="522190" y="51327"/>
                  </a:lnTo>
                  <a:lnTo>
                    <a:pt x="475152" y="26926"/>
                  </a:lnTo>
                  <a:lnTo>
                    <a:pt x="470945" y="25336"/>
                  </a:lnTo>
                  <a:close/>
                </a:path>
                <a:path w="684530" h="684530">
                  <a:moveTo>
                    <a:pt x="345521" y="253567"/>
                  </a:moveTo>
                  <a:lnTo>
                    <a:pt x="309124" y="272763"/>
                  </a:lnTo>
                  <a:lnTo>
                    <a:pt x="304101" y="519506"/>
                  </a:lnTo>
                  <a:lnTo>
                    <a:pt x="306782" y="533537"/>
                  </a:lnTo>
                  <a:lnTo>
                    <a:pt x="314132" y="545215"/>
                  </a:lnTo>
                  <a:lnTo>
                    <a:pt x="325115" y="553504"/>
                  </a:lnTo>
                  <a:lnTo>
                    <a:pt x="338691" y="557364"/>
                  </a:lnTo>
                  <a:lnTo>
                    <a:pt x="353951" y="554997"/>
                  </a:lnTo>
                  <a:lnTo>
                    <a:pt x="366306" y="548296"/>
                  </a:lnTo>
                  <a:lnTo>
                    <a:pt x="375088" y="538174"/>
                  </a:lnTo>
                  <a:lnTo>
                    <a:pt x="377243" y="532180"/>
                  </a:lnTo>
                  <a:lnTo>
                    <a:pt x="335127" y="532180"/>
                  </a:lnTo>
                  <a:lnTo>
                    <a:pt x="329425" y="526491"/>
                  </a:lnTo>
                  <a:lnTo>
                    <a:pt x="329425" y="284441"/>
                  </a:lnTo>
                  <a:lnTo>
                    <a:pt x="335127" y="278752"/>
                  </a:lnTo>
                  <a:lnTo>
                    <a:pt x="377688" y="278752"/>
                  </a:lnTo>
                  <a:lnTo>
                    <a:pt x="377429" y="277399"/>
                  </a:lnTo>
                  <a:lnTo>
                    <a:pt x="370077" y="265718"/>
                  </a:lnTo>
                  <a:lnTo>
                    <a:pt x="359095" y="257427"/>
                  </a:lnTo>
                  <a:lnTo>
                    <a:pt x="345521" y="253567"/>
                  </a:lnTo>
                  <a:close/>
                </a:path>
                <a:path w="684530" h="684530">
                  <a:moveTo>
                    <a:pt x="377688" y="278752"/>
                  </a:moveTo>
                  <a:lnTo>
                    <a:pt x="349097" y="278752"/>
                  </a:lnTo>
                  <a:lnTo>
                    <a:pt x="354774" y="284441"/>
                  </a:lnTo>
                  <a:lnTo>
                    <a:pt x="354774" y="526491"/>
                  </a:lnTo>
                  <a:lnTo>
                    <a:pt x="349097" y="532180"/>
                  </a:lnTo>
                  <a:lnTo>
                    <a:pt x="377243" y="532180"/>
                  </a:lnTo>
                  <a:lnTo>
                    <a:pt x="379628" y="525546"/>
                  </a:lnTo>
                  <a:lnTo>
                    <a:pt x="380110" y="519506"/>
                  </a:lnTo>
                  <a:lnTo>
                    <a:pt x="379991" y="290799"/>
                  </a:lnTo>
                  <a:lnTo>
                    <a:pt x="377688" y="278752"/>
                  </a:lnTo>
                  <a:close/>
                </a:path>
                <a:path w="684530" h="684530">
                  <a:moveTo>
                    <a:pt x="345521" y="152196"/>
                  </a:moveTo>
                  <a:lnTo>
                    <a:pt x="330261" y="154565"/>
                  </a:lnTo>
                  <a:lnTo>
                    <a:pt x="317906" y="161269"/>
                  </a:lnTo>
                  <a:lnTo>
                    <a:pt x="309124" y="171392"/>
                  </a:lnTo>
                  <a:lnTo>
                    <a:pt x="304583" y="184018"/>
                  </a:lnTo>
                  <a:lnTo>
                    <a:pt x="306608" y="200125"/>
                  </a:lnTo>
                  <a:lnTo>
                    <a:pt x="312754" y="212981"/>
                  </a:lnTo>
                  <a:lnTo>
                    <a:pt x="322186" y="222150"/>
                  </a:lnTo>
                  <a:lnTo>
                    <a:pt x="334069" y="227197"/>
                  </a:lnTo>
                  <a:lnTo>
                    <a:pt x="350762" y="225491"/>
                  </a:lnTo>
                  <a:lnTo>
                    <a:pt x="363984" y="219797"/>
                  </a:lnTo>
                  <a:lnTo>
                    <a:pt x="373448" y="210900"/>
                  </a:lnTo>
                  <a:lnTo>
                    <a:pt x="377364" y="202730"/>
                  </a:lnTo>
                  <a:lnTo>
                    <a:pt x="335127" y="202730"/>
                  </a:lnTo>
                  <a:lnTo>
                    <a:pt x="329425" y="197040"/>
                  </a:lnTo>
                  <a:lnTo>
                    <a:pt x="329425" y="183083"/>
                  </a:lnTo>
                  <a:lnTo>
                    <a:pt x="335127" y="177380"/>
                  </a:lnTo>
                  <a:lnTo>
                    <a:pt x="377688" y="177380"/>
                  </a:lnTo>
                  <a:lnTo>
                    <a:pt x="377429" y="176027"/>
                  </a:lnTo>
                  <a:lnTo>
                    <a:pt x="370077" y="164347"/>
                  </a:lnTo>
                  <a:lnTo>
                    <a:pt x="359095" y="156056"/>
                  </a:lnTo>
                  <a:lnTo>
                    <a:pt x="345521" y="152196"/>
                  </a:lnTo>
                  <a:close/>
                </a:path>
                <a:path w="684530" h="684530">
                  <a:moveTo>
                    <a:pt x="377688" y="177380"/>
                  </a:moveTo>
                  <a:lnTo>
                    <a:pt x="349097" y="177380"/>
                  </a:lnTo>
                  <a:lnTo>
                    <a:pt x="354774" y="183083"/>
                  </a:lnTo>
                  <a:lnTo>
                    <a:pt x="354774" y="197040"/>
                  </a:lnTo>
                  <a:lnTo>
                    <a:pt x="349097" y="202730"/>
                  </a:lnTo>
                  <a:lnTo>
                    <a:pt x="377364" y="202730"/>
                  </a:lnTo>
                  <a:lnTo>
                    <a:pt x="378870" y="199587"/>
                  </a:lnTo>
                  <a:lnTo>
                    <a:pt x="380110" y="190055"/>
                  </a:lnTo>
                  <a:lnTo>
                    <a:pt x="377688" y="17738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endParaRPr kern="12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</p:grpSp>
      <p:sp>
        <p:nvSpPr>
          <p:cNvPr id="4" name="Round Single Corner Rectangle 3"/>
          <p:cNvSpPr/>
          <p:nvPr/>
        </p:nvSpPr>
        <p:spPr>
          <a:xfrm>
            <a:off x="137160" y="175260"/>
            <a:ext cx="8774957" cy="4683464"/>
          </a:xfrm>
          <a:prstGeom prst="round1Rect">
            <a:avLst>
              <a:gd name="adj" fmla="val 9488"/>
            </a:avLst>
          </a:prstGeom>
          <a:noFill/>
          <a:ln w="19050" cmpd="sng">
            <a:solidFill>
              <a:srgbClr val="67676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itle 2"/>
          <p:cNvSpPr txBox="1">
            <a:spLocks/>
          </p:cNvSpPr>
          <p:nvPr/>
        </p:nvSpPr>
        <p:spPr>
          <a:xfrm>
            <a:off x="777855" y="248675"/>
            <a:ext cx="7493566" cy="454421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chemeClr val="accent4"/>
                </a:solidFill>
                <a:latin typeface="Calibri"/>
                <a:ea typeface="+mj-ea"/>
                <a:cs typeface="Calibri"/>
              </a:defRPr>
            </a:lvl1pPr>
          </a:lstStyle>
          <a:p>
            <a:pPr algn="l"/>
            <a:r>
              <a:rPr lang="en-US" dirty="0" smtClean="0">
                <a:solidFill>
                  <a:srgbClr val="020202"/>
                </a:solidFill>
                <a:latin typeface="+mj-lt"/>
              </a:rPr>
              <a:t>LINET: Program Goals 	 </a:t>
            </a:r>
            <a:endParaRPr lang="en-US" dirty="0">
              <a:solidFill>
                <a:srgbClr val="020202"/>
              </a:solidFill>
              <a:latin typeface="+mj-lt"/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547" y="750467"/>
            <a:ext cx="8112720" cy="4087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lide Number Placeholder 4"/>
          <p:cNvSpPr txBox="1">
            <a:spLocks/>
          </p:cNvSpPr>
          <p:nvPr/>
        </p:nvSpPr>
        <p:spPr>
          <a:xfrm>
            <a:off x="6354397" y="4895642"/>
            <a:ext cx="25908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 smtClean="0">
                <a:solidFill>
                  <a:schemeClr val="tx2"/>
                </a:solidFill>
              </a:rPr>
              <a:t>|</a:t>
            </a:r>
            <a:fld id="{C49B64AA-6A48-F14E-9A59-925DAAEA33AD}" type="slidenum">
              <a:rPr lang="en-US" sz="1200" smtClean="0">
                <a:solidFill>
                  <a:srgbClr val="96999D"/>
                </a:solidFill>
              </a:rPr>
              <a:pPr algn="r"/>
              <a:t>3</a:t>
            </a:fld>
            <a:endParaRPr lang="en-US" sz="1200" dirty="0">
              <a:solidFill>
                <a:srgbClr val="96999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16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681" y="2158526"/>
            <a:ext cx="8270758" cy="2754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137159" y="175261"/>
            <a:ext cx="548640" cy="548640"/>
            <a:chOff x="277423" y="242443"/>
            <a:chExt cx="633179" cy="633179"/>
          </a:xfrm>
          <a:solidFill>
            <a:srgbClr val="414042"/>
          </a:solidFill>
        </p:grpSpPr>
        <p:sp>
          <p:nvSpPr>
            <p:cNvPr id="15" name="Round Single Corner Rectangle 14"/>
            <p:cNvSpPr/>
            <p:nvPr/>
          </p:nvSpPr>
          <p:spPr>
            <a:xfrm rot="5400000">
              <a:off x="277423" y="242443"/>
              <a:ext cx="633179" cy="633179"/>
            </a:xfrm>
            <a:prstGeom prst="round1Rect">
              <a:avLst>
                <a:gd name="adj" fmla="val 18421"/>
              </a:avLst>
            </a:prstGeom>
            <a:grpFill/>
            <a:ln w="1905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dirty="0" smtClean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</a:rPr>
                <a:t> </a:t>
              </a:r>
              <a:endPara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16" name="object 4"/>
            <p:cNvSpPr/>
            <p:nvPr/>
          </p:nvSpPr>
          <p:spPr>
            <a:xfrm>
              <a:off x="382768" y="347787"/>
              <a:ext cx="422492" cy="422492"/>
            </a:xfrm>
            <a:custGeom>
              <a:avLst/>
              <a:gdLst/>
              <a:ahLst/>
              <a:cxnLst/>
              <a:rect l="l" t="t" r="r" b="b"/>
              <a:pathLst>
                <a:path w="684530" h="684530">
                  <a:moveTo>
                    <a:pt x="342112" y="0"/>
                  </a:moveTo>
                  <a:lnTo>
                    <a:pt x="286692" y="4485"/>
                  </a:lnTo>
                  <a:lnTo>
                    <a:pt x="234092" y="17469"/>
                  </a:lnTo>
                  <a:lnTo>
                    <a:pt x="185023" y="38242"/>
                  </a:lnTo>
                  <a:lnTo>
                    <a:pt x="140193" y="66093"/>
                  </a:lnTo>
                  <a:lnTo>
                    <a:pt x="100314" y="100314"/>
                  </a:lnTo>
                  <a:lnTo>
                    <a:pt x="66093" y="140193"/>
                  </a:lnTo>
                  <a:lnTo>
                    <a:pt x="38242" y="185023"/>
                  </a:lnTo>
                  <a:lnTo>
                    <a:pt x="17469" y="234092"/>
                  </a:lnTo>
                  <a:lnTo>
                    <a:pt x="4485" y="286692"/>
                  </a:lnTo>
                  <a:lnTo>
                    <a:pt x="0" y="342112"/>
                  </a:lnTo>
                  <a:lnTo>
                    <a:pt x="1136" y="370130"/>
                  </a:lnTo>
                  <a:lnTo>
                    <a:pt x="9959" y="424229"/>
                  </a:lnTo>
                  <a:lnTo>
                    <a:pt x="26926" y="475152"/>
                  </a:lnTo>
                  <a:lnTo>
                    <a:pt x="51327" y="522190"/>
                  </a:lnTo>
                  <a:lnTo>
                    <a:pt x="82452" y="564634"/>
                  </a:lnTo>
                  <a:lnTo>
                    <a:pt x="119590" y="601773"/>
                  </a:lnTo>
                  <a:lnTo>
                    <a:pt x="162034" y="632897"/>
                  </a:lnTo>
                  <a:lnTo>
                    <a:pt x="209072" y="657298"/>
                  </a:lnTo>
                  <a:lnTo>
                    <a:pt x="259995" y="674265"/>
                  </a:lnTo>
                  <a:lnTo>
                    <a:pt x="314094" y="683088"/>
                  </a:lnTo>
                  <a:lnTo>
                    <a:pt x="342112" y="684225"/>
                  </a:lnTo>
                  <a:lnTo>
                    <a:pt x="370130" y="683088"/>
                  </a:lnTo>
                  <a:lnTo>
                    <a:pt x="397532" y="679739"/>
                  </a:lnTo>
                  <a:lnTo>
                    <a:pt x="424229" y="674265"/>
                  </a:lnTo>
                  <a:lnTo>
                    <a:pt x="450132" y="666755"/>
                  </a:lnTo>
                  <a:lnTo>
                    <a:pt x="470945" y="658888"/>
                  </a:lnTo>
                  <a:lnTo>
                    <a:pt x="342112" y="658888"/>
                  </a:lnTo>
                  <a:lnTo>
                    <a:pt x="316169" y="657836"/>
                  </a:lnTo>
                  <a:lnTo>
                    <a:pt x="266076" y="649665"/>
                  </a:lnTo>
                  <a:lnTo>
                    <a:pt x="218924" y="633954"/>
                  </a:lnTo>
                  <a:lnTo>
                    <a:pt x="175370" y="611359"/>
                  </a:lnTo>
                  <a:lnTo>
                    <a:pt x="136070" y="582538"/>
                  </a:lnTo>
                  <a:lnTo>
                    <a:pt x="101681" y="548149"/>
                  </a:lnTo>
                  <a:lnTo>
                    <a:pt x="72862" y="508849"/>
                  </a:lnTo>
                  <a:lnTo>
                    <a:pt x="50268" y="465294"/>
                  </a:lnTo>
                  <a:lnTo>
                    <a:pt x="34558" y="418144"/>
                  </a:lnTo>
                  <a:lnTo>
                    <a:pt x="26388" y="368054"/>
                  </a:lnTo>
                  <a:lnTo>
                    <a:pt x="25336" y="342112"/>
                  </a:lnTo>
                  <a:lnTo>
                    <a:pt x="26388" y="316170"/>
                  </a:lnTo>
                  <a:lnTo>
                    <a:pt x="34558" y="266081"/>
                  </a:lnTo>
                  <a:lnTo>
                    <a:pt x="50268" y="218930"/>
                  </a:lnTo>
                  <a:lnTo>
                    <a:pt x="72862" y="175376"/>
                  </a:lnTo>
                  <a:lnTo>
                    <a:pt x="101681" y="136075"/>
                  </a:lnTo>
                  <a:lnTo>
                    <a:pt x="136070" y="101686"/>
                  </a:lnTo>
                  <a:lnTo>
                    <a:pt x="175370" y="72865"/>
                  </a:lnTo>
                  <a:lnTo>
                    <a:pt x="218924" y="50270"/>
                  </a:lnTo>
                  <a:lnTo>
                    <a:pt x="266076" y="34559"/>
                  </a:lnTo>
                  <a:lnTo>
                    <a:pt x="316169" y="26388"/>
                  </a:lnTo>
                  <a:lnTo>
                    <a:pt x="342112" y="25336"/>
                  </a:lnTo>
                  <a:lnTo>
                    <a:pt x="470945" y="25336"/>
                  </a:lnTo>
                  <a:lnTo>
                    <a:pt x="450132" y="17469"/>
                  </a:lnTo>
                  <a:lnTo>
                    <a:pt x="424229" y="9959"/>
                  </a:lnTo>
                  <a:lnTo>
                    <a:pt x="397532" y="4485"/>
                  </a:lnTo>
                  <a:lnTo>
                    <a:pt x="370130" y="1136"/>
                  </a:lnTo>
                  <a:lnTo>
                    <a:pt x="342112" y="0"/>
                  </a:lnTo>
                  <a:close/>
                </a:path>
                <a:path w="684530" h="684530">
                  <a:moveTo>
                    <a:pt x="470945" y="25336"/>
                  </a:moveTo>
                  <a:lnTo>
                    <a:pt x="342112" y="25336"/>
                  </a:lnTo>
                  <a:lnTo>
                    <a:pt x="368054" y="26388"/>
                  </a:lnTo>
                  <a:lnTo>
                    <a:pt x="393425" y="29490"/>
                  </a:lnTo>
                  <a:lnTo>
                    <a:pt x="442127" y="41513"/>
                  </a:lnTo>
                  <a:lnTo>
                    <a:pt x="487562" y="60748"/>
                  </a:lnTo>
                  <a:lnTo>
                    <a:pt x="529072" y="86538"/>
                  </a:lnTo>
                  <a:lnTo>
                    <a:pt x="565999" y="118225"/>
                  </a:lnTo>
                  <a:lnTo>
                    <a:pt x="597686" y="155152"/>
                  </a:lnTo>
                  <a:lnTo>
                    <a:pt x="623476" y="196662"/>
                  </a:lnTo>
                  <a:lnTo>
                    <a:pt x="642711" y="242097"/>
                  </a:lnTo>
                  <a:lnTo>
                    <a:pt x="654734" y="290799"/>
                  </a:lnTo>
                  <a:lnTo>
                    <a:pt x="658888" y="342112"/>
                  </a:lnTo>
                  <a:lnTo>
                    <a:pt x="657836" y="368054"/>
                  </a:lnTo>
                  <a:lnTo>
                    <a:pt x="649665" y="418144"/>
                  </a:lnTo>
                  <a:lnTo>
                    <a:pt x="633954" y="465294"/>
                  </a:lnTo>
                  <a:lnTo>
                    <a:pt x="611359" y="508849"/>
                  </a:lnTo>
                  <a:lnTo>
                    <a:pt x="582538" y="548149"/>
                  </a:lnTo>
                  <a:lnTo>
                    <a:pt x="548149" y="582538"/>
                  </a:lnTo>
                  <a:lnTo>
                    <a:pt x="508849" y="611359"/>
                  </a:lnTo>
                  <a:lnTo>
                    <a:pt x="465294" y="633954"/>
                  </a:lnTo>
                  <a:lnTo>
                    <a:pt x="418144" y="649665"/>
                  </a:lnTo>
                  <a:lnTo>
                    <a:pt x="368054" y="657836"/>
                  </a:lnTo>
                  <a:lnTo>
                    <a:pt x="342112" y="658888"/>
                  </a:lnTo>
                  <a:lnTo>
                    <a:pt x="470945" y="658888"/>
                  </a:lnTo>
                  <a:lnTo>
                    <a:pt x="522190" y="632897"/>
                  </a:lnTo>
                  <a:lnTo>
                    <a:pt x="564634" y="601773"/>
                  </a:lnTo>
                  <a:lnTo>
                    <a:pt x="601773" y="564634"/>
                  </a:lnTo>
                  <a:lnTo>
                    <a:pt x="632897" y="522190"/>
                  </a:lnTo>
                  <a:lnTo>
                    <a:pt x="657298" y="475152"/>
                  </a:lnTo>
                  <a:lnTo>
                    <a:pt x="674265" y="424229"/>
                  </a:lnTo>
                  <a:lnTo>
                    <a:pt x="683088" y="370130"/>
                  </a:lnTo>
                  <a:lnTo>
                    <a:pt x="684225" y="342112"/>
                  </a:lnTo>
                  <a:lnTo>
                    <a:pt x="683088" y="314094"/>
                  </a:lnTo>
                  <a:lnTo>
                    <a:pt x="674265" y="259995"/>
                  </a:lnTo>
                  <a:lnTo>
                    <a:pt x="657298" y="209072"/>
                  </a:lnTo>
                  <a:lnTo>
                    <a:pt x="632897" y="162034"/>
                  </a:lnTo>
                  <a:lnTo>
                    <a:pt x="601773" y="119590"/>
                  </a:lnTo>
                  <a:lnTo>
                    <a:pt x="564634" y="82452"/>
                  </a:lnTo>
                  <a:lnTo>
                    <a:pt x="522190" y="51327"/>
                  </a:lnTo>
                  <a:lnTo>
                    <a:pt x="475152" y="26926"/>
                  </a:lnTo>
                  <a:lnTo>
                    <a:pt x="470945" y="25336"/>
                  </a:lnTo>
                  <a:close/>
                </a:path>
                <a:path w="684530" h="684530">
                  <a:moveTo>
                    <a:pt x="345521" y="253567"/>
                  </a:moveTo>
                  <a:lnTo>
                    <a:pt x="309124" y="272763"/>
                  </a:lnTo>
                  <a:lnTo>
                    <a:pt x="304101" y="519506"/>
                  </a:lnTo>
                  <a:lnTo>
                    <a:pt x="306782" y="533537"/>
                  </a:lnTo>
                  <a:lnTo>
                    <a:pt x="314132" y="545215"/>
                  </a:lnTo>
                  <a:lnTo>
                    <a:pt x="325115" y="553504"/>
                  </a:lnTo>
                  <a:lnTo>
                    <a:pt x="338691" y="557364"/>
                  </a:lnTo>
                  <a:lnTo>
                    <a:pt x="353951" y="554997"/>
                  </a:lnTo>
                  <a:lnTo>
                    <a:pt x="366306" y="548296"/>
                  </a:lnTo>
                  <a:lnTo>
                    <a:pt x="375088" y="538174"/>
                  </a:lnTo>
                  <a:lnTo>
                    <a:pt x="377243" y="532180"/>
                  </a:lnTo>
                  <a:lnTo>
                    <a:pt x="335127" y="532180"/>
                  </a:lnTo>
                  <a:lnTo>
                    <a:pt x="329425" y="526491"/>
                  </a:lnTo>
                  <a:lnTo>
                    <a:pt x="329425" y="284441"/>
                  </a:lnTo>
                  <a:lnTo>
                    <a:pt x="335127" y="278752"/>
                  </a:lnTo>
                  <a:lnTo>
                    <a:pt x="377688" y="278752"/>
                  </a:lnTo>
                  <a:lnTo>
                    <a:pt x="377429" y="277399"/>
                  </a:lnTo>
                  <a:lnTo>
                    <a:pt x="370077" y="265718"/>
                  </a:lnTo>
                  <a:lnTo>
                    <a:pt x="359095" y="257427"/>
                  </a:lnTo>
                  <a:lnTo>
                    <a:pt x="345521" y="253567"/>
                  </a:lnTo>
                  <a:close/>
                </a:path>
                <a:path w="684530" h="684530">
                  <a:moveTo>
                    <a:pt x="377688" y="278752"/>
                  </a:moveTo>
                  <a:lnTo>
                    <a:pt x="349097" y="278752"/>
                  </a:lnTo>
                  <a:lnTo>
                    <a:pt x="354774" y="284441"/>
                  </a:lnTo>
                  <a:lnTo>
                    <a:pt x="354774" y="526491"/>
                  </a:lnTo>
                  <a:lnTo>
                    <a:pt x="349097" y="532180"/>
                  </a:lnTo>
                  <a:lnTo>
                    <a:pt x="377243" y="532180"/>
                  </a:lnTo>
                  <a:lnTo>
                    <a:pt x="379628" y="525546"/>
                  </a:lnTo>
                  <a:lnTo>
                    <a:pt x="380110" y="519506"/>
                  </a:lnTo>
                  <a:lnTo>
                    <a:pt x="379991" y="290799"/>
                  </a:lnTo>
                  <a:lnTo>
                    <a:pt x="377688" y="278752"/>
                  </a:lnTo>
                  <a:close/>
                </a:path>
                <a:path w="684530" h="684530">
                  <a:moveTo>
                    <a:pt x="345521" y="152196"/>
                  </a:moveTo>
                  <a:lnTo>
                    <a:pt x="330261" y="154565"/>
                  </a:lnTo>
                  <a:lnTo>
                    <a:pt x="317906" y="161269"/>
                  </a:lnTo>
                  <a:lnTo>
                    <a:pt x="309124" y="171392"/>
                  </a:lnTo>
                  <a:lnTo>
                    <a:pt x="304583" y="184018"/>
                  </a:lnTo>
                  <a:lnTo>
                    <a:pt x="306608" y="200125"/>
                  </a:lnTo>
                  <a:lnTo>
                    <a:pt x="312754" y="212981"/>
                  </a:lnTo>
                  <a:lnTo>
                    <a:pt x="322186" y="222150"/>
                  </a:lnTo>
                  <a:lnTo>
                    <a:pt x="334069" y="227197"/>
                  </a:lnTo>
                  <a:lnTo>
                    <a:pt x="350762" y="225491"/>
                  </a:lnTo>
                  <a:lnTo>
                    <a:pt x="363984" y="219797"/>
                  </a:lnTo>
                  <a:lnTo>
                    <a:pt x="373448" y="210900"/>
                  </a:lnTo>
                  <a:lnTo>
                    <a:pt x="377364" y="202730"/>
                  </a:lnTo>
                  <a:lnTo>
                    <a:pt x="335127" y="202730"/>
                  </a:lnTo>
                  <a:lnTo>
                    <a:pt x="329425" y="197040"/>
                  </a:lnTo>
                  <a:lnTo>
                    <a:pt x="329425" y="183083"/>
                  </a:lnTo>
                  <a:lnTo>
                    <a:pt x="335127" y="177380"/>
                  </a:lnTo>
                  <a:lnTo>
                    <a:pt x="377688" y="177380"/>
                  </a:lnTo>
                  <a:lnTo>
                    <a:pt x="377429" y="176027"/>
                  </a:lnTo>
                  <a:lnTo>
                    <a:pt x="370077" y="164347"/>
                  </a:lnTo>
                  <a:lnTo>
                    <a:pt x="359095" y="156056"/>
                  </a:lnTo>
                  <a:lnTo>
                    <a:pt x="345521" y="152196"/>
                  </a:lnTo>
                  <a:close/>
                </a:path>
                <a:path w="684530" h="684530">
                  <a:moveTo>
                    <a:pt x="377688" y="177380"/>
                  </a:moveTo>
                  <a:lnTo>
                    <a:pt x="349097" y="177380"/>
                  </a:lnTo>
                  <a:lnTo>
                    <a:pt x="354774" y="183083"/>
                  </a:lnTo>
                  <a:lnTo>
                    <a:pt x="354774" y="197040"/>
                  </a:lnTo>
                  <a:lnTo>
                    <a:pt x="349097" y="202730"/>
                  </a:lnTo>
                  <a:lnTo>
                    <a:pt x="377364" y="202730"/>
                  </a:lnTo>
                  <a:lnTo>
                    <a:pt x="378870" y="199587"/>
                  </a:lnTo>
                  <a:lnTo>
                    <a:pt x="380110" y="190055"/>
                  </a:lnTo>
                  <a:lnTo>
                    <a:pt x="377688" y="17738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endParaRPr kern="12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</p:grpSp>
      <p:sp>
        <p:nvSpPr>
          <p:cNvPr id="4" name="Round Single Corner Rectangle 3"/>
          <p:cNvSpPr/>
          <p:nvPr/>
        </p:nvSpPr>
        <p:spPr>
          <a:xfrm>
            <a:off x="48161" y="175261"/>
            <a:ext cx="8737024" cy="4737755"/>
          </a:xfrm>
          <a:prstGeom prst="round1Rect">
            <a:avLst>
              <a:gd name="adj" fmla="val 9488"/>
            </a:avLst>
          </a:prstGeom>
          <a:noFill/>
          <a:ln w="19050" cmpd="sng">
            <a:solidFill>
              <a:srgbClr val="67676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itle 2"/>
          <p:cNvSpPr txBox="1">
            <a:spLocks/>
          </p:cNvSpPr>
          <p:nvPr/>
        </p:nvSpPr>
        <p:spPr>
          <a:xfrm>
            <a:off x="777855" y="280841"/>
            <a:ext cx="7493566" cy="454421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chemeClr val="accent4"/>
                </a:solidFill>
                <a:latin typeface="Calibri"/>
                <a:ea typeface="+mj-ea"/>
                <a:cs typeface="Calibri"/>
              </a:defRPr>
            </a:lvl1pPr>
          </a:lstStyle>
          <a:p>
            <a:pPr algn="l"/>
            <a:r>
              <a:rPr lang="en-US" dirty="0" smtClean="0">
                <a:solidFill>
                  <a:srgbClr val="020202"/>
                </a:solidFill>
                <a:latin typeface="+mj-lt"/>
              </a:rPr>
              <a:t>LINET: Eligibility &amp; Enrollment Overview	 </a:t>
            </a:r>
            <a:endParaRPr lang="en-US" dirty="0">
              <a:solidFill>
                <a:srgbClr val="020202"/>
              </a:solidFill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0199" y="735262"/>
            <a:ext cx="868367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925" indent="-288925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20202"/>
                </a:solidFill>
              </a:rPr>
              <a:t>Eligibility: Must be eligible for Med D and Medicaid </a:t>
            </a:r>
            <a:r>
              <a:rPr lang="en-US" sz="1600" dirty="0">
                <a:solidFill>
                  <a:srgbClr val="020202"/>
                </a:solidFill>
              </a:rPr>
              <a:t>or any type of </a:t>
            </a:r>
            <a:r>
              <a:rPr lang="en-US" sz="1600" dirty="0" smtClean="0">
                <a:solidFill>
                  <a:srgbClr val="020202"/>
                </a:solidFill>
              </a:rPr>
              <a:t>LIS</a:t>
            </a:r>
          </a:p>
          <a:p>
            <a:pPr marL="288925" indent="-288925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20202"/>
                </a:solidFill>
              </a:rPr>
              <a:t>Enrollment Methods</a:t>
            </a:r>
          </a:p>
          <a:p>
            <a:pPr marL="746125" lvl="1" indent="-288925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20202"/>
                </a:solidFill>
              </a:rPr>
              <a:t>Auto: Enrolled by CMS via communication by state Medicaid </a:t>
            </a:r>
          </a:p>
          <a:p>
            <a:pPr marL="746125" lvl="1" indent="-288925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20202"/>
                </a:solidFill>
              </a:rPr>
              <a:t>Point of Sale: i</a:t>
            </a:r>
            <a:r>
              <a:rPr lang="en-US" sz="1400" dirty="0" smtClean="0">
                <a:solidFill>
                  <a:schemeClr val="tx1">
                    <a:lumMod val="50000"/>
                  </a:schemeClr>
                </a:solidFill>
              </a:rPr>
              <a:t>nitiated 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at the </a:t>
            </a:r>
            <a:r>
              <a:rPr lang="en-US" sz="1400" dirty="0" smtClean="0">
                <a:solidFill>
                  <a:schemeClr val="tx1">
                    <a:lumMod val="50000"/>
                  </a:schemeClr>
                </a:solidFill>
              </a:rPr>
              <a:t>pharmacy counter 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by claim </a:t>
            </a:r>
            <a:r>
              <a:rPr lang="en-US" sz="1400" dirty="0" smtClean="0">
                <a:solidFill>
                  <a:schemeClr val="tx1">
                    <a:lumMod val="50000"/>
                  </a:schemeClr>
                </a:solidFill>
              </a:rPr>
              <a:t>submission</a:t>
            </a:r>
          </a:p>
          <a:p>
            <a:pPr marL="1203325" lvl="2" indent="-288925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>
                    <a:lumMod val="50000"/>
                  </a:schemeClr>
                </a:solidFill>
              </a:rPr>
              <a:t>Enrollment Form (new) or Immediate Need</a:t>
            </a:r>
          </a:p>
          <a:p>
            <a:pPr marL="746125" lvl="1" indent="-288925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>
                    <a:lumMod val="50000"/>
                  </a:schemeClr>
                </a:solidFill>
              </a:rPr>
              <a:t>Retroactive – enrolled by retroactive reimbursement request</a:t>
            </a:r>
          </a:p>
        </p:txBody>
      </p:sp>
      <p:sp>
        <p:nvSpPr>
          <p:cNvPr id="10" name="Slide Number Placeholder 4"/>
          <p:cNvSpPr txBox="1">
            <a:spLocks/>
          </p:cNvSpPr>
          <p:nvPr/>
        </p:nvSpPr>
        <p:spPr>
          <a:xfrm>
            <a:off x="6354397" y="4895642"/>
            <a:ext cx="25908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 smtClean="0">
                <a:solidFill>
                  <a:schemeClr val="tx2"/>
                </a:solidFill>
              </a:rPr>
              <a:t>|</a:t>
            </a:r>
            <a:fld id="{C49B64AA-6A48-F14E-9A59-925DAAEA33AD}" type="slidenum">
              <a:rPr lang="en-US" sz="1200" smtClean="0">
                <a:solidFill>
                  <a:srgbClr val="96999D"/>
                </a:solidFill>
              </a:rPr>
              <a:pPr algn="r"/>
              <a:t>4</a:t>
            </a:fld>
            <a:endParaRPr lang="en-US" sz="1200" dirty="0">
              <a:solidFill>
                <a:srgbClr val="96999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79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37159" y="175261"/>
            <a:ext cx="548640" cy="548640"/>
            <a:chOff x="277423" y="242443"/>
            <a:chExt cx="633179" cy="633179"/>
          </a:xfrm>
          <a:solidFill>
            <a:srgbClr val="414042"/>
          </a:solidFill>
        </p:grpSpPr>
        <p:sp>
          <p:nvSpPr>
            <p:cNvPr id="15" name="Round Single Corner Rectangle 14"/>
            <p:cNvSpPr/>
            <p:nvPr/>
          </p:nvSpPr>
          <p:spPr>
            <a:xfrm rot="5400000">
              <a:off x="277423" y="242443"/>
              <a:ext cx="633179" cy="633179"/>
            </a:xfrm>
            <a:prstGeom prst="round1Rect">
              <a:avLst>
                <a:gd name="adj" fmla="val 18421"/>
              </a:avLst>
            </a:prstGeom>
            <a:grpFill/>
            <a:ln w="1905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dirty="0" smtClean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</a:rPr>
                <a:t> </a:t>
              </a:r>
              <a:endPara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16" name="object 4"/>
            <p:cNvSpPr/>
            <p:nvPr/>
          </p:nvSpPr>
          <p:spPr>
            <a:xfrm>
              <a:off x="382768" y="347787"/>
              <a:ext cx="422492" cy="422492"/>
            </a:xfrm>
            <a:custGeom>
              <a:avLst/>
              <a:gdLst/>
              <a:ahLst/>
              <a:cxnLst/>
              <a:rect l="l" t="t" r="r" b="b"/>
              <a:pathLst>
                <a:path w="684530" h="684530">
                  <a:moveTo>
                    <a:pt x="342112" y="0"/>
                  </a:moveTo>
                  <a:lnTo>
                    <a:pt x="286692" y="4485"/>
                  </a:lnTo>
                  <a:lnTo>
                    <a:pt x="234092" y="17469"/>
                  </a:lnTo>
                  <a:lnTo>
                    <a:pt x="185023" y="38242"/>
                  </a:lnTo>
                  <a:lnTo>
                    <a:pt x="140193" y="66093"/>
                  </a:lnTo>
                  <a:lnTo>
                    <a:pt x="100314" y="100314"/>
                  </a:lnTo>
                  <a:lnTo>
                    <a:pt x="66093" y="140193"/>
                  </a:lnTo>
                  <a:lnTo>
                    <a:pt x="38242" y="185023"/>
                  </a:lnTo>
                  <a:lnTo>
                    <a:pt x="17469" y="234092"/>
                  </a:lnTo>
                  <a:lnTo>
                    <a:pt x="4485" y="286692"/>
                  </a:lnTo>
                  <a:lnTo>
                    <a:pt x="0" y="342112"/>
                  </a:lnTo>
                  <a:lnTo>
                    <a:pt x="1136" y="370130"/>
                  </a:lnTo>
                  <a:lnTo>
                    <a:pt x="9959" y="424229"/>
                  </a:lnTo>
                  <a:lnTo>
                    <a:pt x="26926" y="475152"/>
                  </a:lnTo>
                  <a:lnTo>
                    <a:pt x="51327" y="522190"/>
                  </a:lnTo>
                  <a:lnTo>
                    <a:pt x="82452" y="564634"/>
                  </a:lnTo>
                  <a:lnTo>
                    <a:pt x="119590" y="601773"/>
                  </a:lnTo>
                  <a:lnTo>
                    <a:pt x="162034" y="632897"/>
                  </a:lnTo>
                  <a:lnTo>
                    <a:pt x="209072" y="657298"/>
                  </a:lnTo>
                  <a:lnTo>
                    <a:pt x="259995" y="674265"/>
                  </a:lnTo>
                  <a:lnTo>
                    <a:pt x="314094" y="683088"/>
                  </a:lnTo>
                  <a:lnTo>
                    <a:pt x="342112" y="684225"/>
                  </a:lnTo>
                  <a:lnTo>
                    <a:pt x="370130" y="683088"/>
                  </a:lnTo>
                  <a:lnTo>
                    <a:pt x="397532" y="679739"/>
                  </a:lnTo>
                  <a:lnTo>
                    <a:pt x="424229" y="674265"/>
                  </a:lnTo>
                  <a:lnTo>
                    <a:pt x="450132" y="666755"/>
                  </a:lnTo>
                  <a:lnTo>
                    <a:pt x="470945" y="658888"/>
                  </a:lnTo>
                  <a:lnTo>
                    <a:pt x="342112" y="658888"/>
                  </a:lnTo>
                  <a:lnTo>
                    <a:pt x="316169" y="657836"/>
                  </a:lnTo>
                  <a:lnTo>
                    <a:pt x="266076" y="649665"/>
                  </a:lnTo>
                  <a:lnTo>
                    <a:pt x="218924" y="633954"/>
                  </a:lnTo>
                  <a:lnTo>
                    <a:pt x="175370" y="611359"/>
                  </a:lnTo>
                  <a:lnTo>
                    <a:pt x="136070" y="582538"/>
                  </a:lnTo>
                  <a:lnTo>
                    <a:pt x="101681" y="548149"/>
                  </a:lnTo>
                  <a:lnTo>
                    <a:pt x="72862" y="508849"/>
                  </a:lnTo>
                  <a:lnTo>
                    <a:pt x="50268" y="465294"/>
                  </a:lnTo>
                  <a:lnTo>
                    <a:pt x="34558" y="418144"/>
                  </a:lnTo>
                  <a:lnTo>
                    <a:pt x="26388" y="368054"/>
                  </a:lnTo>
                  <a:lnTo>
                    <a:pt x="25336" y="342112"/>
                  </a:lnTo>
                  <a:lnTo>
                    <a:pt x="26388" y="316170"/>
                  </a:lnTo>
                  <a:lnTo>
                    <a:pt x="34558" y="266081"/>
                  </a:lnTo>
                  <a:lnTo>
                    <a:pt x="50268" y="218930"/>
                  </a:lnTo>
                  <a:lnTo>
                    <a:pt x="72862" y="175376"/>
                  </a:lnTo>
                  <a:lnTo>
                    <a:pt x="101681" y="136075"/>
                  </a:lnTo>
                  <a:lnTo>
                    <a:pt x="136070" y="101686"/>
                  </a:lnTo>
                  <a:lnTo>
                    <a:pt x="175370" y="72865"/>
                  </a:lnTo>
                  <a:lnTo>
                    <a:pt x="218924" y="50270"/>
                  </a:lnTo>
                  <a:lnTo>
                    <a:pt x="266076" y="34559"/>
                  </a:lnTo>
                  <a:lnTo>
                    <a:pt x="316169" y="26388"/>
                  </a:lnTo>
                  <a:lnTo>
                    <a:pt x="342112" y="25336"/>
                  </a:lnTo>
                  <a:lnTo>
                    <a:pt x="470945" y="25336"/>
                  </a:lnTo>
                  <a:lnTo>
                    <a:pt x="450132" y="17469"/>
                  </a:lnTo>
                  <a:lnTo>
                    <a:pt x="424229" y="9959"/>
                  </a:lnTo>
                  <a:lnTo>
                    <a:pt x="397532" y="4485"/>
                  </a:lnTo>
                  <a:lnTo>
                    <a:pt x="370130" y="1136"/>
                  </a:lnTo>
                  <a:lnTo>
                    <a:pt x="342112" y="0"/>
                  </a:lnTo>
                  <a:close/>
                </a:path>
                <a:path w="684530" h="684530">
                  <a:moveTo>
                    <a:pt x="470945" y="25336"/>
                  </a:moveTo>
                  <a:lnTo>
                    <a:pt x="342112" y="25336"/>
                  </a:lnTo>
                  <a:lnTo>
                    <a:pt x="368054" y="26388"/>
                  </a:lnTo>
                  <a:lnTo>
                    <a:pt x="393425" y="29490"/>
                  </a:lnTo>
                  <a:lnTo>
                    <a:pt x="442127" y="41513"/>
                  </a:lnTo>
                  <a:lnTo>
                    <a:pt x="487562" y="60748"/>
                  </a:lnTo>
                  <a:lnTo>
                    <a:pt x="529072" y="86538"/>
                  </a:lnTo>
                  <a:lnTo>
                    <a:pt x="565999" y="118225"/>
                  </a:lnTo>
                  <a:lnTo>
                    <a:pt x="597686" y="155152"/>
                  </a:lnTo>
                  <a:lnTo>
                    <a:pt x="623476" y="196662"/>
                  </a:lnTo>
                  <a:lnTo>
                    <a:pt x="642711" y="242097"/>
                  </a:lnTo>
                  <a:lnTo>
                    <a:pt x="654734" y="290799"/>
                  </a:lnTo>
                  <a:lnTo>
                    <a:pt x="658888" y="342112"/>
                  </a:lnTo>
                  <a:lnTo>
                    <a:pt x="657836" y="368054"/>
                  </a:lnTo>
                  <a:lnTo>
                    <a:pt x="649665" y="418144"/>
                  </a:lnTo>
                  <a:lnTo>
                    <a:pt x="633954" y="465294"/>
                  </a:lnTo>
                  <a:lnTo>
                    <a:pt x="611359" y="508849"/>
                  </a:lnTo>
                  <a:lnTo>
                    <a:pt x="582538" y="548149"/>
                  </a:lnTo>
                  <a:lnTo>
                    <a:pt x="548149" y="582538"/>
                  </a:lnTo>
                  <a:lnTo>
                    <a:pt x="508849" y="611359"/>
                  </a:lnTo>
                  <a:lnTo>
                    <a:pt x="465294" y="633954"/>
                  </a:lnTo>
                  <a:lnTo>
                    <a:pt x="418144" y="649665"/>
                  </a:lnTo>
                  <a:lnTo>
                    <a:pt x="368054" y="657836"/>
                  </a:lnTo>
                  <a:lnTo>
                    <a:pt x="342112" y="658888"/>
                  </a:lnTo>
                  <a:lnTo>
                    <a:pt x="470945" y="658888"/>
                  </a:lnTo>
                  <a:lnTo>
                    <a:pt x="522190" y="632897"/>
                  </a:lnTo>
                  <a:lnTo>
                    <a:pt x="564634" y="601773"/>
                  </a:lnTo>
                  <a:lnTo>
                    <a:pt x="601773" y="564634"/>
                  </a:lnTo>
                  <a:lnTo>
                    <a:pt x="632897" y="522190"/>
                  </a:lnTo>
                  <a:lnTo>
                    <a:pt x="657298" y="475152"/>
                  </a:lnTo>
                  <a:lnTo>
                    <a:pt x="674265" y="424229"/>
                  </a:lnTo>
                  <a:lnTo>
                    <a:pt x="683088" y="370130"/>
                  </a:lnTo>
                  <a:lnTo>
                    <a:pt x="684225" y="342112"/>
                  </a:lnTo>
                  <a:lnTo>
                    <a:pt x="683088" y="314094"/>
                  </a:lnTo>
                  <a:lnTo>
                    <a:pt x="674265" y="259995"/>
                  </a:lnTo>
                  <a:lnTo>
                    <a:pt x="657298" y="209072"/>
                  </a:lnTo>
                  <a:lnTo>
                    <a:pt x="632897" y="162034"/>
                  </a:lnTo>
                  <a:lnTo>
                    <a:pt x="601773" y="119590"/>
                  </a:lnTo>
                  <a:lnTo>
                    <a:pt x="564634" y="82452"/>
                  </a:lnTo>
                  <a:lnTo>
                    <a:pt x="522190" y="51327"/>
                  </a:lnTo>
                  <a:lnTo>
                    <a:pt x="475152" y="26926"/>
                  </a:lnTo>
                  <a:lnTo>
                    <a:pt x="470945" y="25336"/>
                  </a:lnTo>
                  <a:close/>
                </a:path>
                <a:path w="684530" h="684530">
                  <a:moveTo>
                    <a:pt x="345521" y="253567"/>
                  </a:moveTo>
                  <a:lnTo>
                    <a:pt x="309124" y="272763"/>
                  </a:lnTo>
                  <a:lnTo>
                    <a:pt x="304101" y="519506"/>
                  </a:lnTo>
                  <a:lnTo>
                    <a:pt x="306782" y="533537"/>
                  </a:lnTo>
                  <a:lnTo>
                    <a:pt x="314132" y="545215"/>
                  </a:lnTo>
                  <a:lnTo>
                    <a:pt x="325115" y="553504"/>
                  </a:lnTo>
                  <a:lnTo>
                    <a:pt x="338691" y="557364"/>
                  </a:lnTo>
                  <a:lnTo>
                    <a:pt x="353951" y="554997"/>
                  </a:lnTo>
                  <a:lnTo>
                    <a:pt x="366306" y="548296"/>
                  </a:lnTo>
                  <a:lnTo>
                    <a:pt x="375088" y="538174"/>
                  </a:lnTo>
                  <a:lnTo>
                    <a:pt x="377243" y="532180"/>
                  </a:lnTo>
                  <a:lnTo>
                    <a:pt x="335127" y="532180"/>
                  </a:lnTo>
                  <a:lnTo>
                    <a:pt x="329425" y="526491"/>
                  </a:lnTo>
                  <a:lnTo>
                    <a:pt x="329425" y="284441"/>
                  </a:lnTo>
                  <a:lnTo>
                    <a:pt x="335127" y="278752"/>
                  </a:lnTo>
                  <a:lnTo>
                    <a:pt x="377688" y="278752"/>
                  </a:lnTo>
                  <a:lnTo>
                    <a:pt x="377429" y="277399"/>
                  </a:lnTo>
                  <a:lnTo>
                    <a:pt x="370077" y="265718"/>
                  </a:lnTo>
                  <a:lnTo>
                    <a:pt x="359095" y="257427"/>
                  </a:lnTo>
                  <a:lnTo>
                    <a:pt x="345521" y="253567"/>
                  </a:lnTo>
                  <a:close/>
                </a:path>
                <a:path w="684530" h="684530">
                  <a:moveTo>
                    <a:pt x="377688" y="278752"/>
                  </a:moveTo>
                  <a:lnTo>
                    <a:pt x="349097" y="278752"/>
                  </a:lnTo>
                  <a:lnTo>
                    <a:pt x="354774" y="284441"/>
                  </a:lnTo>
                  <a:lnTo>
                    <a:pt x="354774" y="526491"/>
                  </a:lnTo>
                  <a:lnTo>
                    <a:pt x="349097" y="532180"/>
                  </a:lnTo>
                  <a:lnTo>
                    <a:pt x="377243" y="532180"/>
                  </a:lnTo>
                  <a:lnTo>
                    <a:pt x="379628" y="525546"/>
                  </a:lnTo>
                  <a:lnTo>
                    <a:pt x="380110" y="519506"/>
                  </a:lnTo>
                  <a:lnTo>
                    <a:pt x="379991" y="290799"/>
                  </a:lnTo>
                  <a:lnTo>
                    <a:pt x="377688" y="278752"/>
                  </a:lnTo>
                  <a:close/>
                </a:path>
                <a:path w="684530" h="684530">
                  <a:moveTo>
                    <a:pt x="345521" y="152196"/>
                  </a:moveTo>
                  <a:lnTo>
                    <a:pt x="330261" y="154565"/>
                  </a:lnTo>
                  <a:lnTo>
                    <a:pt x="317906" y="161269"/>
                  </a:lnTo>
                  <a:lnTo>
                    <a:pt x="309124" y="171392"/>
                  </a:lnTo>
                  <a:lnTo>
                    <a:pt x="304583" y="184018"/>
                  </a:lnTo>
                  <a:lnTo>
                    <a:pt x="306608" y="200125"/>
                  </a:lnTo>
                  <a:lnTo>
                    <a:pt x="312754" y="212981"/>
                  </a:lnTo>
                  <a:lnTo>
                    <a:pt x="322186" y="222150"/>
                  </a:lnTo>
                  <a:lnTo>
                    <a:pt x="334069" y="227197"/>
                  </a:lnTo>
                  <a:lnTo>
                    <a:pt x="350762" y="225491"/>
                  </a:lnTo>
                  <a:lnTo>
                    <a:pt x="363984" y="219797"/>
                  </a:lnTo>
                  <a:lnTo>
                    <a:pt x="373448" y="210900"/>
                  </a:lnTo>
                  <a:lnTo>
                    <a:pt x="377364" y="202730"/>
                  </a:lnTo>
                  <a:lnTo>
                    <a:pt x="335127" y="202730"/>
                  </a:lnTo>
                  <a:lnTo>
                    <a:pt x="329425" y="197040"/>
                  </a:lnTo>
                  <a:lnTo>
                    <a:pt x="329425" y="183083"/>
                  </a:lnTo>
                  <a:lnTo>
                    <a:pt x="335127" y="177380"/>
                  </a:lnTo>
                  <a:lnTo>
                    <a:pt x="377688" y="177380"/>
                  </a:lnTo>
                  <a:lnTo>
                    <a:pt x="377429" y="176027"/>
                  </a:lnTo>
                  <a:lnTo>
                    <a:pt x="370077" y="164347"/>
                  </a:lnTo>
                  <a:lnTo>
                    <a:pt x="359095" y="156056"/>
                  </a:lnTo>
                  <a:lnTo>
                    <a:pt x="345521" y="152196"/>
                  </a:lnTo>
                  <a:close/>
                </a:path>
                <a:path w="684530" h="684530">
                  <a:moveTo>
                    <a:pt x="377688" y="177380"/>
                  </a:moveTo>
                  <a:lnTo>
                    <a:pt x="349097" y="177380"/>
                  </a:lnTo>
                  <a:lnTo>
                    <a:pt x="354774" y="183083"/>
                  </a:lnTo>
                  <a:lnTo>
                    <a:pt x="354774" y="197040"/>
                  </a:lnTo>
                  <a:lnTo>
                    <a:pt x="349097" y="202730"/>
                  </a:lnTo>
                  <a:lnTo>
                    <a:pt x="377364" y="202730"/>
                  </a:lnTo>
                  <a:lnTo>
                    <a:pt x="378870" y="199587"/>
                  </a:lnTo>
                  <a:lnTo>
                    <a:pt x="380110" y="190055"/>
                  </a:lnTo>
                  <a:lnTo>
                    <a:pt x="377688" y="17738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endParaRPr kern="12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</p:grpSp>
      <p:sp>
        <p:nvSpPr>
          <p:cNvPr id="4" name="Round Single Corner Rectangle 3"/>
          <p:cNvSpPr/>
          <p:nvPr/>
        </p:nvSpPr>
        <p:spPr>
          <a:xfrm>
            <a:off x="151158" y="175261"/>
            <a:ext cx="8925817" cy="4707939"/>
          </a:xfrm>
          <a:prstGeom prst="round1Rect">
            <a:avLst>
              <a:gd name="adj" fmla="val 9488"/>
            </a:avLst>
          </a:prstGeom>
          <a:noFill/>
          <a:ln w="19050" cmpd="sng">
            <a:solidFill>
              <a:srgbClr val="67676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777078" y="249444"/>
            <a:ext cx="7228019" cy="454421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chemeClr val="accent4"/>
                </a:solidFill>
                <a:latin typeface="Calibri"/>
                <a:ea typeface="+mj-ea"/>
                <a:cs typeface="Calibri"/>
              </a:defRPr>
            </a:lvl1pPr>
          </a:lstStyle>
          <a:p>
            <a:pPr algn="l"/>
            <a:r>
              <a:rPr lang="en-US" dirty="0" smtClean="0">
                <a:solidFill>
                  <a:srgbClr val="020202"/>
                </a:solidFill>
                <a:latin typeface="+mj-lt"/>
              </a:rPr>
              <a:t>LINET: Enrollments by State	</a:t>
            </a:r>
            <a:endParaRPr lang="en-US" dirty="0">
              <a:solidFill>
                <a:srgbClr val="020202"/>
              </a:solidFill>
              <a:latin typeface="+mj-lt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056890" y="1061043"/>
            <a:ext cx="5581890" cy="3382320"/>
            <a:chOff x="0" y="0"/>
            <a:chExt cx="2936367" cy="1919171"/>
          </a:xfrm>
          <a:solidFill>
            <a:schemeClr val="bg1">
              <a:lumMod val="75000"/>
            </a:schemeClr>
          </a:solidFill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221196" y="0"/>
              <a:ext cx="365958" cy="271518"/>
            </a:xfrm>
            <a:custGeom>
              <a:avLst/>
              <a:gdLst>
                <a:gd name="T0" fmla="*/ 228 w 257"/>
                <a:gd name="T1" fmla="*/ 167 h 190"/>
                <a:gd name="T2" fmla="*/ 227 w 257"/>
                <a:gd name="T3" fmla="*/ 190 h 190"/>
                <a:gd name="T4" fmla="*/ 150 w 257"/>
                <a:gd name="T5" fmla="*/ 172 h 190"/>
                <a:gd name="T6" fmla="*/ 141 w 257"/>
                <a:gd name="T7" fmla="*/ 172 h 190"/>
                <a:gd name="T8" fmla="*/ 108 w 257"/>
                <a:gd name="T9" fmla="*/ 174 h 190"/>
                <a:gd name="T10" fmla="*/ 102 w 257"/>
                <a:gd name="T11" fmla="*/ 173 h 190"/>
                <a:gd name="T12" fmla="*/ 97 w 257"/>
                <a:gd name="T13" fmla="*/ 174 h 190"/>
                <a:gd name="T14" fmla="*/ 94 w 257"/>
                <a:gd name="T15" fmla="*/ 172 h 190"/>
                <a:gd name="T16" fmla="*/ 86 w 257"/>
                <a:gd name="T17" fmla="*/ 171 h 190"/>
                <a:gd name="T18" fmla="*/ 85 w 257"/>
                <a:gd name="T19" fmla="*/ 168 h 190"/>
                <a:gd name="T20" fmla="*/ 73 w 257"/>
                <a:gd name="T21" fmla="*/ 165 h 190"/>
                <a:gd name="T22" fmla="*/ 66 w 257"/>
                <a:gd name="T23" fmla="*/ 162 h 190"/>
                <a:gd name="T24" fmla="*/ 51 w 257"/>
                <a:gd name="T25" fmla="*/ 165 h 190"/>
                <a:gd name="T26" fmla="*/ 33 w 257"/>
                <a:gd name="T27" fmla="*/ 156 h 190"/>
                <a:gd name="T28" fmla="*/ 29 w 257"/>
                <a:gd name="T29" fmla="*/ 128 h 190"/>
                <a:gd name="T30" fmla="*/ 20 w 257"/>
                <a:gd name="T31" fmla="*/ 126 h 190"/>
                <a:gd name="T32" fmla="*/ 10 w 257"/>
                <a:gd name="T33" fmla="*/ 120 h 190"/>
                <a:gd name="T34" fmla="*/ 0 w 257"/>
                <a:gd name="T35" fmla="*/ 116 h 190"/>
                <a:gd name="T36" fmla="*/ 3 w 257"/>
                <a:gd name="T37" fmla="*/ 103 h 190"/>
                <a:gd name="T38" fmla="*/ 5 w 257"/>
                <a:gd name="T39" fmla="*/ 105 h 190"/>
                <a:gd name="T40" fmla="*/ 7 w 257"/>
                <a:gd name="T41" fmla="*/ 105 h 190"/>
                <a:gd name="T42" fmla="*/ 11 w 257"/>
                <a:gd name="T43" fmla="*/ 99 h 190"/>
                <a:gd name="T44" fmla="*/ 9 w 257"/>
                <a:gd name="T45" fmla="*/ 96 h 190"/>
                <a:gd name="T46" fmla="*/ 7 w 257"/>
                <a:gd name="T47" fmla="*/ 88 h 190"/>
                <a:gd name="T48" fmla="*/ 16 w 257"/>
                <a:gd name="T49" fmla="*/ 85 h 190"/>
                <a:gd name="T50" fmla="*/ 8 w 257"/>
                <a:gd name="T51" fmla="*/ 78 h 190"/>
                <a:gd name="T52" fmla="*/ 6 w 257"/>
                <a:gd name="T53" fmla="*/ 60 h 190"/>
                <a:gd name="T54" fmla="*/ 8 w 257"/>
                <a:gd name="T55" fmla="*/ 41 h 190"/>
                <a:gd name="T56" fmla="*/ 3 w 257"/>
                <a:gd name="T57" fmla="*/ 23 h 190"/>
                <a:gd name="T58" fmla="*/ 10 w 257"/>
                <a:gd name="T59" fmla="*/ 10 h 190"/>
                <a:gd name="T60" fmla="*/ 33 w 257"/>
                <a:gd name="T61" fmla="*/ 30 h 190"/>
                <a:gd name="T62" fmla="*/ 49 w 257"/>
                <a:gd name="T63" fmla="*/ 36 h 190"/>
                <a:gd name="T64" fmla="*/ 55 w 257"/>
                <a:gd name="T65" fmla="*/ 36 h 190"/>
                <a:gd name="T66" fmla="*/ 65 w 257"/>
                <a:gd name="T67" fmla="*/ 42 h 190"/>
                <a:gd name="T68" fmla="*/ 63 w 257"/>
                <a:gd name="T69" fmla="*/ 56 h 190"/>
                <a:gd name="T70" fmla="*/ 48 w 257"/>
                <a:gd name="T71" fmla="*/ 69 h 190"/>
                <a:gd name="T72" fmla="*/ 48 w 257"/>
                <a:gd name="T73" fmla="*/ 74 h 190"/>
                <a:gd name="T74" fmla="*/ 55 w 257"/>
                <a:gd name="T75" fmla="*/ 66 h 190"/>
                <a:gd name="T76" fmla="*/ 70 w 257"/>
                <a:gd name="T77" fmla="*/ 57 h 190"/>
                <a:gd name="T78" fmla="*/ 66 w 257"/>
                <a:gd name="T79" fmla="*/ 64 h 190"/>
                <a:gd name="T80" fmla="*/ 52 w 257"/>
                <a:gd name="T81" fmla="*/ 80 h 190"/>
                <a:gd name="T82" fmla="*/ 46 w 257"/>
                <a:gd name="T83" fmla="*/ 91 h 190"/>
                <a:gd name="T84" fmla="*/ 55 w 257"/>
                <a:gd name="T85" fmla="*/ 87 h 190"/>
                <a:gd name="T86" fmla="*/ 65 w 257"/>
                <a:gd name="T87" fmla="*/ 82 h 190"/>
                <a:gd name="T88" fmla="*/ 71 w 257"/>
                <a:gd name="T89" fmla="*/ 68 h 190"/>
                <a:gd name="T90" fmla="*/ 80 w 257"/>
                <a:gd name="T91" fmla="*/ 54 h 190"/>
                <a:gd name="T92" fmla="*/ 78 w 257"/>
                <a:gd name="T93" fmla="*/ 42 h 190"/>
                <a:gd name="T94" fmla="*/ 75 w 257"/>
                <a:gd name="T95" fmla="*/ 35 h 190"/>
                <a:gd name="T96" fmla="*/ 74 w 257"/>
                <a:gd name="T97" fmla="*/ 46 h 190"/>
                <a:gd name="T98" fmla="*/ 76 w 257"/>
                <a:gd name="T99" fmla="*/ 54 h 190"/>
                <a:gd name="T100" fmla="*/ 72 w 257"/>
                <a:gd name="T101" fmla="*/ 51 h 190"/>
                <a:gd name="T102" fmla="*/ 68 w 257"/>
                <a:gd name="T103" fmla="*/ 41 h 190"/>
                <a:gd name="T104" fmla="*/ 73 w 257"/>
                <a:gd name="T105" fmla="*/ 32 h 190"/>
                <a:gd name="T106" fmla="*/ 74 w 257"/>
                <a:gd name="T107" fmla="*/ 24 h 190"/>
                <a:gd name="T108" fmla="*/ 80 w 257"/>
                <a:gd name="T109" fmla="*/ 30 h 190"/>
                <a:gd name="T110" fmla="*/ 79 w 257"/>
                <a:gd name="T111" fmla="*/ 15 h 190"/>
                <a:gd name="T112" fmla="*/ 77 w 257"/>
                <a:gd name="T113" fmla="*/ 11 h 190"/>
                <a:gd name="T114" fmla="*/ 145 w 257"/>
                <a:gd name="T115" fmla="*/ 19 h 190"/>
                <a:gd name="T116" fmla="*/ 246 w 257"/>
                <a:gd name="T117" fmla="*/ 45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7" h="190">
                  <a:moveTo>
                    <a:pt x="257" y="47"/>
                  </a:moveTo>
                  <a:cubicBezTo>
                    <a:pt x="257" y="47"/>
                    <a:pt x="233" y="161"/>
                    <a:pt x="228" y="167"/>
                  </a:cubicBezTo>
                  <a:cubicBezTo>
                    <a:pt x="224" y="174"/>
                    <a:pt x="229" y="172"/>
                    <a:pt x="229" y="179"/>
                  </a:cubicBezTo>
                  <a:cubicBezTo>
                    <a:pt x="229" y="185"/>
                    <a:pt x="227" y="190"/>
                    <a:pt x="227" y="190"/>
                  </a:cubicBezTo>
                  <a:cubicBezTo>
                    <a:pt x="161" y="173"/>
                    <a:pt x="161" y="173"/>
                    <a:pt x="161" y="173"/>
                  </a:cubicBezTo>
                  <a:cubicBezTo>
                    <a:pt x="150" y="172"/>
                    <a:pt x="150" y="172"/>
                    <a:pt x="150" y="172"/>
                  </a:cubicBezTo>
                  <a:cubicBezTo>
                    <a:pt x="146" y="173"/>
                    <a:pt x="146" y="173"/>
                    <a:pt x="146" y="173"/>
                  </a:cubicBezTo>
                  <a:cubicBezTo>
                    <a:pt x="141" y="172"/>
                    <a:pt x="141" y="172"/>
                    <a:pt x="141" y="172"/>
                  </a:cubicBezTo>
                  <a:cubicBezTo>
                    <a:pt x="137" y="173"/>
                    <a:pt x="137" y="173"/>
                    <a:pt x="137" y="173"/>
                  </a:cubicBezTo>
                  <a:cubicBezTo>
                    <a:pt x="108" y="174"/>
                    <a:pt x="108" y="174"/>
                    <a:pt x="108" y="174"/>
                  </a:cubicBezTo>
                  <a:cubicBezTo>
                    <a:pt x="105" y="172"/>
                    <a:pt x="105" y="172"/>
                    <a:pt x="105" y="172"/>
                  </a:cubicBezTo>
                  <a:cubicBezTo>
                    <a:pt x="102" y="173"/>
                    <a:pt x="102" y="173"/>
                    <a:pt x="102" y="173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4" y="173"/>
                    <a:pt x="94" y="173"/>
                    <a:pt x="94" y="173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89" y="172"/>
                    <a:pt x="89" y="172"/>
                    <a:pt x="89" y="172"/>
                  </a:cubicBezTo>
                  <a:cubicBezTo>
                    <a:pt x="86" y="171"/>
                    <a:pt x="86" y="171"/>
                    <a:pt x="86" y="171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1" y="167"/>
                    <a:pt x="81" y="167"/>
                    <a:pt x="81" y="167"/>
                  </a:cubicBezTo>
                  <a:cubicBezTo>
                    <a:pt x="73" y="165"/>
                    <a:pt x="73" y="165"/>
                    <a:pt x="73" y="165"/>
                  </a:cubicBezTo>
                  <a:cubicBezTo>
                    <a:pt x="68" y="163"/>
                    <a:pt x="68" y="163"/>
                    <a:pt x="68" y="163"/>
                  </a:cubicBezTo>
                  <a:cubicBezTo>
                    <a:pt x="66" y="162"/>
                    <a:pt x="66" y="162"/>
                    <a:pt x="66" y="162"/>
                  </a:cubicBezTo>
                  <a:cubicBezTo>
                    <a:pt x="60" y="163"/>
                    <a:pt x="60" y="163"/>
                    <a:pt x="60" y="163"/>
                  </a:cubicBezTo>
                  <a:cubicBezTo>
                    <a:pt x="51" y="165"/>
                    <a:pt x="51" y="165"/>
                    <a:pt x="51" y="165"/>
                  </a:cubicBezTo>
                  <a:cubicBezTo>
                    <a:pt x="40" y="162"/>
                    <a:pt x="40" y="162"/>
                    <a:pt x="40" y="162"/>
                  </a:cubicBezTo>
                  <a:cubicBezTo>
                    <a:pt x="33" y="156"/>
                    <a:pt x="33" y="156"/>
                    <a:pt x="33" y="156"/>
                  </a:cubicBezTo>
                  <a:cubicBezTo>
                    <a:pt x="33" y="156"/>
                    <a:pt x="36" y="149"/>
                    <a:pt x="35" y="140"/>
                  </a:cubicBezTo>
                  <a:cubicBezTo>
                    <a:pt x="34" y="130"/>
                    <a:pt x="29" y="128"/>
                    <a:pt x="29" y="128"/>
                  </a:cubicBezTo>
                  <a:cubicBezTo>
                    <a:pt x="24" y="128"/>
                    <a:pt x="24" y="128"/>
                    <a:pt x="24" y="128"/>
                  </a:cubicBezTo>
                  <a:cubicBezTo>
                    <a:pt x="20" y="126"/>
                    <a:pt x="20" y="126"/>
                    <a:pt x="20" y="126"/>
                  </a:cubicBezTo>
                  <a:cubicBezTo>
                    <a:pt x="20" y="126"/>
                    <a:pt x="20" y="120"/>
                    <a:pt x="15" y="120"/>
                  </a:cubicBezTo>
                  <a:cubicBezTo>
                    <a:pt x="10" y="120"/>
                    <a:pt x="10" y="120"/>
                    <a:pt x="10" y="120"/>
                  </a:cubicBezTo>
                  <a:cubicBezTo>
                    <a:pt x="4" y="119"/>
                    <a:pt x="4" y="119"/>
                    <a:pt x="4" y="119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1" y="109"/>
                    <a:pt x="1" y="109"/>
                    <a:pt x="1" y="109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4" y="102"/>
                    <a:pt x="4" y="102"/>
                    <a:pt x="4" y="102"/>
                  </a:cubicBezTo>
                  <a:cubicBezTo>
                    <a:pt x="5" y="105"/>
                    <a:pt x="5" y="105"/>
                    <a:pt x="5" y="105"/>
                  </a:cubicBezTo>
                  <a:cubicBezTo>
                    <a:pt x="6" y="106"/>
                    <a:pt x="6" y="106"/>
                    <a:pt x="6" y="106"/>
                  </a:cubicBezTo>
                  <a:cubicBezTo>
                    <a:pt x="7" y="105"/>
                    <a:pt x="7" y="105"/>
                    <a:pt x="7" y="105"/>
                  </a:cubicBezTo>
                  <a:cubicBezTo>
                    <a:pt x="7" y="101"/>
                    <a:pt x="7" y="101"/>
                    <a:pt x="7" y="101"/>
                  </a:cubicBezTo>
                  <a:cubicBezTo>
                    <a:pt x="11" y="99"/>
                    <a:pt x="11" y="99"/>
                    <a:pt x="11" y="99"/>
                  </a:cubicBezTo>
                  <a:cubicBezTo>
                    <a:pt x="11" y="98"/>
                    <a:pt x="11" y="98"/>
                    <a:pt x="11" y="98"/>
                  </a:cubicBezTo>
                  <a:cubicBezTo>
                    <a:pt x="9" y="96"/>
                    <a:pt x="9" y="96"/>
                    <a:pt x="9" y="96"/>
                  </a:cubicBezTo>
                  <a:cubicBezTo>
                    <a:pt x="8" y="95"/>
                    <a:pt x="8" y="95"/>
                    <a:pt x="8" y="95"/>
                  </a:cubicBezTo>
                  <a:cubicBezTo>
                    <a:pt x="7" y="88"/>
                    <a:pt x="7" y="88"/>
                    <a:pt x="7" y="88"/>
                  </a:cubicBezTo>
                  <a:cubicBezTo>
                    <a:pt x="14" y="87"/>
                    <a:pt x="14" y="87"/>
                    <a:pt x="14" y="87"/>
                  </a:cubicBezTo>
                  <a:cubicBezTo>
                    <a:pt x="16" y="85"/>
                    <a:pt x="16" y="85"/>
                    <a:pt x="16" y="85"/>
                  </a:cubicBezTo>
                  <a:cubicBezTo>
                    <a:pt x="10" y="80"/>
                    <a:pt x="10" y="80"/>
                    <a:pt x="10" y="80"/>
                  </a:cubicBezTo>
                  <a:cubicBezTo>
                    <a:pt x="8" y="78"/>
                    <a:pt x="8" y="78"/>
                    <a:pt x="8" y="78"/>
                  </a:cubicBezTo>
                  <a:cubicBezTo>
                    <a:pt x="6" y="64"/>
                    <a:pt x="6" y="64"/>
                    <a:pt x="6" y="64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8" y="59"/>
                    <a:pt x="8" y="59"/>
                    <a:pt x="8" y="59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9" y="36"/>
                    <a:pt x="49" y="36"/>
                    <a:pt x="49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5" y="36"/>
                    <a:pt x="55" y="36"/>
                    <a:pt x="55" y="36"/>
                  </a:cubicBezTo>
                  <a:cubicBezTo>
                    <a:pt x="57" y="43"/>
                    <a:pt x="57" y="43"/>
                    <a:pt x="57" y="43"/>
                  </a:cubicBezTo>
                  <a:cubicBezTo>
                    <a:pt x="65" y="42"/>
                    <a:pt x="65" y="42"/>
                    <a:pt x="65" y="42"/>
                  </a:cubicBezTo>
                  <a:cubicBezTo>
                    <a:pt x="66" y="52"/>
                    <a:pt x="66" y="52"/>
                    <a:pt x="66" y="52"/>
                  </a:cubicBezTo>
                  <a:cubicBezTo>
                    <a:pt x="63" y="56"/>
                    <a:pt x="63" y="56"/>
                    <a:pt x="63" y="56"/>
                  </a:cubicBezTo>
                  <a:cubicBezTo>
                    <a:pt x="54" y="61"/>
                    <a:pt x="54" y="61"/>
                    <a:pt x="54" y="61"/>
                  </a:cubicBezTo>
                  <a:cubicBezTo>
                    <a:pt x="48" y="69"/>
                    <a:pt x="48" y="69"/>
                    <a:pt x="48" y="69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8" y="74"/>
                    <a:pt x="48" y="74"/>
                    <a:pt x="48" y="74"/>
                  </a:cubicBezTo>
                  <a:cubicBezTo>
                    <a:pt x="52" y="70"/>
                    <a:pt x="52" y="70"/>
                    <a:pt x="52" y="70"/>
                  </a:cubicBezTo>
                  <a:cubicBezTo>
                    <a:pt x="55" y="66"/>
                    <a:pt x="55" y="66"/>
                    <a:pt x="55" y="66"/>
                  </a:cubicBezTo>
                  <a:cubicBezTo>
                    <a:pt x="64" y="60"/>
                    <a:pt x="64" y="60"/>
                    <a:pt x="64" y="60"/>
                  </a:cubicBezTo>
                  <a:cubicBezTo>
                    <a:pt x="70" y="57"/>
                    <a:pt x="70" y="57"/>
                    <a:pt x="70" y="57"/>
                  </a:cubicBezTo>
                  <a:cubicBezTo>
                    <a:pt x="69" y="61"/>
                    <a:pt x="69" y="61"/>
                    <a:pt x="69" y="61"/>
                  </a:cubicBezTo>
                  <a:cubicBezTo>
                    <a:pt x="66" y="64"/>
                    <a:pt x="66" y="64"/>
                    <a:pt x="66" y="64"/>
                  </a:cubicBezTo>
                  <a:cubicBezTo>
                    <a:pt x="62" y="74"/>
                    <a:pt x="62" y="74"/>
                    <a:pt x="62" y="74"/>
                  </a:cubicBezTo>
                  <a:cubicBezTo>
                    <a:pt x="52" y="80"/>
                    <a:pt x="52" y="80"/>
                    <a:pt x="52" y="80"/>
                  </a:cubicBezTo>
                  <a:cubicBezTo>
                    <a:pt x="46" y="86"/>
                    <a:pt x="46" y="86"/>
                    <a:pt x="46" y="86"/>
                  </a:cubicBezTo>
                  <a:cubicBezTo>
                    <a:pt x="46" y="91"/>
                    <a:pt x="46" y="91"/>
                    <a:pt x="46" y="91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5" y="82"/>
                    <a:pt x="65" y="82"/>
                    <a:pt x="65" y="82"/>
                  </a:cubicBezTo>
                  <a:cubicBezTo>
                    <a:pt x="69" y="78"/>
                    <a:pt x="69" y="78"/>
                    <a:pt x="69" y="78"/>
                  </a:cubicBezTo>
                  <a:cubicBezTo>
                    <a:pt x="71" y="68"/>
                    <a:pt x="71" y="68"/>
                    <a:pt x="71" y="68"/>
                  </a:cubicBezTo>
                  <a:cubicBezTo>
                    <a:pt x="75" y="60"/>
                    <a:pt x="75" y="60"/>
                    <a:pt x="75" y="60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81" y="50"/>
                    <a:pt x="81" y="50"/>
                    <a:pt x="81" y="50"/>
                  </a:cubicBezTo>
                  <a:cubicBezTo>
                    <a:pt x="78" y="42"/>
                    <a:pt x="78" y="42"/>
                    <a:pt x="78" y="42"/>
                  </a:cubicBezTo>
                  <a:cubicBezTo>
                    <a:pt x="78" y="34"/>
                    <a:pt x="78" y="34"/>
                    <a:pt x="78" y="34"/>
                  </a:cubicBezTo>
                  <a:cubicBezTo>
                    <a:pt x="75" y="35"/>
                    <a:pt x="75" y="35"/>
                    <a:pt x="75" y="35"/>
                  </a:cubicBezTo>
                  <a:cubicBezTo>
                    <a:pt x="73" y="38"/>
                    <a:pt x="73" y="38"/>
                    <a:pt x="73" y="38"/>
                  </a:cubicBezTo>
                  <a:cubicBezTo>
                    <a:pt x="74" y="46"/>
                    <a:pt x="74" y="46"/>
                    <a:pt x="74" y="46"/>
                  </a:cubicBezTo>
                  <a:cubicBezTo>
                    <a:pt x="76" y="52"/>
                    <a:pt x="76" y="52"/>
                    <a:pt x="76" y="52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4" y="53"/>
                    <a:pt x="74" y="53"/>
                    <a:pt x="74" y="53"/>
                  </a:cubicBezTo>
                  <a:cubicBezTo>
                    <a:pt x="72" y="51"/>
                    <a:pt x="72" y="51"/>
                    <a:pt x="72" y="51"/>
                  </a:cubicBezTo>
                  <a:cubicBezTo>
                    <a:pt x="70" y="46"/>
                    <a:pt x="70" y="46"/>
                    <a:pt x="70" y="46"/>
                  </a:cubicBezTo>
                  <a:cubicBezTo>
                    <a:pt x="68" y="41"/>
                    <a:pt x="68" y="41"/>
                    <a:pt x="68" y="41"/>
                  </a:cubicBezTo>
                  <a:cubicBezTo>
                    <a:pt x="68" y="37"/>
                    <a:pt x="68" y="37"/>
                    <a:pt x="68" y="37"/>
                  </a:cubicBezTo>
                  <a:cubicBezTo>
                    <a:pt x="73" y="32"/>
                    <a:pt x="73" y="32"/>
                    <a:pt x="73" y="32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79" y="29"/>
                    <a:pt x="79" y="29"/>
                    <a:pt x="79" y="29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81" y="24"/>
                    <a:pt x="81" y="24"/>
                    <a:pt x="81" y="24"/>
                  </a:cubicBezTo>
                  <a:cubicBezTo>
                    <a:pt x="79" y="15"/>
                    <a:pt x="79" y="15"/>
                    <a:pt x="79" y="15"/>
                  </a:cubicBezTo>
                  <a:cubicBezTo>
                    <a:pt x="80" y="12"/>
                    <a:pt x="80" y="12"/>
                    <a:pt x="80" y="12"/>
                  </a:cubicBezTo>
                  <a:cubicBezTo>
                    <a:pt x="77" y="11"/>
                    <a:pt x="77" y="11"/>
                    <a:pt x="77" y="1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6" y="0"/>
                    <a:pt x="133" y="16"/>
                    <a:pt x="145" y="19"/>
                  </a:cubicBezTo>
                  <a:cubicBezTo>
                    <a:pt x="156" y="22"/>
                    <a:pt x="230" y="42"/>
                    <a:pt x="235" y="43"/>
                  </a:cubicBezTo>
                  <a:cubicBezTo>
                    <a:pt x="240" y="45"/>
                    <a:pt x="246" y="45"/>
                    <a:pt x="246" y="45"/>
                  </a:cubicBezTo>
                  <a:lnTo>
                    <a:pt x="257" y="47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6350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latin typeface="Source Sans Pro Light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767603" y="956212"/>
              <a:ext cx="384509" cy="394627"/>
            </a:xfrm>
            <a:custGeom>
              <a:avLst/>
              <a:gdLst>
                <a:gd name="T0" fmla="*/ 34 w 228"/>
                <a:gd name="T1" fmla="*/ 0 h 234"/>
                <a:gd name="T2" fmla="*/ 228 w 228"/>
                <a:gd name="T3" fmla="*/ 23 h 234"/>
                <a:gd name="T4" fmla="*/ 227 w 228"/>
                <a:gd name="T5" fmla="*/ 44 h 234"/>
                <a:gd name="T6" fmla="*/ 224 w 228"/>
                <a:gd name="T7" fmla="*/ 44 h 234"/>
                <a:gd name="T8" fmla="*/ 210 w 228"/>
                <a:gd name="T9" fmla="*/ 226 h 234"/>
                <a:gd name="T10" fmla="*/ 91 w 228"/>
                <a:gd name="T11" fmla="*/ 215 h 234"/>
                <a:gd name="T12" fmla="*/ 90 w 228"/>
                <a:gd name="T13" fmla="*/ 224 h 234"/>
                <a:gd name="T14" fmla="*/ 32 w 228"/>
                <a:gd name="T15" fmla="*/ 218 h 234"/>
                <a:gd name="T16" fmla="*/ 29 w 228"/>
                <a:gd name="T17" fmla="*/ 234 h 234"/>
                <a:gd name="T18" fmla="*/ 0 w 228"/>
                <a:gd name="T19" fmla="*/ 230 h 234"/>
                <a:gd name="T20" fmla="*/ 34 w 228"/>
                <a:gd name="T21" fmla="*/ 0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8" h="234">
                  <a:moveTo>
                    <a:pt x="34" y="0"/>
                  </a:moveTo>
                  <a:lnTo>
                    <a:pt x="228" y="23"/>
                  </a:lnTo>
                  <a:lnTo>
                    <a:pt x="227" y="44"/>
                  </a:lnTo>
                  <a:lnTo>
                    <a:pt x="224" y="44"/>
                  </a:lnTo>
                  <a:lnTo>
                    <a:pt x="210" y="226"/>
                  </a:lnTo>
                  <a:lnTo>
                    <a:pt x="91" y="215"/>
                  </a:lnTo>
                  <a:lnTo>
                    <a:pt x="90" y="224"/>
                  </a:lnTo>
                  <a:lnTo>
                    <a:pt x="32" y="218"/>
                  </a:lnTo>
                  <a:lnTo>
                    <a:pt x="29" y="234"/>
                  </a:lnTo>
                  <a:lnTo>
                    <a:pt x="0" y="23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latin typeface="Source Sans Pro Light" charset="0"/>
              </a:endParaRPr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910949" y="1030416"/>
              <a:ext cx="762272" cy="752153"/>
            </a:xfrm>
            <a:custGeom>
              <a:avLst/>
              <a:gdLst>
                <a:gd name="T0" fmla="*/ 450 w 452"/>
                <a:gd name="T1" fmla="*/ 234 h 446"/>
                <a:gd name="T2" fmla="*/ 446 w 452"/>
                <a:gd name="T3" fmla="*/ 215 h 446"/>
                <a:gd name="T4" fmla="*/ 435 w 452"/>
                <a:gd name="T5" fmla="*/ 131 h 446"/>
                <a:gd name="T6" fmla="*/ 417 w 452"/>
                <a:gd name="T7" fmla="*/ 128 h 446"/>
                <a:gd name="T8" fmla="*/ 398 w 452"/>
                <a:gd name="T9" fmla="*/ 117 h 446"/>
                <a:gd name="T10" fmla="*/ 378 w 452"/>
                <a:gd name="T11" fmla="*/ 116 h 446"/>
                <a:gd name="T12" fmla="*/ 365 w 452"/>
                <a:gd name="T13" fmla="*/ 118 h 446"/>
                <a:gd name="T14" fmla="*/ 352 w 452"/>
                <a:gd name="T15" fmla="*/ 122 h 446"/>
                <a:gd name="T16" fmla="*/ 332 w 452"/>
                <a:gd name="T17" fmla="*/ 118 h 446"/>
                <a:gd name="T18" fmla="*/ 325 w 452"/>
                <a:gd name="T19" fmla="*/ 116 h 446"/>
                <a:gd name="T20" fmla="*/ 310 w 452"/>
                <a:gd name="T21" fmla="*/ 112 h 446"/>
                <a:gd name="T22" fmla="*/ 301 w 452"/>
                <a:gd name="T23" fmla="*/ 111 h 446"/>
                <a:gd name="T24" fmla="*/ 284 w 452"/>
                <a:gd name="T25" fmla="*/ 107 h 446"/>
                <a:gd name="T26" fmla="*/ 269 w 452"/>
                <a:gd name="T27" fmla="*/ 101 h 446"/>
                <a:gd name="T28" fmla="*/ 253 w 452"/>
                <a:gd name="T29" fmla="*/ 93 h 446"/>
                <a:gd name="T30" fmla="*/ 242 w 452"/>
                <a:gd name="T31" fmla="*/ 90 h 446"/>
                <a:gd name="T32" fmla="*/ 125 w 452"/>
                <a:gd name="T33" fmla="*/ 182 h 446"/>
                <a:gd name="T34" fmla="*/ 2 w 452"/>
                <a:gd name="T35" fmla="*/ 183 h 446"/>
                <a:gd name="T36" fmla="*/ 13 w 452"/>
                <a:gd name="T37" fmla="*/ 197 h 446"/>
                <a:gd name="T38" fmla="*/ 22 w 452"/>
                <a:gd name="T39" fmla="*/ 205 h 446"/>
                <a:gd name="T40" fmla="*/ 41 w 452"/>
                <a:gd name="T41" fmla="*/ 224 h 446"/>
                <a:gd name="T42" fmla="*/ 55 w 452"/>
                <a:gd name="T43" fmla="*/ 238 h 446"/>
                <a:gd name="T44" fmla="*/ 59 w 452"/>
                <a:gd name="T45" fmla="*/ 259 h 446"/>
                <a:gd name="T46" fmla="*/ 66 w 452"/>
                <a:gd name="T47" fmla="*/ 278 h 446"/>
                <a:gd name="T48" fmla="*/ 74 w 452"/>
                <a:gd name="T49" fmla="*/ 286 h 446"/>
                <a:gd name="T50" fmla="*/ 88 w 452"/>
                <a:gd name="T51" fmla="*/ 296 h 446"/>
                <a:gd name="T52" fmla="*/ 109 w 452"/>
                <a:gd name="T53" fmla="*/ 307 h 446"/>
                <a:gd name="T54" fmla="*/ 120 w 452"/>
                <a:gd name="T55" fmla="*/ 298 h 446"/>
                <a:gd name="T56" fmla="*/ 127 w 452"/>
                <a:gd name="T57" fmla="*/ 283 h 446"/>
                <a:gd name="T58" fmla="*/ 148 w 452"/>
                <a:gd name="T59" fmla="*/ 275 h 446"/>
                <a:gd name="T60" fmla="*/ 170 w 452"/>
                <a:gd name="T61" fmla="*/ 279 h 446"/>
                <a:gd name="T62" fmla="*/ 183 w 452"/>
                <a:gd name="T63" fmla="*/ 292 h 446"/>
                <a:gd name="T64" fmla="*/ 200 w 452"/>
                <a:gd name="T65" fmla="*/ 320 h 446"/>
                <a:gd name="T66" fmla="*/ 210 w 452"/>
                <a:gd name="T67" fmla="*/ 343 h 446"/>
                <a:gd name="T68" fmla="*/ 235 w 452"/>
                <a:gd name="T69" fmla="*/ 372 h 446"/>
                <a:gd name="T70" fmla="*/ 237 w 452"/>
                <a:gd name="T71" fmla="*/ 388 h 446"/>
                <a:gd name="T72" fmla="*/ 249 w 452"/>
                <a:gd name="T73" fmla="*/ 416 h 446"/>
                <a:gd name="T74" fmla="*/ 273 w 452"/>
                <a:gd name="T75" fmla="*/ 427 h 446"/>
                <a:gd name="T76" fmla="*/ 291 w 452"/>
                <a:gd name="T77" fmla="*/ 438 h 446"/>
                <a:gd name="T78" fmla="*/ 305 w 452"/>
                <a:gd name="T79" fmla="*/ 442 h 446"/>
                <a:gd name="T80" fmla="*/ 321 w 452"/>
                <a:gd name="T81" fmla="*/ 441 h 446"/>
                <a:gd name="T82" fmla="*/ 317 w 452"/>
                <a:gd name="T83" fmla="*/ 425 h 446"/>
                <a:gd name="T84" fmla="*/ 308 w 452"/>
                <a:gd name="T85" fmla="*/ 404 h 446"/>
                <a:gd name="T86" fmla="*/ 318 w 452"/>
                <a:gd name="T87" fmla="*/ 370 h 446"/>
                <a:gd name="T88" fmla="*/ 311 w 452"/>
                <a:gd name="T89" fmla="*/ 361 h 446"/>
                <a:gd name="T90" fmla="*/ 326 w 452"/>
                <a:gd name="T91" fmla="*/ 355 h 446"/>
                <a:gd name="T92" fmla="*/ 324 w 452"/>
                <a:gd name="T93" fmla="*/ 350 h 446"/>
                <a:gd name="T94" fmla="*/ 338 w 452"/>
                <a:gd name="T95" fmla="*/ 350 h 446"/>
                <a:gd name="T96" fmla="*/ 336 w 452"/>
                <a:gd name="T97" fmla="*/ 345 h 446"/>
                <a:gd name="T98" fmla="*/ 347 w 452"/>
                <a:gd name="T99" fmla="*/ 342 h 446"/>
                <a:gd name="T100" fmla="*/ 346 w 452"/>
                <a:gd name="T101" fmla="*/ 331 h 446"/>
                <a:gd name="T102" fmla="*/ 357 w 452"/>
                <a:gd name="T103" fmla="*/ 329 h 446"/>
                <a:gd name="T104" fmla="*/ 367 w 452"/>
                <a:gd name="T105" fmla="*/ 329 h 446"/>
                <a:gd name="T106" fmla="*/ 395 w 452"/>
                <a:gd name="T107" fmla="*/ 314 h 446"/>
                <a:gd name="T108" fmla="*/ 403 w 452"/>
                <a:gd name="T109" fmla="*/ 305 h 446"/>
                <a:gd name="T110" fmla="*/ 403 w 452"/>
                <a:gd name="T111" fmla="*/ 296 h 446"/>
                <a:gd name="T112" fmla="*/ 410 w 452"/>
                <a:gd name="T113" fmla="*/ 286 h 446"/>
                <a:gd name="T114" fmla="*/ 412 w 452"/>
                <a:gd name="T115" fmla="*/ 299 h 446"/>
                <a:gd name="T116" fmla="*/ 439 w 452"/>
                <a:gd name="T117" fmla="*/ 288 h 446"/>
                <a:gd name="T118" fmla="*/ 447 w 452"/>
                <a:gd name="T119" fmla="*/ 268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52" h="446">
                  <a:moveTo>
                    <a:pt x="446" y="253"/>
                  </a:moveTo>
                  <a:lnTo>
                    <a:pt x="448" y="245"/>
                  </a:lnTo>
                  <a:lnTo>
                    <a:pt x="452" y="240"/>
                  </a:lnTo>
                  <a:lnTo>
                    <a:pt x="450" y="234"/>
                  </a:lnTo>
                  <a:lnTo>
                    <a:pt x="448" y="226"/>
                  </a:lnTo>
                  <a:lnTo>
                    <a:pt x="447" y="223"/>
                  </a:lnTo>
                  <a:lnTo>
                    <a:pt x="447" y="217"/>
                  </a:lnTo>
                  <a:lnTo>
                    <a:pt x="446" y="215"/>
                  </a:lnTo>
                  <a:lnTo>
                    <a:pt x="442" y="206"/>
                  </a:lnTo>
                  <a:lnTo>
                    <a:pt x="442" y="204"/>
                  </a:lnTo>
                  <a:lnTo>
                    <a:pt x="435" y="198"/>
                  </a:lnTo>
                  <a:lnTo>
                    <a:pt x="435" y="131"/>
                  </a:lnTo>
                  <a:lnTo>
                    <a:pt x="425" y="130"/>
                  </a:lnTo>
                  <a:lnTo>
                    <a:pt x="423" y="132"/>
                  </a:lnTo>
                  <a:lnTo>
                    <a:pt x="420" y="131"/>
                  </a:lnTo>
                  <a:lnTo>
                    <a:pt x="417" y="128"/>
                  </a:lnTo>
                  <a:lnTo>
                    <a:pt x="413" y="126"/>
                  </a:lnTo>
                  <a:lnTo>
                    <a:pt x="408" y="126"/>
                  </a:lnTo>
                  <a:lnTo>
                    <a:pt x="402" y="122"/>
                  </a:lnTo>
                  <a:lnTo>
                    <a:pt x="398" y="117"/>
                  </a:lnTo>
                  <a:lnTo>
                    <a:pt x="393" y="116"/>
                  </a:lnTo>
                  <a:lnTo>
                    <a:pt x="385" y="118"/>
                  </a:lnTo>
                  <a:lnTo>
                    <a:pt x="383" y="117"/>
                  </a:lnTo>
                  <a:lnTo>
                    <a:pt x="378" y="116"/>
                  </a:lnTo>
                  <a:lnTo>
                    <a:pt x="374" y="119"/>
                  </a:lnTo>
                  <a:lnTo>
                    <a:pt x="372" y="120"/>
                  </a:lnTo>
                  <a:lnTo>
                    <a:pt x="369" y="118"/>
                  </a:lnTo>
                  <a:lnTo>
                    <a:pt x="365" y="118"/>
                  </a:lnTo>
                  <a:lnTo>
                    <a:pt x="363" y="121"/>
                  </a:lnTo>
                  <a:lnTo>
                    <a:pt x="358" y="124"/>
                  </a:lnTo>
                  <a:lnTo>
                    <a:pt x="354" y="125"/>
                  </a:lnTo>
                  <a:lnTo>
                    <a:pt x="352" y="122"/>
                  </a:lnTo>
                  <a:lnTo>
                    <a:pt x="349" y="119"/>
                  </a:lnTo>
                  <a:lnTo>
                    <a:pt x="341" y="120"/>
                  </a:lnTo>
                  <a:lnTo>
                    <a:pt x="336" y="117"/>
                  </a:lnTo>
                  <a:lnTo>
                    <a:pt x="332" y="118"/>
                  </a:lnTo>
                  <a:lnTo>
                    <a:pt x="330" y="122"/>
                  </a:lnTo>
                  <a:lnTo>
                    <a:pt x="328" y="123"/>
                  </a:lnTo>
                  <a:lnTo>
                    <a:pt x="327" y="118"/>
                  </a:lnTo>
                  <a:lnTo>
                    <a:pt x="325" y="116"/>
                  </a:lnTo>
                  <a:lnTo>
                    <a:pt x="319" y="120"/>
                  </a:lnTo>
                  <a:lnTo>
                    <a:pt x="318" y="116"/>
                  </a:lnTo>
                  <a:lnTo>
                    <a:pt x="312" y="112"/>
                  </a:lnTo>
                  <a:lnTo>
                    <a:pt x="310" y="112"/>
                  </a:lnTo>
                  <a:lnTo>
                    <a:pt x="308" y="115"/>
                  </a:lnTo>
                  <a:lnTo>
                    <a:pt x="305" y="117"/>
                  </a:lnTo>
                  <a:lnTo>
                    <a:pt x="302" y="116"/>
                  </a:lnTo>
                  <a:lnTo>
                    <a:pt x="301" y="111"/>
                  </a:lnTo>
                  <a:lnTo>
                    <a:pt x="298" y="111"/>
                  </a:lnTo>
                  <a:lnTo>
                    <a:pt x="295" y="105"/>
                  </a:lnTo>
                  <a:lnTo>
                    <a:pt x="287" y="105"/>
                  </a:lnTo>
                  <a:lnTo>
                    <a:pt x="284" y="107"/>
                  </a:lnTo>
                  <a:lnTo>
                    <a:pt x="281" y="104"/>
                  </a:lnTo>
                  <a:lnTo>
                    <a:pt x="280" y="104"/>
                  </a:lnTo>
                  <a:lnTo>
                    <a:pt x="275" y="105"/>
                  </a:lnTo>
                  <a:lnTo>
                    <a:pt x="269" y="101"/>
                  </a:lnTo>
                  <a:lnTo>
                    <a:pt x="261" y="101"/>
                  </a:lnTo>
                  <a:lnTo>
                    <a:pt x="259" y="94"/>
                  </a:lnTo>
                  <a:lnTo>
                    <a:pt x="255" y="92"/>
                  </a:lnTo>
                  <a:lnTo>
                    <a:pt x="253" y="93"/>
                  </a:lnTo>
                  <a:lnTo>
                    <a:pt x="250" y="92"/>
                  </a:lnTo>
                  <a:lnTo>
                    <a:pt x="247" y="93"/>
                  </a:lnTo>
                  <a:lnTo>
                    <a:pt x="244" y="93"/>
                  </a:lnTo>
                  <a:lnTo>
                    <a:pt x="242" y="90"/>
                  </a:lnTo>
                  <a:lnTo>
                    <a:pt x="235" y="83"/>
                  </a:lnTo>
                  <a:lnTo>
                    <a:pt x="239" y="6"/>
                  </a:lnTo>
                  <a:lnTo>
                    <a:pt x="139" y="0"/>
                  </a:lnTo>
                  <a:lnTo>
                    <a:pt x="125" y="182"/>
                  </a:lnTo>
                  <a:lnTo>
                    <a:pt x="6" y="171"/>
                  </a:lnTo>
                  <a:lnTo>
                    <a:pt x="5" y="180"/>
                  </a:lnTo>
                  <a:lnTo>
                    <a:pt x="0" y="180"/>
                  </a:lnTo>
                  <a:lnTo>
                    <a:pt x="2" y="183"/>
                  </a:lnTo>
                  <a:lnTo>
                    <a:pt x="7" y="186"/>
                  </a:lnTo>
                  <a:lnTo>
                    <a:pt x="10" y="190"/>
                  </a:lnTo>
                  <a:lnTo>
                    <a:pt x="11" y="193"/>
                  </a:lnTo>
                  <a:lnTo>
                    <a:pt x="13" y="197"/>
                  </a:lnTo>
                  <a:lnTo>
                    <a:pt x="15" y="198"/>
                  </a:lnTo>
                  <a:lnTo>
                    <a:pt x="18" y="200"/>
                  </a:lnTo>
                  <a:lnTo>
                    <a:pt x="21" y="202"/>
                  </a:lnTo>
                  <a:lnTo>
                    <a:pt x="22" y="205"/>
                  </a:lnTo>
                  <a:lnTo>
                    <a:pt x="26" y="210"/>
                  </a:lnTo>
                  <a:lnTo>
                    <a:pt x="30" y="213"/>
                  </a:lnTo>
                  <a:lnTo>
                    <a:pt x="38" y="224"/>
                  </a:lnTo>
                  <a:lnTo>
                    <a:pt x="41" y="224"/>
                  </a:lnTo>
                  <a:lnTo>
                    <a:pt x="44" y="227"/>
                  </a:lnTo>
                  <a:lnTo>
                    <a:pt x="48" y="230"/>
                  </a:lnTo>
                  <a:lnTo>
                    <a:pt x="53" y="234"/>
                  </a:lnTo>
                  <a:lnTo>
                    <a:pt x="55" y="238"/>
                  </a:lnTo>
                  <a:lnTo>
                    <a:pt x="55" y="245"/>
                  </a:lnTo>
                  <a:lnTo>
                    <a:pt x="59" y="251"/>
                  </a:lnTo>
                  <a:lnTo>
                    <a:pt x="60" y="255"/>
                  </a:lnTo>
                  <a:lnTo>
                    <a:pt x="59" y="259"/>
                  </a:lnTo>
                  <a:lnTo>
                    <a:pt x="59" y="264"/>
                  </a:lnTo>
                  <a:lnTo>
                    <a:pt x="60" y="270"/>
                  </a:lnTo>
                  <a:lnTo>
                    <a:pt x="65" y="275"/>
                  </a:lnTo>
                  <a:lnTo>
                    <a:pt x="66" y="278"/>
                  </a:lnTo>
                  <a:lnTo>
                    <a:pt x="67" y="279"/>
                  </a:lnTo>
                  <a:lnTo>
                    <a:pt x="69" y="281"/>
                  </a:lnTo>
                  <a:lnTo>
                    <a:pt x="71" y="283"/>
                  </a:lnTo>
                  <a:lnTo>
                    <a:pt x="74" y="286"/>
                  </a:lnTo>
                  <a:lnTo>
                    <a:pt x="78" y="289"/>
                  </a:lnTo>
                  <a:lnTo>
                    <a:pt x="81" y="292"/>
                  </a:lnTo>
                  <a:lnTo>
                    <a:pt x="84" y="293"/>
                  </a:lnTo>
                  <a:lnTo>
                    <a:pt x="88" y="296"/>
                  </a:lnTo>
                  <a:lnTo>
                    <a:pt x="94" y="299"/>
                  </a:lnTo>
                  <a:lnTo>
                    <a:pt x="101" y="304"/>
                  </a:lnTo>
                  <a:lnTo>
                    <a:pt x="104" y="305"/>
                  </a:lnTo>
                  <a:lnTo>
                    <a:pt x="109" y="307"/>
                  </a:lnTo>
                  <a:lnTo>
                    <a:pt x="113" y="307"/>
                  </a:lnTo>
                  <a:lnTo>
                    <a:pt x="115" y="303"/>
                  </a:lnTo>
                  <a:lnTo>
                    <a:pt x="118" y="300"/>
                  </a:lnTo>
                  <a:lnTo>
                    <a:pt x="120" y="298"/>
                  </a:lnTo>
                  <a:lnTo>
                    <a:pt x="123" y="297"/>
                  </a:lnTo>
                  <a:lnTo>
                    <a:pt x="123" y="292"/>
                  </a:lnTo>
                  <a:lnTo>
                    <a:pt x="125" y="288"/>
                  </a:lnTo>
                  <a:lnTo>
                    <a:pt x="127" y="283"/>
                  </a:lnTo>
                  <a:lnTo>
                    <a:pt x="132" y="277"/>
                  </a:lnTo>
                  <a:lnTo>
                    <a:pt x="139" y="276"/>
                  </a:lnTo>
                  <a:lnTo>
                    <a:pt x="143" y="275"/>
                  </a:lnTo>
                  <a:lnTo>
                    <a:pt x="148" y="275"/>
                  </a:lnTo>
                  <a:lnTo>
                    <a:pt x="153" y="277"/>
                  </a:lnTo>
                  <a:lnTo>
                    <a:pt x="159" y="278"/>
                  </a:lnTo>
                  <a:lnTo>
                    <a:pt x="162" y="278"/>
                  </a:lnTo>
                  <a:lnTo>
                    <a:pt x="170" y="279"/>
                  </a:lnTo>
                  <a:lnTo>
                    <a:pt x="173" y="281"/>
                  </a:lnTo>
                  <a:lnTo>
                    <a:pt x="176" y="287"/>
                  </a:lnTo>
                  <a:lnTo>
                    <a:pt x="178" y="287"/>
                  </a:lnTo>
                  <a:lnTo>
                    <a:pt x="183" y="292"/>
                  </a:lnTo>
                  <a:lnTo>
                    <a:pt x="187" y="294"/>
                  </a:lnTo>
                  <a:lnTo>
                    <a:pt x="190" y="300"/>
                  </a:lnTo>
                  <a:lnTo>
                    <a:pt x="196" y="308"/>
                  </a:lnTo>
                  <a:lnTo>
                    <a:pt x="200" y="320"/>
                  </a:lnTo>
                  <a:lnTo>
                    <a:pt x="203" y="324"/>
                  </a:lnTo>
                  <a:lnTo>
                    <a:pt x="207" y="332"/>
                  </a:lnTo>
                  <a:lnTo>
                    <a:pt x="207" y="335"/>
                  </a:lnTo>
                  <a:lnTo>
                    <a:pt x="210" y="343"/>
                  </a:lnTo>
                  <a:lnTo>
                    <a:pt x="218" y="350"/>
                  </a:lnTo>
                  <a:lnTo>
                    <a:pt x="220" y="358"/>
                  </a:lnTo>
                  <a:lnTo>
                    <a:pt x="230" y="370"/>
                  </a:lnTo>
                  <a:lnTo>
                    <a:pt x="235" y="372"/>
                  </a:lnTo>
                  <a:lnTo>
                    <a:pt x="234" y="381"/>
                  </a:lnTo>
                  <a:lnTo>
                    <a:pt x="232" y="383"/>
                  </a:lnTo>
                  <a:lnTo>
                    <a:pt x="234" y="385"/>
                  </a:lnTo>
                  <a:lnTo>
                    <a:pt x="237" y="388"/>
                  </a:lnTo>
                  <a:lnTo>
                    <a:pt x="237" y="394"/>
                  </a:lnTo>
                  <a:lnTo>
                    <a:pt x="243" y="405"/>
                  </a:lnTo>
                  <a:lnTo>
                    <a:pt x="246" y="411"/>
                  </a:lnTo>
                  <a:lnTo>
                    <a:pt x="249" y="416"/>
                  </a:lnTo>
                  <a:lnTo>
                    <a:pt x="251" y="421"/>
                  </a:lnTo>
                  <a:lnTo>
                    <a:pt x="259" y="422"/>
                  </a:lnTo>
                  <a:lnTo>
                    <a:pt x="264" y="427"/>
                  </a:lnTo>
                  <a:lnTo>
                    <a:pt x="273" y="427"/>
                  </a:lnTo>
                  <a:lnTo>
                    <a:pt x="280" y="434"/>
                  </a:lnTo>
                  <a:lnTo>
                    <a:pt x="284" y="434"/>
                  </a:lnTo>
                  <a:lnTo>
                    <a:pt x="286" y="437"/>
                  </a:lnTo>
                  <a:lnTo>
                    <a:pt x="291" y="438"/>
                  </a:lnTo>
                  <a:lnTo>
                    <a:pt x="292" y="436"/>
                  </a:lnTo>
                  <a:lnTo>
                    <a:pt x="302" y="438"/>
                  </a:lnTo>
                  <a:lnTo>
                    <a:pt x="302" y="439"/>
                  </a:lnTo>
                  <a:lnTo>
                    <a:pt x="305" y="442"/>
                  </a:lnTo>
                  <a:lnTo>
                    <a:pt x="310" y="446"/>
                  </a:lnTo>
                  <a:lnTo>
                    <a:pt x="313" y="444"/>
                  </a:lnTo>
                  <a:lnTo>
                    <a:pt x="314" y="442"/>
                  </a:lnTo>
                  <a:lnTo>
                    <a:pt x="321" y="441"/>
                  </a:lnTo>
                  <a:lnTo>
                    <a:pt x="319" y="436"/>
                  </a:lnTo>
                  <a:lnTo>
                    <a:pt x="319" y="433"/>
                  </a:lnTo>
                  <a:lnTo>
                    <a:pt x="318" y="429"/>
                  </a:lnTo>
                  <a:lnTo>
                    <a:pt x="317" y="425"/>
                  </a:lnTo>
                  <a:lnTo>
                    <a:pt x="314" y="423"/>
                  </a:lnTo>
                  <a:lnTo>
                    <a:pt x="312" y="417"/>
                  </a:lnTo>
                  <a:lnTo>
                    <a:pt x="311" y="411"/>
                  </a:lnTo>
                  <a:lnTo>
                    <a:pt x="308" y="404"/>
                  </a:lnTo>
                  <a:lnTo>
                    <a:pt x="308" y="398"/>
                  </a:lnTo>
                  <a:lnTo>
                    <a:pt x="311" y="389"/>
                  </a:lnTo>
                  <a:lnTo>
                    <a:pt x="314" y="380"/>
                  </a:lnTo>
                  <a:lnTo>
                    <a:pt x="318" y="370"/>
                  </a:lnTo>
                  <a:lnTo>
                    <a:pt x="317" y="368"/>
                  </a:lnTo>
                  <a:lnTo>
                    <a:pt x="314" y="366"/>
                  </a:lnTo>
                  <a:lnTo>
                    <a:pt x="311" y="363"/>
                  </a:lnTo>
                  <a:lnTo>
                    <a:pt x="311" y="361"/>
                  </a:lnTo>
                  <a:lnTo>
                    <a:pt x="313" y="362"/>
                  </a:lnTo>
                  <a:lnTo>
                    <a:pt x="322" y="361"/>
                  </a:lnTo>
                  <a:lnTo>
                    <a:pt x="323" y="361"/>
                  </a:lnTo>
                  <a:lnTo>
                    <a:pt x="326" y="355"/>
                  </a:lnTo>
                  <a:lnTo>
                    <a:pt x="323" y="355"/>
                  </a:lnTo>
                  <a:lnTo>
                    <a:pt x="322" y="353"/>
                  </a:lnTo>
                  <a:lnTo>
                    <a:pt x="322" y="351"/>
                  </a:lnTo>
                  <a:lnTo>
                    <a:pt x="324" y="350"/>
                  </a:lnTo>
                  <a:lnTo>
                    <a:pt x="328" y="350"/>
                  </a:lnTo>
                  <a:lnTo>
                    <a:pt x="333" y="350"/>
                  </a:lnTo>
                  <a:lnTo>
                    <a:pt x="335" y="351"/>
                  </a:lnTo>
                  <a:lnTo>
                    <a:pt x="338" y="350"/>
                  </a:lnTo>
                  <a:lnTo>
                    <a:pt x="343" y="346"/>
                  </a:lnTo>
                  <a:lnTo>
                    <a:pt x="341" y="346"/>
                  </a:lnTo>
                  <a:lnTo>
                    <a:pt x="337" y="349"/>
                  </a:lnTo>
                  <a:lnTo>
                    <a:pt x="336" y="345"/>
                  </a:lnTo>
                  <a:lnTo>
                    <a:pt x="338" y="339"/>
                  </a:lnTo>
                  <a:lnTo>
                    <a:pt x="340" y="341"/>
                  </a:lnTo>
                  <a:lnTo>
                    <a:pt x="342" y="342"/>
                  </a:lnTo>
                  <a:lnTo>
                    <a:pt x="347" y="342"/>
                  </a:lnTo>
                  <a:lnTo>
                    <a:pt x="349" y="340"/>
                  </a:lnTo>
                  <a:lnTo>
                    <a:pt x="348" y="336"/>
                  </a:lnTo>
                  <a:lnTo>
                    <a:pt x="345" y="332"/>
                  </a:lnTo>
                  <a:lnTo>
                    <a:pt x="346" y="331"/>
                  </a:lnTo>
                  <a:lnTo>
                    <a:pt x="349" y="331"/>
                  </a:lnTo>
                  <a:lnTo>
                    <a:pt x="352" y="329"/>
                  </a:lnTo>
                  <a:lnTo>
                    <a:pt x="354" y="331"/>
                  </a:lnTo>
                  <a:lnTo>
                    <a:pt x="357" y="329"/>
                  </a:lnTo>
                  <a:lnTo>
                    <a:pt x="358" y="331"/>
                  </a:lnTo>
                  <a:lnTo>
                    <a:pt x="361" y="333"/>
                  </a:lnTo>
                  <a:lnTo>
                    <a:pt x="364" y="331"/>
                  </a:lnTo>
                  <a:lnTo>
                    <a:pt x="367" y="329"/>
                  </a:lnTo>
                  <a:lnTo>
                    <a:pt x="374" y="327"/>
                  </a:lnTo>
                  <a:lnTo>
                    <a:pt x="381" y="326"/>
                  </a:lnTo>
                  <a:lnTo>
                    <a:pt x="392" y="320"/>
                  </a:lnTo>
                  <a:lnTo>
                    <a:pt x="395" y="314"/>
                  </a:lnTo>
                  <a:lnTo>
                    <a:pt x="396" y="309"/>
                  </a:lnTo>
                  <a:lnTo>
                    <a:pt x="399" y="307"/>
                  </a:lnTo>
                  <a:lnTo>
                    <a:pt x="402" y="306"/>
                  </a:lnTo>
                  <a:lnTo>
                    <a:pt x="403" y="305"/>
                  </a:lnTo>
                  <a:lnTo>
                    <a:pt x="406" y="303"/>
                  </a:lnTo>
                  <a:lnTo>
                    <a:pt x="405" y="300"/>
                  </a:lnTo>
                  <a:lnTo>
                    <a:pt x="404" y="297"/>
                  </a:lnTo>
                  <a:lnTo>
                    <a:pt x="403" y="296"/>
                  </a:lnTo>
                  <a:lnTo>
                    <a:pt x="402" y="294"/>
                  </a:lnTo>
                  <a:lnTo>
                    <a:pt x="403" y="291"/>
                  </a:lnTo>
                  <a:lnTo>
                    <a:pt x="407" y="288"/>
                  </a:lnTo>
                  <a:lnTo>
                    <a:pt x="410" y="286"/>
                  </a:lnTo>
                  <a:lnTo>
                    <a:pt x="412" y="286"/>
                  </a:lnTo>
                  <a:lnTo>
                    <a:pt x="412" y="289"/>
                  </a:lnTo>
                  <a:lnTo>
                    <a:pt x="412" y="293"/>
                  </a:lnTo>
                  <a:lnTo>
                    <a:pt x="412" y="299"/>
                  </a:lnTo>
                  <a:lnTo>
                    <a:pt x="413" y="300"/>
                  </a:lnTo>
                  <a:lnTo>
                    <a:pt x="419" y="295"/>
                  </a:lnTo>
                  <a:lnTo>
                    <a:pt x="424" y="294"/>
                  </a:lnTo>
                  <a:lnTo>
                    <a:pt x="439" y="288"/>
                  </a:lnTo>
                  <a:lnTo>
                    <a:pt x="441" y="287"/>
                  </a:lnTo>
                  <a:lnTo>
                    <a:pt x="444" y="282"/>
                  </a:lnTo>
                  <a:lnTo>
                    <a:pt x="447" y="272"/>
                  </a:lnTo>
                  <a:lnTo>
                    <a:pt x="447" y="268"/>
                  </a:lnTo>
                  <a:lnTo>
                    <a:pt x="444" y="261"/>
                  </a:lnTo>
                  <a:lnTo>
                    <a:pt x="446" y="256"/>
                  </a:lnTo>
                  <a:lnTo>
                    <a:pt x="446" y="253"/>
                  </a:lnTo>
                  <a:close/>
                </a:path>
              </a:pathLst>
            </a:custGeom>
            <a:solidFill>
              <a:schemeClr val="tx1">
                <a:lumMod val="7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latin typeface="Source Sans Pro Light" charset="0"/>
              </a:endParaRPr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455610" y="908991"/>
              <a:ext cx="369330" cy="435102"/>
            </a:xfrm>
            <a:custGeom>
              <a:avLst/>
              <a:gdLst>
                <a:gd name="T0" fmla="*/ 73 w 259"/>
                <a:gd name="T1" fmla="*/ 0 h 304"/>
                <a:gd name="T2" fmla="*/ 68 w 259"/>
                <a:gd name="T3" fmla="*/ 25 h 304"/>
                <a:gd name="T4" fmla="*/ 62 w 259"/>
                <a:gd name="T5" fmla="*/ 43 h 304"/>
                <a:gd name="T6" fmla="*/ 59 w 259"/>
                <a:gd name="T7" fmla="*/ 45 h 304"/>
                <a:gd name="T8" fmla="*/ 56 w 259"/>
                <a:gd name="T9" fmla="*/ 43 h 304"/>
                <a:gd name="T10" fmla="*/ 51 w 259"/>
                <a:gd name="T11" fmla="*/ 39 h 304"/>
                <a:gd name="T12" fmla="*/ 47 w 259"/>
                <a:gd name="T13" fmla="*/ 41 h 304"/>
                <a:gd name="T14" fmla="*/ 45 w 259"/>
                <a:gd name="T15" fmla="*/ 37 h 304"/>
                <a:gd name="T16" fmla="*/ 38 w 259"/>
                <a:gd name="T17" fmla="*/ 39 h 304"/>
                <a:gd name="T18" fmla="*/ 35 w 259"/>
                <a:gd name="T19" fmla="*/ 42 h 304"/>
                <a:gd name="T20" fmla="*/ 35 w 259"/>
                <a:gd name="T21" fmla="*/ 53 h 304"/>
                <a:gd name="T22" fmla="*/ 35 w 259"/>
                <a:gd name="T23" fmla="*/ 67 h 304"/>
                <a:gd name="T24" fmla="*/ 35 w 259"/>
                <a:gd name="T25" fmla="*/ 80 h 304"/>
                <a:gd name="T26" fmla="*/ 34 w 259"/>
                <a:gd name="T27" fmla="*/ 84 h 304"/>
                <a:gd name="T28" fmla="*/ 31 w 259"/>
                <a:gd name="T29" fmla="*/ 89 h 304"/>
                <a:gd name="T30" fmla="*/ 30 w 259"/>
                <a:gd name="T31" fmla="*/ 94 h 304"/>
                <a:gd name="T32" fmla="*/ 30 w 259"/>
                <a:gd name="T33" fmla="*/ 101 h 304"/>
                <a:gd name="T34" fmla="*/ 34 w 259"/>
                <a:gd name="T35" fmla="*/ 110 h 304"/>
                <a:gd name="T36" fmla="*/ 35 w 259"/>
                <a:gd name="T37" fmla="*/ 119 h 304"/>
                <a:gd name="T38" fmla="*/ 37 w 259"/>
                <a:gd name="T39" fmla="*/ 122 h 304"/>
                <a:gd name="T40" fmla="*/ 42 w 259"/>
                <a:gd name="T41" fmla="*/ 128 h 304"/>
                <a:gd name="T42" fmla="*/ 39 w 259"/>
                <a:gd name="T43" fmla="*/ 130 h 304"/>
                <a:gd name="T44" fmla="*/ 34 w 259"/>
                <a:gd name="T45" fmla="*/ 134 h 304"/>
                <a:gd name="T46" fmla="*/ 24 w 259"/>
                <a:gd name="T47" fmla="*/ 141 h 304"/>
                <a:gd name="T48" fmla="*/ 21 w 259"/>
                <a:gd name="T49" fmla="*/ 154 h 304"/>
                <a:gd name="T50" fmla="*/ 17 w 259"/>
                <a:gd name="T51" fmla="*/ 162 h 304"/>
                <a:gd name="T52" fmla="*/ 13 w 259"/>
                <a:gd name="T53" fmla="*/ 166 h 304"/>
                <a:gd name="T54" fmla="*/ 11 w 259"/>
                <a:gd name="T55" fmla="*/ 167 h 304"/>
                <a:gd name="T56" fmla="*/ 9 w 259"/>
                <a:gd name="T57" fmla="*/ 171 h 304"/>
                <a:gd name="T58" fmla="*/ 10 w 259"/>
                <a:gd name="T59" fmla="*/ 178 h 304"/>
                <a:gd name="T60" fmla="*/ 9 w 259"/>
                <a:gd name="T61" fmla="*/ 183 h 304"/>
                <a:gd name="T62" fmla="*/ 15 w 259"/>
                <a:gd name="T63" fmla="*/ 188 h 304"/>
                <a:gd name="T64" fmla="*/ 13 w 259"/>
                <a:gd name="T65" fmla="*/ 192 h 304"/>
                <a:gd name="T66" fmla="*/ 5 w 259"/>
                <a:gd name="T67" fmla="*/ 196 h 304"/>
                <a:gd name="T68" fmla="*/ 3 w 259"/>
                <a:gd name="T69" fmla="*/ 200 h 304"/>
                <a:gd name="T70" fmla="*/ 0 w 259"/>
                <a:gd name="T71" fmla="*/ 206 h 304"/>
                <a:gd name="T72" fmla="*/ 139 w 259"/>
                <a:gd name="T73" fmla="*/ 291 h 304"/>
                <a:gd name="T74" fmla="*/ 182 w 259"/>
                <a:gd name="T75" fmla="*/ 299 h 304"/>
                <a:gd name="T76" fmla="*/ 218 w 259"/>
                <a:gd name="T77" fmla="*/ 304 h 304"/>
                <a:gd name="T78" fmla="*/ 219 w 259"/>
                <a:gd name="T79" fmla="*/ 304 h 304"/>
                <a:gd name="T80" fmla="*/ 259 w 259"/>
                <a:gd name="T81" fmla="*/ 33 h 304"/>
                <a:gd name="T82" fmla="*/ 73 w 259"/>
                <a:gd name="T83" fmla="*/ 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59" h="304">
                  <a:moveTo>
                    <a:pt x="73" y="0"/>
                  </a:moveTo>
                  <a:cubicBezTo>
                    <a:pt x="73" y="0"/>
                    <a:pt x="69" y="19"/>
                    <a:pt x="68" y="25"/>
                  </a:cubicBezTo>
                  <a:cubicBezTo>
                    <a:pt x="66" y="29"/>
                    <a:pt x="62" y="43"/>
                    <a:pt x="62" y="43"/>
                  </a:cubicBezTo>
                  <a:cubicBezTo>
                    <a:pt x="59" y="45"/>
                    <a:pt x="59" y="45"/>
                    <a:pt x="59" y="45"/>
                  </a:cubicBezTo>
                  <a:cubicBezTo>
                    <a:pt x="56" y="43"/>
                    <a:pt x="56" y="43"/>
                    <a:pt x="56" y="43"/>
                  </a:cubicBezTo>
                  <a:cubicBezTo>
                    <a:pt x="51" y="39"/>
                    <a:pt x="51" y="39"/>
                    <a:pt x="51" y="39"/>
                  </a:cubicBezTo>
                  <a:cubicBezTo>
                    <a:pt x="47" y="41"/>
                    <a:pt x="47" y="41"/>
                    <a:pt x="47" y="41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35" y="42"/>
                    <a:pt x="35" y="42"/>
                    <a:pt x="35" y="42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80"/>
                    <a:pt x="35" y="80"/>
                    <a:pt x="35" y="80"/>
                  </a:cubicBezTo>
                  <a:cubicBezTo>
                    <a:pt x="34" y="84"/>
                    <a:pt x="34" y="84"/>
                    <a:pt x="34" y="84"/>
                  </a:cubicBezTo>
                  <a:cubicBezTo>
                    <a:pt x="31" y="89"/>
                    <a:pt x="31" y="89"/>
                    <a:pt x="31" y="89"/>
                  </a:cubicBezTo>
                  <a:cubicBezTo>
                    <a:pt x="30" y="94"/>
                    <a:pt x="30" y="94"/>
                    <a:pt x="30" y="94"/>
                  </a:cubicBezTo>
                  <a:cubicBezTo>
                    <a:pt x="30" y="101"/>
                    <a:pt x="30" y="101"/>
                    <a:pt x="30" y="101"/>
                  </a:cubicBezTo>
                  <a:cubicBezTo>
                    <a:pt x="34" y="110"/>
                    <a:pt x="34" y="110"/>
                    <a:pt x="34" y="110"/>
                  </a:cubicBezTo>
                  <a:cubicBezTo>
                    <a:pt x="35" y="119"/>
                    <a:pt x="35" y="119"/>
                    <a:pt x="35" y="119"/>
                  </a:cubicBezTo>
                  <a:cubicBezTo>
                    <a:pt x="37" y="122"/>
                    <a:pt x="37" y="122"/>
                    <a:pt x="37" y="122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39" y="130"/>
                    <a:pt x="39" y="130"/>
                    <a:pt x="39" y="130"/>
                  </a:cubicBezTo>
                  <a:cubicBezTo>
                    <a:pt x="34" y="134"/>
                    <a:pt x="34" y="134"/>
                    <a:pt x="34" y="134"/>
                  </a:cubicBezTo>
                  <a:cubicBezTo>
                    <a:pt x="24" y="141"/>
                    <a:pt x="24" y="141"/>
                    <a:pt x="24" y="141"/>
                  </a:cubicBezTo>
                  <a:cubicBezTo>
                    <a:pt x="21" y="154"/>
                    <a:pt x="21" y="154"/>
                    <a:pt x="21" y="154"/>
                  </a:cubicBezTo>
                  <a:cubicBezTo>
                    <a:pt x="17" y="162"/>
                    <a:pt x="17" y="162"/>
                    <a:pt x="17" y="162"/>
                  </a:cubicBezTo>
                  <a:cubicBezTo>
                    <a:pt x="13" y="166"/>
                    <a:pt x="13" y="166"/>
                    <a:pt x="13" y="166"/>
                  </a:cubicBezTo>
                  <a:cubicBezTo>
                    <a:pt x="11" y="167"/>
                    <a:pt x="11" y="167"/>
                    <a:pt x="11" y="167"/>
                  </a:cubicBezTo>
                  <a:cubicBezTo>
                    <a:pt x="9" y="171"/>
                    <a:pt x="9" y="171"/>
                    <a:pt x="9" y="171"/>
                  </a:cubicBezTo>
                  <a:cubicBezTo>
                    <a:pt x="10" y="178"/>
                    <a:pt x="10" y="178"/>
                    <a:pt x="10" y="178"/>
                  </a:cubicBezTo>
                  <a:cubicBezTo>
                    <a:pt x="9" y="183"/>
                    <a:pt x="9" y="183"/>
                    <a:pt x="9" y="183"/>
                  </a:cubicBezTo>
                  <a:cubicBezTo>
                    <a:pt x="15" y="188"/>
                    <a:pt x="15" y="188"/>
                    <a:pt x="15" y="188"/>
                  </a:cubicBezTo>
                  <a:cubicBezTo>
                    <a:pt x="13" y="192"/>
                    <a:pt x="13" y="192"/>
                    <a:pt x="13" y="192"/>
                  </a:cubicBezTo>
                  <a:cubicBezTo>
                    <a:pt x="5" y="196"/>
                    <a:pt x="5" y="196"/>
                    <a:pt x="5" y="196"/>
                  </a:cubicBezTo>
                  <a:cubicBezTo>
                    <a:pt x="3" y="200"/>
                    <a:pt x="3" y="200"/>
                    <a:pt x="3" y="200"/>
                  </a:cubicBezTo>
                  <a:cubicBezTo>
                    <a:pt x="0" y="206"/>
                    <a:pt x="0" y="206"/>
                    <a:pt x="0" y="206"/>
                  </a:cubicBezTo>
                  <a:cubicBezTo>
                    <a:pt x="139" y="291"/>
                    <a:pt x="139" y="291"/>
                    <a:pt x="139" y="291"/>
                  </a:cubicBezTo>
                  <a:cubicBezTo>
                    <a:pt x="182" y="299"/>
                    <a:pt x="182" y="299"/>
                    <a:pt x="182" y="299"/>
                  </a:cubicBezTo>
                  <a:cubicBezTo>
                    <a:pt x="218" y="304"/>
                    <a:pt x="218" y="304"/>
                    <a:pt x="218" y="304"/>
                  </a:cubicBezTo>
                  <a:cubicBezTo>
                    <a:pt x="219" y="304"/>
                    <a:pt x="219" y="304"/>
                    <a:pt x="219" y="304"/>
                  </a:cubicBezTo>
                  <a:cubicBezTo>
                    <a:pt x="259" y="33"/>
                    <a:pt x="259" y="33"/>
                    <a:pt x="259" y="33"/>
                  </a:cubicBezTo>
                  <a:lnTo>
                    <a:pt x="73" y="0"/>
                  </a:lnTo>
                  <a:close/>
                </a:path>
              </a:pathLst>
            </a:custGeom>
            <a:solidFill>
              <a:schemeClr val="tx1">
                <a:lumMod val="7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latin typeface="Source Sans Pro Light" charset="0"/>
              </a:endParaRPr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81220" y="440161"/>
              <a:ext cx="433415" cy="750467"/>
            </a:xfrm>
            <a:custGeom>
              <a:avLst/>
              <a:gdLst>
                <a:gd name="T0" fmla="*/ 229 w 257"/>
                <a:gd name="T1" fmla="*/ 433 h 445"/>
                <a:gd name="T2" fmla="*/ 231 w 257"/>
                <a:gd name="T3" fmla="*/ 420 h 445"/>
                <a:gd name="T4" fmla="*/ 239 w 257"/>
                <a:gd name="T5" fmla="*/ 409 h 445"/>
                <a:gd name="T6" fmla="*/ 255 w 257"/>
                <a:gd name="T7" fmla="*/ 388 h 445"/>
                <a:gd name="T8" fmla="*/ 251 w 257"/>
                <a:gd name="T9" fmla="*/ 379 h 445"/>
                <a:gd name="T10" fmla="*/ 247 w 257"/>
                <a:gd name="T11" fmla="*/ 358 h 445"/>
                <a:gd name="T12" fmla="*/ 118 w 257"/>
                <a:gd name="T13" fmla="*/ 158 h 445"/>
                <a:gd name="T14" fmla="*/ 113 w 257"/>
                <a:gd name="T15" fmla="*/ 153 h 445"/>
                <a:gd name="T16" fmla="*/ 117 w 257"/>
                <a:gd name="T17" fmla="*/ 146 h 445"/>
                <a:gd name="T18" fmla="*/ 26 w 257"/>
                <a:gd name="T19" fmla="*/ 0 h 445"/>
                <a:gd name="T20" fmla="*/ 23 w 257"/>
                <a:gd name="T21" fmla="*/ 9 h 445"/>
                <a:gd name="T22" fmla="*/ 22 w 257"/>
                <a:gd name="T23" fmla="*/ 25 h 445"/>
                <a:gd name="T24" fmla="*/ 17 w 257"/>
                <a:gd name="T25" fmla="*/ 34 h 445"/>
                <a:gd name="T26" fmla="*/ 7 w 257"/>
                <a:gd name="T27" fmla="*/ 50 h 445"/>
                <a:gd name="T28" fmla="*/ 0 w 257"/>
                <a:gd name="T29" fmla="*/ 62 h 445"/>
                <a:gd name="T30" fmla="*/ 3 w 257"/>
                <a:gd name="T31" fmla="*/ 75 h 445"/>
                <a:gd name="T32" fmla="*/ 9 w 257"/>
                <a:gd name="T33" fmla="*/ 90 h 445"/>
                <a:gd name="T34" fmla="*/ 5 w 257"/>
                <a:gd name="T35" fmla="*/ 110 h 445"/>
                <a:gd name="T36" fmla="*/ 2 w 257"/>
                <a:gd name="T37" fmla="*/ 122 h 445"/>
                <a:gd name="T38" fmla="*/ 11 w 257"/>
                <a:gd name="T39" fmla="*/ 145 h 445"/>
                <a:gd name="T40" fmla="*/ 17 w 257"/>
                <a:gd name="T41" fmla="*/ 161 h 445"/>
                <a:gd name="T42" fmla="*/ 14 w 257"/>
                <a:gd name="T43" fmla="*/ 169 h 445"/>
                <a:gd name="T44" fmla="*/ 23 w 257"/>
                <a:gd name="T45" fmla="*/ 176 h 445"/>
                <a:gd name="T46" fmla="*/ 29 w 257"/>
                <a:gd name="T47" fmla="*/ 175 h 445"/>
                <a:gd name="T48" fmla="*/ 37 w 257"/>
                <a:gd name="T49" fmla="*/ 172 h 445"/>
                <a:gd name="T50" fmla="*/ 51 w 257"/>
                <a:gd name="T51" fmla="*/ 177 h 445"/>
                <a:gd name="T52" fmla="*/ 49 w 257"/>
                <a:gd name="T53" fmla="*/ 179 h 445"/>
                <a:gd name="T54" fmla="*/ 40 w 257"/>
                <a:gd name="T55" fmla="*/ 176 h 445"/>
                <a:gd name="T56" fmla="*/ 33 w 257"/>
                <a:gd name="T57" fmla="*/ 175 h 445"/>
                <a:gd name="T58" fmla="*/ 35 w 257"/>
                <a:gd name="T59" fmla="*/ 187 h 445"/>
                <a:gd name="T60" fmla="*/ 30 w 257"/>
                <a:gd name="T61" fmla="*/ 192 h 445"/>
                <a:gd name="T62" fmla="*/ 29 w 257"/>
                <a:gd name="T63" fmla="*/ 185 h 445"/>
                <a:gd name="T64" fmla="*/ 24 w 257"/>
                <a:gd name="T65" fmla="*/ 187 h 445"/>
                <a:gd name="T66" fmla="*/ 23 w 257"/>
                <a:gd name="T67" fmla="*/ 204 h 445"/>
                <a:gd name="T68" fmla="*/ 30 w 257"/>
                <a:gd name="T69" fmla="*/ 217 h 445"/>
                <a:gd name="T70" fmla="*/ 35 w 257"/>
                <a:gd name="T71" fmla="*/ 229 h 445"/>
                <a:gd name="T72" fmla="*/ 28 w 257"/>
                <a:gd name="T73" fmla="*/ 234 h 445"/>
                <a:gd name="T74" fmla="*/ 34 w 257"/>
                <a:gd name="T75" fmla="*/ 255 h 445"/>
                <a:gd name="T76" fmla="*/ 42 w 257"/>
                <a:gd name="T77" fmla="*/ 275 h 445"/>
                <a:gd name="T78" fmla="*/ 50 w 257"/>
                <a:gd name="T79" fmla="*/ 288 h 445"/>
                <a:gd name="T80" fmla="*/ 50 w 257"/>
                <a:gd name="T81" fmla="*/ 298 h 445"/>
                <a:gd name="T82" fmla="*/ 53 w 257"/>
                <a:gd name="T83" fmla="*/ 307 h 445"/>
                <a:gd name="T84" fmla="*/ 50 w 257"/>
                <a:gd name="T85" fmla="*/ 327 h 445"/>
                <a:gd name="T86" fmla="*/ 73 w 257"/>
                <a:gd name="T87" fmla="*/ 339 h 445"/>
                <a:gd name="T88" fmla="*/ 91 w 257"/>
                <a:gd name="T89" fmla="*/ 355 h 445"/>
                <a:gd name="T90" fmla="*/ 112 w 257"/>
                <a:gd name="T91" fmla="*/ 374 h 445"/>
                <a:gd name="T92" fmla="*/ 128 w 257"/>
                <a:gd name="T93" fmla="*/ 388 h 445"/>
                <a:gd name="T94" fmla="*/ 143 w 257"/>
                <a:gd name="T95" fmla="*/ 414 h 445"/>
                <a:gd name="T96" fmla="*/ 143 w 257"/>
                <a:gd name="T97" fmla="*/ 434 h 445"/>
                <a:gd name="T98" fmla="*/ 226 w 257"/>
                <a:gd name="T99" fmla="*/ 444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57" h="445">
                  <a:moveTo>
                    <a:pt x="233" y="441"/>
                  </a:moveTo>
                  <a:lnTo>
                    <a:pt x="234" y="438"/>
                  </a:lnTo>
                  <a:lnTo>
                    <a:pt x="229" y="433"/>
                  </a:lnTo>
                  <a:lnTo>
                    <a:pt x="230" y="429"/>
                  </a:lnTo>
                  <a:lnTo>
                    <a:pt x="229" y="423"/>
                  </a:lnTo>
                  <a:lnTo>
                    <a:pt x="231" y="420"/>
                  </a:lnTo>
                  <a:lnTo>
                    <a:pt x="233" y="419"/>
                  </a:lnTo>
                  <a:lnTo>
                    <a:pt x="236" y="416"/>
                  </a:lnTo>
                  <a:lnTo>
                    <a:pt x="239" y="409"/>
                  </a:lnTo>
                  <a:lnTo>
                    <a:pt x="242" y="398"/>
                  </a:lnTo>
                  <a:lnTo>
                    <a:pt x="250" y="392"/>
                  </a:lnTo>
                  <a:lnTo>
                    <a:pt x="255" y="388"/>
                  </a:lnTo>
                  <a:lnTo>
                    <a:pt x="257" y="387"/>
                  </a:lnTo>
                  <a:lnTo>
                    <a:pt x="253" y="382"/>
                  </a:lnTo>
                  <a:lnTo>
                    <a:pt x="251" y="379"/>
                  </a:lnTo>
                  <a:lnTo>
                    <a:pt x="250" y="372"/>
                  </a:lnTo>
                  <a:lnTo>
                    <a:pt x="247" y="364"/>
                  </a:lnTo>
                  <a:lnTo>
                    <a:pt x="247" y="358"/>
                  </a:lnTo>
                  <a:lnTo>
                    <a:pt x="248" y="354"/>
                  </a:lnTo>
                  <a:lnTo>
                    <a:pt x="248" y="353"/>
                  </a:lnTo>
                  <a:lnTo>
                    <a:pt x="118" y="158"/>
                  </a:lnTo>
                  <a:lnTo>
                    <a:pt x="115" y="156"/>
                  </a:lnTo>
                  <a:lnTo>
                    <a:pt x="114" y="155"/>
                  </a:lnTo>
                  <a:lnTo>
                    <a:pt x="113" y="153"/>
                  </a:lnTo>
                  <a:lnTo>
                    <a:pt x="112" y="150"/>
                  </a:lnTo>
                  <a:lnTo>
                    <a:pt x="113" y="147"/>
                  </a:lnTo>
                  <a:lnTo>
                    <a:pt x="117" y="146"/>
                  </a:lnTo>
                  <a:lnTo>
                    <a:pt x="119" y="145"/>
                  </a:lnTo>
                  <a:lnTo>
                    <a:pt x="148" y="35"/>
                  </a:lnTo>
                  <a:lnTo>
                    <a:pt x="26" y="0"/>
                  </a:lnTo>
                  <a:lnTo>
                    <a:pt x="25" y="4"/>
                  </a:lnTo>
                  <a:lnTo>
                    <a:pt x="23" y="5"/>
                  </a:lnTo>
                  <a:lnTo>
                    <a:pt x="23" y="9"/>
                  </a:lnTo>
                  <a:lnTo>
                    <a:pt x="23" y="12"/>
                  </a:lnTo>
                  <a:lnTo>
                    <a:pt x="23" y="21"/>
                  </a:lnTo>
                  <a:lnTo>
                    <a:pt x="22" y="25"/>
                  </a:lnTo>
                  <a:lnTo>
                    <a:pt x="19" y="30"/>
                  </a:lnTo>
                  <a:lnTo>
                    <a:pt x="17" y="33"/>
                  </a:lnTo>
                  <a:lnTo>
                    <a:pt x="17" y="34"/>
                  </a:lnTo>
                  <a:lnTo>
                    <a:pt x="17" y="40"/>
                  </a:lnTo>
                  <a:lnTo>
                    <a:pt x="13" y="45"/>
                  </a:lnTo>
                  <a:lnTo>
                    <a:pt x="7" y="50"/>
                  </a:lnTo>
                  <a:lnTo>
                    <a:pt x="2" y="55"/>
                  </a:lnTo>
                  <a:lnTo>
                    <a:pt x="1" y="57"/>
                  </a:lnTo>
                  <a:lnTo>
                    <a:pt x="0" y="62"/>
                  </a:lnTo>
                  <a:lnTo>
                    <a:pt x="0" y="66"/>
                  </a:lnTo>
                  <a:lnTo>
                    <a:pt x="1" y="71"/>
                  </a:lnTo>
                  <a:lnTo>
                    <a:pt x="3" y="75"/>
                  </a:lnTo>
                  <a:lnTo>
                    <a:pt x="7" y="81"/>
                  </a:lnTo>
                  <a:lnTo>
                    <a:pt x="8" y="85"/>
                  </a:lnTo>
                  <a:lnTo>
                    <a:pt x="9" y="90"/>
                  </a:lnTo>
                  <a:lnTo>
                    <a:pt x="9" y="98"/>
                  </a:lnTo>
                  <a:lnTo>
                    <a:pt x="6" y="104"/>
                  </a:lnTo>
                  <a:lnTo>
                    <a:pt x="5" y="110"/>
                  </a:lnTo>
                  <a:lnTo>
                    <a:pt x="5" y="117"/>
                  </a:lnTo>
                  <a:lnTo>
                    <a:pt x="4" y="120"/>
                  </a:lnTo>
                  <a:lnTo>
                    <a:pt x="2" y="122"/>
                  </a:lnTo>
                  <a:lnTo>
                    <a:pt x="3" y="126"/>
                  </a:lnTo>
                  <a:lnTo>
                    <a:pt x="7" y="133"/>
                  </a:lnTo>
                  <a:lnTo>
                    <a:pt x="11" y="145"/>
                  </a:lnTo>
                  <a:lnTo>
                    <a:pt x="15" y="153"/>
                  </a:lnTo>
                  <a:lnTo>
                    <a:pt x="17" y="156"/>
                  </a:lnTo>
                  <a:lnTo>
                    <a:pt x="17" y="161"/>
                  </a:lnTo>
                  <a:lnTo>
                    <a:pt x="16" y="164"/>
                  </a:lnTo>
                  <a:lnTo>
                    <a:pt x="14" y="166"/>
                  </a:lnTo>
                  <a:lnTo>
                    <a:pt x="14" y="169"/>
                  </a:lnTo>
                  <a:lnTo>
                    <a:pt x="18" y="169"/>
                  </a:lnTo>
                  <a:lnTo>
                    <a:pt x="20" y="172"/>
                  </a:lnTo>
                  <a:lnTo>
                    <a:pt x="23" y="176"/>
                  </a:lnTo>
                  <a:lnTo>
                    <a:pt x="24" y="178"/>
                  </a:lnTo>
                  <a:lnTo>
                    <a:pt x="27" y="179"/>
                  </a:lnTo>
                  <a:lnTo>
                    <a:pt x="29" y="175"/>
                  </a:lnTo>
                  <a:lnTo>
                    <a:pt x="29" y="170"/>
                  </a:lnTo>
                  <a:lnTo>
                    <a:pt x="34" y="169"/>
                  </a:lnTo>
                  <a:lnTo>
                    <a:pt x="37" y="172"/>
                  </a:lnTo>
                  <a:lnTo>
                    <a:pt x="44" y="172"/>
                  </a:lnTo>
                  <a:lnTo>
                    <a:pt x="48" y="176"/>
                  </a:lnTo>
                  <a:lnTo>
                    <a:pt x="51" y="177"/>
                  </a:lnTo>
                  <a:lnTo>
                    <a:pt x="53" y="178"/>
                  </a:lnTo>
                  <a:lnTo>
                    <a:pt x="51" y="180"/>
                  </a:lnTo>
                  <a:lnTo>
                    <a:pt x="49" y="179"/>
                  </a:lnTo>
                  <a:lnTo>
                    <a:pt x="45" y="177"/>
                  </a:lnTo>
                  <a:lnTo>
                    <a:pt x="44" y="177"/>
                  </a:lnTo>
                  <a:lnTo>
                    <a:pt x="40" y="176"/>
                  </a:lnTo>
                  <a:lnTo>
                    <a:pt x="38" y="175"/>
                  </a:lnTo>
                  <a:lnTo>
                    <a:pt x="35" y="174"/>
                  </a:lnTo>
                  <a:lnTo>
                    <a:pt x="33" y="175"/>
                  </a:lnTo>
                  <a:lnTo>
                    <a:pt x="33" y="177"/>
                  </a:lnTo>
                  <a:lnTo>
                    <a:pt x="33" y="184"/>
                  </a:lnTo>
                  <a:lnTo>
                    <a:pt x="35" y="187"/>
                  </a:lnTo>
                  <a:lnTo>
                    <a:pt x="34" y="194"/>
                  </a:lnTo>
                  <a:lnTo>
                    <a:pt x="33" y="194"/>
                  </a:lnTo>
                  <a:lnTo>
                    <a:pt x="30" y="192"/>
                  </a:lnTo>
                  <a:lnTo>
                    <a:pt x="29" y="190"/>
                  </a:lnTo>
                  <a:lnTo>
                    <a:pt x="29" y="186"/>
                  </a:lnTo>
                  <a:lnTo>
                    <a:pt x="29" y="185"/>
                  </a:lnTo>
                  <a:lnTo>
                    <a:pt x="28" y="184"/>
                  </a:lnTo>
                  <a:lnTo>
                    <a:pt x="25" y="183"/>
                  </a:lnTo>
                  <a:lnTo>
                    <a:pt x="24" y="187"/>
                  </a:lnTo>
                  <a:lnTo>
                    <a:pt x="23" y="189"/>
                  </a:lnTo>
                  <a:lnTo>
                    <a:pt x="23" y="195"/>
                  </a:lnTo>
                  <a:lnTo>
                    <a:pt x="23" y="204"/>
                  </a:lnTo>
                  <a:lnTo>
                    <a:pt x="23" y="209"/>
                  </a:lnTo>
                  <a:lnTo>
                    <a:pt x="26" y="214"/>
                  </a:lnTo>
                  <a:lnTo>
                    <a:pt x="30" y="217"/>
                  </a:lnTo>
                  <a:lnTo>
                    <a:pt x="34" y="220"/>
                  </a:lnTo>
                  <a:lnTo>
                    <a:pt x="35" y="225"/>
                  </a:lnTo>
                  <a:lnTo>
                    <a:pt x="35" y="229"/>
                  </a:lnTo>
                  <a:lnTo>
                    <a:pt x="34" y="233"/>
                  </a:lnTo>
                  <a:lnTo>
                    <a:pt x="31" y="234"/>
                  </a:lnTo>
                  <a:lnTo>
                    <a:pt x="28" y="234"/>
                  </a:lnTo>
                  <a:lnTo>
                    <a:pt x="28" y="244"/>
                  </a:lnTo>
                  <a:lnTo>
                    <a:pt x="29" y="247"/>
                  </a:lnTo>
                  <a:lnTo>
                    <a:pt x="34" y="255"/>
                  </a:lnTo>
                  <a:lnTo>
                    <a:pt x="35" y="261"/>
                  </a:lnTo>
                  <a:lnTo>
                    <a:pt x="40" y="268"/>
                  </a:lnTo>
                  <a:lnTo>
                    <a:pt x="42" y="275"/>
                  </a:lnTo>
                  <a:lnTo>
                    <a:pt x="45" y="280"/>
                  </a:lnTo>
                  <a:lnTo>
                    <a:pt x="48" y="287"/>
                  </a:lnTo>
                  <a:lnTo>
                    <a:pt x="50" y="288"/>
                  </a:lnTo>
                  <a:lnTo>
                    <a:pt x="50" y="293"/>
                  </a:lnTo>
                  <a:lnTo>
                    <a:pt x="50" y="296"/>
                  </a:lnTo>
                  <a:lnTo>
                    <a:pt x="50" y="298"/>
                  </a:lnTo>
                  <a:lnTo>
                    <a:pt x="52" y="300"/>
                  </a:lnTo>
                  <a:lnTo>
                    <a:pt x="53" y="303"/>
                  </a:lnTo>
                  <a:lnTo>
                    <a:pt x="53" y="307"/>
                  </a:lnTo>
                  <a:lnTo>
                    <a:pt x="52" y="316"/>
                  </a:lnTo>
                  <a:lnTo>
                    <a:pt x="51" y="322"/>
                  </a:lnTo>
                  <a:lnTo>
                    <a:pt x="50" y="327"/>
                  </a:lnTo>
                  <a:lnTo>
                    <a:pt x="59" y="332"/>
                  </a:lnTo>
                  <a:lnTo>
                    <a:pt x="67" y="335"/>
                  </a:lnTo>
                  <a:lnTo>
                    <a:pt x="73" y="339"/>
                  </a:lnTo>
                  <a:lnTo>
                    <a:pt x="82" y="342"/>
                  </a:lnTo>
                  <a:lnTo>
                    <a:pt x="85" y="345"/>
                  </a:lnTo>
                  <a:lnTo>
                    <a:pt x="91" y="355"/>
                  </a:lnTo>
                  <a:lnTo>
                    <a:pt x="99" y="362"/>
                  </a:lnTo>
                  <a:lnTo>
                    <a:pt x="111" y="365"/>
                  </a:lnTo>
                  <a:lnTo>
                    <a:pt x="112" y="374"/>
                  </a:lnTo>
                  <a:lnTo>
                    <a:pt x="114" y="378"/>
                  </a:lnTo>
                  <a:lnTo>
                    <a:pt x="121" y="380"/>
                  </a:lnTo>
                  <a:lnTo>
                    <a:pt x="128" y="388"/>
                  </a:lnTo>
                  <a:lnTo>
                    <a:pt x="136" y="400"/>
                  </a:lnTo>
                  <a:lnTo>
                    <a:pt x="140" y="405"/>
                  </a:lnTo>
                  <a:lnTo>
                    <a:pt x="143" y="414"/>
                  </a:lnTo>
                  <a:lnTo>
                    <a:pt x="140" y="422"/>
                  </a:lnTo>
                  <a:lnTo>
                    <a:pt x="140" y="427"/>
                  </a:lnTo>
                  <a:lnTo>
                    <a:pt x="143" y="434"/>
                  </a:lnTo>
                  <a:lnTo>
                    <a:pt x="147" y="435"/>
                  </a:lnTo>
                  <a:lnTo>
                    <a:pt x="225" y="445"/>
                  </a:lnTo>
                  <a:lnTo>
                    <a:pt x="226" y="444"/>
                  </a:lnTo>
                  <a:lnTo>
                    <a:pt x="233" y="441"/>
                  </a:lnTo>
                  <a:close/>
                </a:path>
              </a:pathLst>
            </a:custGeom>
            <a:solidFill>
              <a:schemeClr val="tx1">
                <a:lumMod val="7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latin typeface="Source Sans Pro Light" charset="0"/>
              </a:endParaRPr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1145366" y="995001"/>
              <a:ext cx="473890" cy="254654"/>
            </a:xfrm>
            <a:custGeom>
              <a:avLst/>
              <a:gdLst>
                <a:gd name="T0" fmla="*/ 0 w 332"/>
                <a:gd name="T1" fmla="*/ 25 h 178"/>
                <a:gd name="T2" fmla="*/ 0 w 332"/>
                <a:gd name="T3" fmla="*/ 28 h 178"/>
                <a:gd name="T4" fmla="*/ 0 w 332"/>
                <a:gd name="T5" fmla="*/ 25 h 178"/>
                <a:gd name="T6" fmla="*/ 118 w 332"/>
                <a:gd name="T7" fmla="*/ 32 h 178"/>
                <a:gd name="T8" fmla="*/ 113 w 332"/>
                <a:gd name="T9" fmla="*/ 123 h 178"/>
                <a:gd name="T10" fmla="*/ 121 w 332"/>
                <a:gd name="T11" fmla="*/ 131 h 178"/>
                <a:gd name="T12" fmla="*/ 124 w 332"/>
                <a:gd name="T13" fmla="*/ 134 h 178"/>
                <a:gd name="T14" fmla="*/ 127 w 332"/>
                <a:gd name="T15" fmla="*/ 134 h 178"/>
                <a:gd name="T16" fmla="*/ 131 w 332"/>
                <a:gd name="T17" fmla="*/ 133 h 178"/>
                <a:gd name="T18" fmla="*/ 134 w 332"/>
                <a:gd name="T19" fmla="*/ 134 h 178"/>
                <a:gd name="T20" fmla="*/ 137 w 332"/>
                <a:gd name="T21" fmla="*/ 133 h 178"/>
                <a:gd name="T22" fmla="*/ 141 w 332"/>
                <a:gd name="T23" fmla="*/ 135 h 178"/>
                <a:gd name="T24" fmla="*/ 144 w 332"/>
                <a:gd name="T25" fmla="*/ 144 h 178"/>
                <a:gd name="T26" fmla="*/ 153 w 332"/>
                <a:gd name="T27" fmla="*/ 144 h 178"/>
                <a:gd name="T28" fmla="*/ 160 w 332"/>
                <a:gd name="T29" fmla="*/ 148 h 178"/>
                <a:gd name="T30" fmla="*/ 166 w 332"/>
                <a:gd name="T31" fmla="*/ 147 h 178"/>
                <a:gd name="T32" fmla="*/ 167 w 332"/>
                <a:gd name="T33" fmla="*/ 147 h 178"/>
                <a:gd name="T34" fmla="*/ 171 w 332"/>
                <a:gd name="T35" fmla="*/ 151 h 178"/>
                <a:gd name="T36" fmla="*/ 175 w 332"/>
                <a:gd name="T37" fmla="*/ 148 h 178"/>
                <a:gd name="T38" fmla="*/ 184 w 332"/>
                <a:gd name="T39" fmla="*/ 149 h 178"/>
                <a:gd name="T40" fmla="*/ 188 w 332"/>
                <a:gd name="T41" fmla="*/ 156 h 178"/>
                <a:gd name="T42" fmla="*/ 191 w 332"/>
                <a:gd name="T43" fmla="*/ 156 h 178"/>
                <a:gd name="T44" fmla="*/ 192 w 332"/>
                <a:gd name="T45" fmla="*/ 162 h 178"/>
                <a:gd name="T46" fmla="*/ 196 w 332"/>
                <a:gd name="T47" fmla="*/ 163 h 178"/>
                <a:gd name="T48" fmla="*/ 200 w 332"/>
                <a:gd name="T49" fmla="*/ 160 h 178"/>
                <a:gd name="T50" fmla="*/ 202 w 332"/>
                <a:gd name="T51" fmla="*/ 157 h 178"/>
                <a:gd name="T52" fmla="*/ 204 w 332"/>
                <a:gd name="T53" fmla="*/ 157 h 178"/>
                <a:gd name="T54" fmla="*/ 211 w 332"/>
                <a:gd name="T55" fmla="*/ 162 h 178"/>
                <a:gd name="T56" fmla="*/ 213 w 332"/>
                <a:gd name="T57" fmla="*/ 166 h 178"/>
                <a:gd name="T58" fmla="*/ 220 w 332"/>
                <a:gd name="T59" fmla="*/ 162 h 178"/>
                <a:gd name="T60" fmla="*/ 222 w 332"/>
                <a:gd name="T61" fmla="*/ 164 h 178"/>
                <a:gd name="T62" fmla="*/ 223 w 332"/>
                <a:gd name="T63" fmla="*/ 170 h 178"/>
                <a:gd name="T64" fmla="*/ 225 w 332"/>
                <a:gd name="T65" fmla="*/ 169 h 178"/>
                <a:gd name="T66" fmla="*/ 228 w 332"/>
                <a:gd name="T67" fmla="*/ 164 h 178"/>
                <a:gd name="T68" fmla="*/ 233 w 332"/>
                <a:gd name="T69" fmla="*/ 163 h 178"/>
                <a:gd name="T70" fmla="*/ 239 w 332"/>
                <a:gd name="T71" fmla="*/ 166 h 178"/>
                <a:gd name="T72" fmla="*/ 248 w 332"/>
                <a:gd name="T73" fmla="*/ 165 h 178"/>
                <a:gd name="T74" fmla="*/ 252 w 332"/>
                <a:gd name="T75" fmla="*/ 169 h 178"/>
                <a:gd name="T76" fmla="*/ 254 w 332"/>
                <a:gd name="T77" fmla="*/ 172 h 178"/>
                <a:gd name="T78" fmla="*/ 259 w 332"/>
                <a:gd name="T79" fmla="*/ 171 h 178"/>
                <a:gd name="T80" fmla="*/ 264 w 332"/>
                <a:gd name="T81" fmla="*/ 167 h 178"/>
                <a:gd name="T82" fmla="*/ 267 w 332"/>
                <a:gd name="T83" fmla="*/ 164 h 178"/>
                <a:gd name="T84" fmla="*/ 271 w 332"/>
                <a:gd name="T85" fmla="*/ 164 h 178"/>
                <a:gd name="T86" fmla="*/ 275 w 332"/>
                <a:gd name="T87" fmla="*/ 166 h 178"/>
                <a:gd name="T88" fmla="*/ 278 w 332"/>
                <a:gd name="T89" fmla="*/ 165 h 178"/>
                <a:gd name="T90" fmla="*/ 282 w 332"/>
                <a:gd name="T91" fmla="*/ 162 h 178"/>
                <a:gd name="T92" fmla="*/ 288 w 332"/>
                <a:gd name="T93" fmla="*/ 163 h 178"/>
                <a:gd name="T94" fmla="*/ 291 w 332"/>
                <a:gd name="T95" fmla="*/ 164 h 178"/>
                <a:gd name="T96" fmla="*/ 300 w 332"/>
                <a:gd name="T97" fmla="*/ 161 h 178"/>
                <a:gd name="T98" fmla="*/ 306 w 332"/>
                <a:gd name="T99" fmla="*/ 163 h 178"/>
                <a:gd name="T100" fmla="*/ 311 w 332"/>
                <a:gd name="T101" fmla="*/ 168 h 178"/>
                <a:gd name="T102" fmla="*/ 318 w 332"/>
                <a:gd name="T103" fmla="*/ 173 h 178"/>
                <a:gd name="T104" fmla="*/ 324 w 332"/>
                <a:gd name="T105" fmla="*/ 173 h 178"/>
                <a:gd name="T106" fmla="*/ 328 w 332"/>
                <a:gd name="T107" fmla="*/ 176 h 178"/>
                <a:gd name="T108" fmla="*/ 331 w 332"/>
                <a:gd name="T109" fmla="*/ 178 h 178"/>
                <a:gd name="T110" fmla="*/ 332 w 332"/>
                <a:gd name="T111" fmla="*/ 88 h 178"/>
                <a:gd name="T112" fmla="*/ 324 w 332"/>
                <a:gd name="T113" fmla="*/ 37 h 178"/>
                <a:gd name="T114" fmla="*/ 324 w 332"/>
                <a:gd name="T115" fmla="*/ 12 h 178"/>
                <a:gd name="T116" fmla="*/ 175 w 332"/>
                <a:gd name="T117" fmla="*/ 9 h 178"/>
                <a:gd name="T118" fmla="*/ 4 w 332"/>
                <a:gd name="T119" fmla="*/ 0 h 178"/>
                <a:gd name="T120" fmla="*/ 3 w 332"/>
                <a:gd name="T121" fmla="*/ 25 h 178"/>
                <a:gd name="T122" fmla="*/ 0 w 332"/>
                <a:gd name="T123" fmla="*/ 25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32" h="178">
                  <a:moveTo>
                    <a:pt x="0" y="25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118" y="32"/>
                    <a:pt x="118" y="32"/>
                    <a:pt x="118" y="32"/>
                  </a:cubicBezTo>
                  <a:cubicBezTo>
                    <a:pt x="113" y="123"/>
                    <a:pt x="113" y="123"/>
                    <a:pt x="113" y="123"/>
                  </a:cubicBezTo>
                  <a:cubicBezTo>
                    <a:pt x="121" y="131"/>
                    <a:pt x="121" y="131"/>
                    <a:pt x="121" y="131"/>
                  </a:cubicBezTo>
                  <a:cubicBezTo>
                    <a:pt x="124" y="134"/>
                    <a:pt x="124" y="134"/>
                    <a:pt x="124" y="134"/>
                  </a:cubicBezTo>
                  <a:cubicBezTo>
                    <a:pt x="127" y="134"/>
                    <a:pt x="127" y="134"/>
                    <a:pt x="127" y="134"/>
                  </a:cubicBezTo>
                  <a:cubicBezTo>
                    <a:pt x="131" y="133"/>
                    <a:pt x="131" y="133"/>
                    <a:pt x="131" y="133"/>
                  </a:cubicBezTo>
                  <a:cubicBezTo>
                    <a:pt x="134" y="134"/>
                    <a:pt x="134" y="134"/>
                    <a:pt x="134" y="134"/>
                  </a:cubicBezTo>
                  <a:cubicBezTo>
                    <a:pt x="137" y="133"/>
                    <a:pt x="137" y="133"/>
                    <a:pt x="137" y="133"/>
                  </a:cubicBezTo>
                  <a:cubicBezTo>
                    <a:pt x="141" y="135"/>
                    <a:pt x="141" y="135"/>
                    <a:pt x="141" y="135"/>
                  </a:cubicBezTo>
                  <a:cubicBezTo>
                    <a:pt x="144" y="144"/>
                    <a:pt x="144" y="144"/>
                    <a:pt x="144" y="144"/>
                  </a:cubicBezTo>
                  <a:cubicBezTo>
                    <a:pt x="153" y="144"/>
                    <a:pt x="153" y="144"/>
                    <a:pt x="153" y="144"/>
                  </a:cubicBezTo>
                  <a:cubicBezTo>
                    <a:pt x="160" y="148"/>
                    <a:pt x="160" y="148"/>
                    <a:pt x="160" y="148"/>
                  </a:cubicBezTo>
                  <a:cubicBezTo>
                    <a:pt x="166" y="147"/>
                    <a:pt x="166" y="147"/>
                    <a:pt x="166" y="147"/>
                  </a:cubicBezTo>
                  <a:cubicBezTo>
                    <a:pt x="167" y="147"/>
                    <a:pt x="167" y="147"/>
                    <a:pt x="167" y="147"/>
                  </a:cubicBezTo>
                  <a:cubicBezTo>
                    <a:pt x="171" y="151"/>
                    <a:pt x="171" y="151"/>
                    <a:pt x="171" y="151"/>
                  </a:cubicBezTo>
                  <a:cubicBezTo>
                    <a:pt x="175" y="148"/>
                    <a:pt x="175" y="148"/>
                    <a:pt x="175" y="148"/>
                  </a:cubicBezTo>
                  <a:cubicBezTo>
                    <a:pt x="184" y="149"/>
                    <a:pt x="184" y="149"/>
                    <a:pt x="184" y="149"/>
                  </a:cubicBezTo>
                  <a:cubicBezTo>
                    <a:pt x="188" y="156"/>
                    <a:pt x="188" y="156"/>
                    <a:pt x="188" y="156"/>
                  </a:cubicBezTo>
                  <a:cubicBezTo>
                    <a:pt x="191" y="156"/>
                    <a:pt x="191" y="156"/>
                    <a:pt x="191" y="156"/>
                  </a:cubicBezTo>
                  <a:cubicBezTo>
                    <a:pt x="192" y="162"/>
                    <a:pt x="192" y="162"/>
                    <a:pt x="192" y="162"/>
                  </a:cubicBezTo>
                  <a:cubicBezTo>
                    <a:pt x="196" y="163"/>
                    <a:pt x="196" y="163"/>
                    <a:pt x="196" y="163"/>
                  </a:cubicBezTo>
                  <a:cubicBezTo>
                    <a:pt x="200" y="160"/>
                    <a:pt x="200" y="160"/>
                    <a:pt x="200" y="160"/>
                  </a:cubicBezTo>
                  <a:cubicBezTo>
                    <a:pt x="202" y="157"/>
                    <a:pt x="202" y="157"/>
                    <a:pt x="202" y="157"/>
                  </a:cubicBezTo>
                  <a:cubicBezTo>
                    <a:pt x="204" y="157"/>
                    <a:pt x="204" y="157"/>
                    <a:pt x="204" y="157"/>
                  </a:cubicBezTo>
                  <a:cubicBezTo>
                    <a:pt x="211" y="162"/>
                    <a:pt x="211" y="162"/>
                    <a:pt x="211" y="162"/>
                  </a:cubicBezTo>
                  <a:cubicBezTo>
                    <a:pt x="213" y="166"/>
                    <a:pt x="213" y="166"/>
                    <a:pt x="213" y="166"/>
                  </a:cubicBezTo>
                  <a:cubicBezTo>
                    <a:pt x="220" y="162"/>
                    <a:pt x="220" y="162"/>
                    <a:pt x="220" y="162"/>
                  </a:cubicBezTo>
                  <a:cubicBezTo>
                    <a:pt x="222" y="164"/>
                    <a:pt x="222" y="164"/>
                    <a:pt x="222" y="164"/>
                  </a:cubicBezTo>
                  <a:cubicBezTo>
                    <a:pt x="223" y="170"/>
                    <a:pt x="223" y="170"/>
                    <a:pt x="223" y="170"/>
                  </a:cubicBezTo>
                  <a:cubicBezTo>
                    <a:pt x="225" y="169"/>
                    <a:pt x="225" y="169"/>
                    <a:pt x="225" y="169"/>
                  </a:cubicBezTo>
                  <a:cubicBezTo>
                    <a:pt x="228" y="164"/>
                    <a:pt x="228" y="164"/>
                    <a:pt x="228" y="164"/>
                  </a:cubicBezTo>
                  <a:cubicBezTo>
                    <a:pt x="233" y="163"/>
                    <a:pt x="233" y="163"/>
                    <a:pt x="233" y="163"/>
                  </a:cubicBezTo>
                  <a:cubicBezTo>
                    <a:pt x="239" y="166"/>
                    <a:pt x="239" y="166"/>
                    <a:pt x="239" y="166"/>
                  </a:cubicBezTo>
                  <a:cubicBezTo>
                    <a:pt x="248" y="165"/>
                    <a:pt x="248" y="165"/>
                    <a:pt x="248" y="165"/>
                  </a:cubicBezTo>
                  <a:cubicBezTo>
                    <a:pt x="252" y="169"/>
                    <a:pt x="252" y="169"/>
                    <a:pt x="252" y="169"/>
                  </a:cubicBezTo>
                  <a:cubicBezTo>
                    <a:pt x="254" y="172"/>
                    <a:pt x="254" y="172"/>
                    <a:pt x="254" y="172"/>
                  </a:cubicBezTo>
                  <a:cubicBezTo>
                    <a:pt x="259" y="171"/>
                    <a:pt x="259" y="171"/>
                    <a:pt x="259" y="171"/>
                  </a:cubicBezTo>
                  <a:cubicBezTo>
                    <a:pt x="264" y="167"/>
                    <a:pt x="264" y="167"/>
                    <a:pt x="264" y="167"/>
                  </a:cubicBezTo>
                  <a:cubicBezTo>
                    <a:pt x="267" y="164"/>
                    <a:pt x="267" y="164"/>
                    <a:pt x="267" y="164"/>
                  </a:cubicBezTo>
                  <a:cubicBezTo>
                    <a:pt x="271" y="164"/>
                    <a:pt x="271" y="164"/>
                    <a:pt x="271" y="164"/>
                  </a:cubicBezTo>
                  <a:cubicBezTo>
                    <a:pt x="275" y="166"/>
                    <a:pt x="275" y="166"/>
                    <a:pt x="275" y="166"/>
                  </a:cubicBezTo>
                  <a:cubicBezTo>
                    <a:pt x="278" y="165"/>
                    <a:pt x="278" y="165"/>
                    <a:pt x="278" y="165"/>
                  </a:cubicBezTo>
                  <a:cubicBezTo>
                    <a:pt x="282" y="162"/>
                    <a:pt x="282" y="162"/>
                    <a:pt x="282" y="162"/>
                  </a:cubicBezTo>
                  <a:cubicBezTo>
                    <a:pt x="288" y="163"/>
                    <a:pt x="288" y="163"/>
                    <a:pt x="288" y="163"/>
                  </a:cubicBezTo>
                  <a:cubicBezTo>
                    <a:pt x="291" y="164"/>
                    <a:pt x="291" y="164"/>
                    <a:pt x="291" y="164"/>
                  </a:cubicBezTo>
                  <a:cubicBezTo>
                    <a:pt x="300" y="161"/>
                    <a:pt x="300" y="161"/>
                    <a:pt x="300" y="161"/>
                  </a:cubicBezTo>
                  <a:cubicBezTo>
                    <a:pt x="306" y="163"/>
                    <a:pt x="306" y="163"/>
                    <a:pt x="306" y="163"/>
                  </a:cubicBezTo>
                  <a:cubicBezTo>
                    <a:pt x="311" y="168"/>
                    <a:pt x="311" y="168"/>
                    <a:pt x="311" y="168"/>
                  </a:cubicBezTo>
                  <a:cubicBezTo>
                    <a:pt x="318" y="173"/>
                    <a:pt x="318" y="173"/>
                    <a:pt x="318" y="173"/>
                  </a:cubicBezTo>
                  <a:cubicBezTo>
                    <a:pt x="324" y="173"/>
                    <a:pt x="324" y="173"/>
                    <a:pt x="324" y="173"/>
                  </a:cubicBezTo>
                  <a:cubicBezTo>
                    <a:pt x="328" y="176"/>
                    <a:pt x="328" y="176"/>
                    <a:pt x="328" y="176"/>
                  </a:cubicBezTo>
                  <a:cubicBezTo>
                    <a:pt x="331" y="178"/>
                    <a:pt x="331" y="178"/>
                    <a:pt x="331" y="178"/>
                  </a:cubicBezTo>
                  <a:cubicBezTo>
                    <a:pt x="332" y="88"/>
                    <a:pt x="332" y="88"/>
                    <a:pt x="332" y="88"/>
                  </a:cubicBezTo>
                  <a:cubicBezTo>
                    <a:pt x="324" y="37"/>
                    <a:pt x="324" y="37"/>
                    <a:pt x="324" y="37"/>
                  </a:cubicBezTo>
                  <a:cubicBezTo>
                    <a:pt x="324" y="12"/>
                    <a:pt x="324" y="12"/>
                    <a:pt x="324" y="12"/>
                  </a:cubicBezTo>
                  <a:cubicBezTo>
                    <a:pt x="324" y="12"/>
                    <a:pt x="211" y="10"/>
                    <a:pt x="175" y="9"/>
                  </a:cubicBezTo>
                  <a:cubicBezTo>
                    <a:pt x="131" y="7"/>
                    <a:pt x="4" y="0"/>
                    <a:pt x="4" y="0"/>
                  </a:cubicBezTo>
                  <a:cubicBezTo>
                    <a:pt x="3" y="25"/>
                    <a:pt x="3" y="25"/>
                    <a:pt x="3" y="25"/>
                  </a:cubicBezTo>
                  <a:lnTo>
                    <a:pt x="0" y="25"/>
                  </a:lnTo>
                  <a:close/>
                </a:path>
              </a:pathLst>
            </a:custGeom>
            <a:grpFill/>
            <a:ln w="6350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latin typeface="Source Sans Pro Light" charset="0"/>
              </a:endParaRPr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1206078" y="789255"/>
              <a:ext cx="401373" cy="222611"/>
            </a:xfrm>
            <a:custGeom>
              <a:avLst/>
              <a:gdLst>
                <a:gd name="T0" fmla="*/ 282 w 282"/>
                <a:gd name="T1" fmla="*/ 156 h 156"/>
                <a:gd name="T2" fmla="*/ 282 w 282"/>
                <a:gd name="T3" fmla="*/ 52 h 156"/>
                <a:gd name="T4" fmla="*/ 276 w 282"/>
                <a:gd name="T5" fmla="*/ 49 h 156"/>
                <a:gd name="T6" fmla="*/ 273 w 282"/>
                <a:gd name="T7" fmla="*/ 47 h 156"/>
                <a:gd name="T8" fmla="*/ 271 w 282"/>
                <a:gd name="T9" fmla="*/ 41 h 156"/>
                <a:gd name="T10" fmla="*/ 265 w 282"/>
                <a:gd name="T11" fmla="*/ 35 h 156"/>
                <a:gd name="T12" fmla="*/ 268 w 282"/>
                <a:gd name="T13" fmla="*/ 30 h 156"/>
                <a:gd name="T14" fmla="*/ 271 w 282"/>
                <a:gd name="T15" fmla="*/ 24 h 156"/>
                <a:gd name="T16" fmla="*/ 271 w 282"/>
                <a:gd name="T17" fmla="*/ 19 h 156"/>
                <a:gd name="T18" fmla="*/ 269 w 282"/>
                <a:gd name="T19" fmla="*/ 19 h 156"/>
                <a:gd name="T20" fmla="*/ 260 w 282"/>
                <a:gd name="T21" fmla="*/ 19 h 156"/>
                <a:gd name="T22" fmla="*/ 258 w 282"/>
                <a:gd name="T23" fmla="*/ 15 h 156"/>
                <a:gd name="T24" fmla="*/ 254 w 282"/>
                <a:gd name="T25" fmla="*/ 9 h 156"/>
                <a:gd name="T26" fmla="*/ 165 w 282"/>
                <a:gd name="T27" fmla="*/ 6 h 156"/>
                <a:gd name="T28" fmla="*/ 10 w 282"/>
                <a:gd name="T29" fmla="*/ 0 h 156"/>
                <a:gd name="T30" fmla="*/ 0 w 282"/>
                <a:gd name="T31" fmla="*/ 146 h 156"/>
                <a:gd name="T32" fmla="*/ 133 w 282"/>
                <a:gd name="T33" fmla="*/ 153 h 156"/>
                <a:gd name="T34" fmla="*/ 282 w 282"/>
                <a:gd name="T35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2" h="156">
                  <a:moveTo>
                    <a:pt x="282" y="156"/>
                  </a:moveTo>
                  <a:cubicBezTo>
                    <a:pt x="282" y="52"/>
                    <a:pt x="282" y="52"/>
                    <a:pt x="282" y="52"/>
                  </a:cubicBezTo>
                  <a:cubicBezTo>
                    <a:pt x="276" y="49"/>
                    <a:pt x="276" y="49"/>
                    <a:pt x="276" y="49"/>
                  </a:cubicBezTo>
                  <a:cubicBezTo>
                    <a:pt x="273" y="47"/>
                    <a:pt x="273" y="47"/>
                    <a:pt x="273" y="47"/>
                  </a:cubicBezTo>
                  <a:cubicBezTo>
                    <a:pt x="271" y="41"/>
                    <a:pt x="271" y="41"/>
                    <a:pt x="271" y="41"/>
                  </a:cubicBezTo>
                  <a:cubicBezTo>
                    <a:pt x="265" y="35"/>
                    <a:pt x="265" y="35"/>
                    <a:pt x="265" y="35"/>
                  </a:cubicBezTo>
                  <a:cubicBezTo>
                    <a:pt x="268" y="30"/>
                    <a:pt x="268" y="30"/>
                    <a:pt x="268" y="30"/>
                  </a:cubicBezTo>
                  <a:cubicBezTo>
                    <a:pt x="271" y="24"/>
                    <a:pt x="271" y="24"/>
                    <a:pt x="271" y="24"/>
                  </a:cubicBezTo>
                  <a:cubicBezTo>
                    <a:pt x="271" y="19"/>
                    <a:pt x="271" y="19"/>
                    <a:pt x="271" y="19"/>
                  </a:cubicBezTo>
                  <a:cubicBezTo>
                    <a:pt x="269" y="19"/>
                    <a:pt x="269" y="19"/>
                    <a:pt x="269" y="19"/>
                  </a:cubicBezTo>
                  <a:cubicBezTo>
                    <a:pt x="260" y="19"/>
                    <a:pt x="260" y="19"/>
                    <a:pt x="260" y="19"/>
                  </a:cubicBezTo>
                  <a:cubicBezTo>
                    <a:pt x="258" y="15"/>
                    <a:pt x="258" y="15"/>
                    <a:pt x="258" y="15"/>
                  </a:cubicBezTo>
                  <a:cubicBezTo>
                    <a:pt x="254" y="9"/>
                    <a:pt x="254" y="9"/>
                    <a:pt x="254" y="9"/>
                  </a:cubicBezTo>
                  <a:cubicBezTo>
                    <a:pt x="254" y="9"/>
                    <a:pt x="187" y="7"/>
                    <a:pt x="165" y="6"/>
                  </a:cubicBezTo>
                  <a:cubicBezTo>
                    <a:pt x="126" y="5"/>
                    <a:pt x="10" y="0"/>
                    <a:pt x="10" y="0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41" y="148"/>
                    <a:pt x="104" y="151"/>
                    <a:pt x="133" y="153"/>
                  </a:cubicBezTo>
                  <a:cubicBezTo>
                    <a:pt x="169" y="154"/>
                    <a:pt x="282" y="156"/>
                    <a:pt x="282" y="15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350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latin typeface="Source Sans Pro Light" charset="0"/>
              </a:endParaRPr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1121756" y="576763"/>
              <a:ext cx="446907" cy="225984"/>
            </a:xfrm>
            <a:custGeom>
              <a:avLst/>
              <a:gdLst>
                <a:gd name="T0" fmla="*/ 313 w 313"/>
                <a:gd name="T1" fmla="*/ 158 h 158"/>
                <a:gd name="T2" fmla="*/ 313 w 313"/>
                <a:gd name="T3" fmla="*/ 158 h 158"/>
                <a:gd name="T4" fmla="*/ 313 w 313"/>
                <a:gd name="T5" fmla="*/ 158 h 158"/>
                <a:gd name="T6" fmla="*/ 311 w 313"/>
                <a:gd name="T7" fmla="*/ 154 h 158"/>
                <a:gd name="T8" fmla="*/ 310 w 313"/>
                <a:gd name="T9" fmla="*/ 148 h 158"/>
                <a:gd name="T10" fmla="*/ 304 w 313"/>
                <a:gd name="T11" fmla="*/ 146 h 158"/>
                <a:gd name="T12" fmla="*/ 304 w 313"/>
                <a:gd name="T13" fmla="*/ 145 h 158"/>
                <a:gd name="T14" fmla="*/ 302 w 313"/>
                <a:gd name="T15" fmla="*/ 142 h 158"/>
                <a:gd name="T16" fmla="*/ 304 w 313"/>
                <a:gd name="T17" fmla="*/ 140 h 158"/>
                <a:gd name="T18" fmla="*/ 303 w 313"/>
                <a:gd name="T19" fmla="*/ 135 h 158"/>
                <a:gd name="T20" fmla="*/ 300 w 313"/>
                <a:gd name="T21" fmla="*/ 133 h 158"/>
                <a:gd name="T22" fmla="*/ 299 w 313"/>
                <a:gd name="T23" fmla="*/ 130 h 158"/>
                <a:gd name="T24" fmla="*/ 297 w 313"/>
                <a:gd name="T25" fmla="*/ 123 h 158"/>
                <a:gd name="T26" fmla="*/ 297 w 313"/>
                <a:gd name="T27" fmla="*/ 113 h 158"/>
                <a:gd name="T28" fmla="*/ 296 w 313"/>
                <a:gd name="T29" fmla="*/ 111 h 158"/>
                <a:gd name="T30" fmla="*/ 294 w 313"/>
                <a:gd name="T31" fmla="*/ 108 h 158"/>
                <a:gd name="T32" fmla="*/ 295 w 313"/>
                <a:gd name="T33" fmla="*/ 104 h 158"/>
                <a:gd name="T34" fmla="*/ 295 w 313"/>
                <a:gd name="T35" fmla="*/ 94 h 158"/>
                <a:gd name="T36" fmla="*/ 293 w 313"/>
                <a:gd name="T37" fmla="*/ 87 h 158"/>
                <a:gd name="T38" fmla="*/ 291 w 313"/>
                <a:gd name="T39" fmla="*/ 85 h 158"/>
                <a:gd name="T40" fmla="*/ 289 w 313"/>
                <a:gd name="T41" fmla="*/ 85 h 158"/>
                <a:gd name="T42" fmla="*/ 288 w 313"/>
                <a:gd name="T43" fmla="*/ 83 h 158"/>
                <a:gd name="T44" fmla="*/ 287 w 313"/>
                <a:gd name="T45" fmla="*/ 78 h 158"/>
                <a:gd name="T46" fmla="*/ 286 w 313"/>
                <a:gd name="T47" fmla="*/ 74 h 158"/>
                <a:gd name="T48" fmla="*/ 289 w 313"/>
                <a:gd name="T49" fmla="*/ 73 h 158"/>
                <a:gd name="T50" fmla="*/ 289 w 313"/>
                <a:gd name="T51" fmla="*/ 72 h 158"/>
                <a:gd name="T52" fmla="*/ 288 w 313"/>
                <a:gd name="T53" fmla="*/ 71 h 158"/>
                <a:gd name="T54" fmla="*/ 287 w 313"/>
                <a:gd name="T55" fmla="*/ 68 h 158"/>
                <a:gd name="T56" fmla="*/ 285 w 313"/>
                <a:gd name="T57" fmla="*/ 65 h 158"/>
                <a:gd name="T58" fmla="*/ 283 w 313"/>
                <a:gd name="T59" fmla="*/ 60 h 158"/>
                <a:gd name="T60" fmla="*/ 281 w 313"/>
                <a:gd name="T61" fmla="*/ 54 h 158"/>
                <a:gd name="T62" fmla="*/ 278 w 313"/>
                <a:gd name="T63" fmla="*/ 49 h 158"/>
                <a:gd name="T64" fmla="*/ 275 w 313"/>
                <a:gd name="T65" fmla="*/ 40 h 158"/>
                <a:gd name="T66" fmla="*/ 272 w 313"/>
                <a:gd name="T67" fmla="*/ 36 h 158"/>
                <a:gd name="T68" fmla="*/ 271 w 313"/>
                <a:gd name="T69" fmla="*/ 35 h 158"/>
                <a:gd name="T70" fmla="*/ 267 w 313"/>
                <a:gd name="T71" fmla="*/ 32 h 158"/>
                <a:gd name="T72" fmla="*/ 260 w 313"/>
                <a:gd name="T73" fmla="*/ 27 h 158"/>
                <a:gd name="T74" fmla="*/ 255 w 313"/>
                <a:gd name="T75" fmla="*/ 25 h 158"/>
                <a:gd name="T76" fmla="*/ 250 w 313"/>
                <a:gd name="T77" fmla="*/ 23 h 158"/>
                <a:gd name="T78" fmla="*/ 246 w 313"/>
                <a:gd name="T79" fmla="*/ 19 h 158"/>
                <a:gd name="T80" fmla="*/ 239 w 313"/>
                <a:gd name="T81" fmla="*/ 18 h 158"/>
                <a:gd name="T82" fmla="*/ 230 w 313"/>
                <a:gd name="T83" fmla="*/ 19 h 158"/>
                <a:gd name="T84" fmla="*/ 227 w 313"/>
                <a:gd name="T85" fmla="*/ 19 h 158"/>
                <a:gd name="T86" fmla="*/ 224 w 313"/>
                <a:gd name="T87" fmla="*/ 20 h 158"/>
                <a:gd name="T88" fmla="*/ 222 w 313"/>
                <a:gd name="T89" fmla="*/ 22 h 158"/>
                <a:gd name="T90" fmla="*/ 219 w 313"/>
                <a:gd name="T91" fmla="*/ 21 h 158"/>
                <a:gd name="T92" fmla="*/ 216 w 313"/>
                <a:gd name="T93" fmla="*/ 19 h 158"/>
                <a:gd name="T94" fmla="*/ 210 w 313"/>
                <a:gd name="T95" fmla="*/ 16 h 158"/>
                <a:gd name="T96" fmla="*/ 202 w 313"/>
                <a:gd name="T97" fmla="*/ 12 h 158"/>
                <a:gd name="T98" fmla="*/ 10 w 313"/>
                <a:gd name="T99" fmla="*/ 0 h 158"/>
                <a:gd name="T100" fmla="*/ 0 w 313"/>
                <a:gd name="T101" fmla="*/ 95 h 158"/>
                <a:gd name="T102" fmla="*/ 73 w 313"/>
                <a:gd name="T103" fmla="*/ 102 h 158"/>
                <a:gd name="T104" fmla="*/ 69 w 313"/>
                <a:gd name="T105" fmla="*/ 149 h 158"/>
                <a:gd name="T106" fmla="*/ 69 w 313"/>
                <a:gd name="T107" fmla="*/ 149 h 158"/>
                <a:gd name="T108" fmla="*/ 224 w 313"/>
                <a:gd name="T109" fmla="*/ 155 h 158"/>
                <a:gd name="T110" fmla="*/ 313 w 313"/>
                <a:gd name="T111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13" h="158">
                  <a:moveTo>
                    <a:pt x="313" y="158"/>
                  </a:moveTo>
                  <a:cubicBezTo>
                    <a:pt x="313" y="158"/>
                    <a:pt x="313" y="158"/>
                    <a:pt x="313" y="158"/>
                  </a:cubicBezTo>
                  <a:cubicBezTo>
                    <a:pt x="313" y="158"/>
                    <a:pt x="313" y="158"/>
                    <a:pt x="313" y="158"/>
                  </a:cubicBezTo>
                  <a:cubicBezTo>
                    <a:pt x="311" y="154"/>
                    <a:pt x="311" y="154"/>
                    <a:pt x="311" y="154"/>
                  </a:cubicBezTo>
                  <a:cubicBezTo>
                    <a:pt x="310" y="148"/>
                    <a:pt x="310" y="148"/>
                    <a:pt x="310" y="148"/>
                  </a:cubicBezTo>
                  <a:cubicBezTo>
                    <a:pt x="310" y="148"/>
                    <a:pt x="305" y="147"/>
                    <a:pt x="304" y="146"/>
                  </a:cubicBezTo>
                  <a:cubicBezTo>
                    <a:pt x="303" y="145"/>
                    <a:pt x="304" y="145"/>
                    <a:pt x="304" y="145"/>
                  </a:cubicBezTo>
                  <a:cubicBezTo>
                    <a:pt x="302" y="142"/>
                    <a:pt x="302" y="142"/>
                    <a:pt x="302" y="142"/>
                  </a:cubicBezTo>
                  <a:cubicBezTo>
                    <a:pt x="304" y="140"/>
                    <a:pt x="304" y="140"/>
                    <a:pt x="304" y="140"/>
                  </a:cubicBezTo>
                  <a:cubicBezTo>
                    <a:pt x="303" y="135"/>
                    <a:pt x="303" y="135"/>
                    <a:pt x="303" y="135"/>
                  </a:cubicBezTo>
                  <a:cubicBezTo>
                    <a:pt x="300" y="133"/>
                    <a:pt x="300" y="133"/>
                    <a:pt x="300" y="133"/>
                  </a:cubicBezTo>
                  <a:cubicBezTo>
                    <a:pt x="299" y="130"/>
                    <a:pt x="299" y="130"/>
                    <a:pt x="299" y="130"/>
                  </a:cubicBezTo>
                  <a:cubicBezTo>
                    <a:pt x="297" y="123"/>
                    <a:pt x="297" y="123"/>
                    <a:pt x="297" y="123"/>
                  </a:cubicBezTo>
                  <a:cubicBezTo>
                    <a:pt x="297" y="113"/>
                    <a:pt x="297" y="113"/>
                    <a:pt x="297" y="113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294" y="108"/>
                    <a:pt x="294" y="108"/>
                    <a:pt x="294" y="108"/>
                  </a:cubicBezTo>
                  <a:cubicBezTo>
                    <a:pt x="295" y="104"/>
                    <a:pt x="295" y="104"/>
                    <a:pt x="295" y="104"/>
                  </a:cubicBezTo>
                  <a:cubicBezTo>
                    <a:pt x="295" y="94"/>
                    <a:pt x="295" y="94"/>
                    <a:pt x="295" y="94"/>
                  </a:cubicBezTo>
                  <a:cubicBezTo>
                    <a:pt x="293" y="87"/>
                    <a:pt x="293" y="87"/>
                    <a:pt x="293" y="87"/>
                  </a:cubicBezTo>
                  <a:cubicBezTo>
                    <a:pt x="291" y="85"/>
                    <a:pt x="291" y="85"/>
                    <a:pt x="291" y="85"/>
                  </a:cubicBezTo>
                  <a:cubicBezTo>
                    <a:pt x="289" y="85"/>
                    <a:pt x="289" y="85"/>
                    <a:pt x="289" y="85"/>
                  </a:cubicBezTo>
                  <a:cubicBezTo>
                    <a:pt x="288" y="83"/>
                    <a:pt x="288" y="83"/>
                    <a:pt x="288" y="83"/>
                  </a:cubicBezTo>
                  <a:cubicBezTo>
                    <a:pt x="287" y="78"/>
                    <a:pt x="287" y="78"/>
                    <a:pt x="287" y="78"/>
                  </a:cubicBezTo>
                  <a:cubicBezTo>
                    <a:pt x="286" y="74"/>
                    <a:pt x="286" y="74"/>
                    <a:pt x="286" y="74"/>
                  </a:cubicBezTo>
                  <a:cubicBezTo>
                    <a:pt x="289" y="73"/>
                    <a:pt x="289" y="73"/>
                    <a:pt x="289" y="73"/>
                  </a:cubicBezTo>
                  <a:cubicBezTo>
                    <a:pt x="289" y="72"/>
                    <a:pt x="289" y="72"/>
                    <a:pt x="289" y="72"/>
                  </a:cubicBezTo>
                  <a:cubicBezTo>
                    <a:pt x="288" y="71"/>
                    <a:pt x="288" y="71"/>
                    <a:pt x="288" y="71"/>
                  </a:cubicBezTo>
                  <a:cubicBezTo>
                    <a:pt x="287" y="68"/>
                    <a:pt x="287" y="68"/>
                    <a:pt x="287" y="68"/>
                  </a:cubicBezTo>
                  <a:cubicBezTo>
                    <a:pt x="285" y="65"/>
                    <a:pt x="285" y="65"/>
                    <a:pt x="285" y="65"/>
                  </a:cubicBezTo>
                  <a:cubicBezTo>
                    <a:pt x="283" y="60"/>
                    <a:pt x="283" y="60"/>
                    <a:pt x="283" y="60"/>
                  </a:cubicBezTo>
                  <a:cubicBezTo>
                    <a:pt x="281" y="54"/>
                    <a:pt x="281" y="54"/>
                    <a:pt x="281" y="54"/>
                  </a:cubicBezTo>
                  <a:cubicBezTo>
                    <a:pt x="278" y="49"/>
                    <a:pt x="278" y="49"/>
                    <a:pt x="278" y="49"/>
                  </a:cubicBezTo>
                  <a:cubicBezTo>
                    <a:pt x="275" y="40"/>
                    <a:pt x="275" y="40"/>
                    <a:pt x="275" y="40"/>
                  </a:cubicBezTo>
                  <a:cubicBezTo>
                    <a:pt x="272" y="36"/>
                    <a:pt x="272" y="36"/>
                    <a:pt x="272" y="36"/>
                  </a:cubicBezTo>
                  <a:cubicBezTo>
                    <a:pt x="271" y="35"/>
                    <a:pt x="271" y="35"/>
                    <a:pt x="271" y="35"/>
                  </a:cubicBezTo>
                  <a:cubicBezTo>
                    <a:pt x="267" y="32"/>
                    <a:pt x="267" y="32"/>
                    <a:pt x="267" y="32"/>
                  </a:cubicBezTo>
                  <a:cubicBezTo>
                    <a:pt x="260" y="27"/>
                    <a:pt x="260" y="27"/>
                    <a:pt x="260" y="27"/>
                  </a:cubicBezTo>
                  <a:cubicBezTo>
                    <a:pt x="255" y="25"/>
                    <a:pt x="255" y="25"/>
                    <a:pt x="255" y="25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46" y="19"/>
                    <a:pt x="246" y="19"/>
                    <a:pt x="246" y="19"/>
                  </a:cubicBezTo>
                  <a:cubicBezTo>
                    <a:pt x="239" y="18"/>
                    <a:pt x="239" y="18"/>
                    <a:pt x="239" y="18"/>
                  </a:cubicBezTo>
                  <a:cubicBezTo>
                    <a:pt x="230" y="19"/>
                    <a:pt x="230" y="19"/>
                    <a:pt x="230" y="19"/>
                  </a:cubicBezTo>
                  <a:cubicBezTo>
                    <a:pt x="227" y="19"/>
                    <a:pt x="227" y="19"/>
                    <a:pt x="227" y="19"/>
                  </a:cubicBezTo>
                  <a:cubicBezTo>
                    <a:pt x="224" y="20"/>
                    <a:pt x="224" y="20"/>
                    <a:pt x="224" y="20"/>
                  </a:cubicBezTo>
                  <a:cubicBezTo>
                    <a:pt x="222" y="22"/>
                    <a:pt x="222" y="22"/>
                    <a:pt x="222" y="22"/>
                  </a:cubicBezTo>
                  <a:cubicBezTo>
                    <a:pt x="219" y="21"/>
                    <a:pt x="219" y="21"/>
                    <a:pt x="219" y="21"/>
                  </a:cubicBezTo>
                  <a:cubicBezTo>
                    <a:pt x="216" y="19"/>
                    <a:pt x="216" y="19"/>
                    <a:pt x="216" y="19"/>
                  </a:cubicBezTo>
                  <a:cubicBezTo>
                    <a:pt x="210" y="16"/>
                    <a:pt x="210" y="16"/>
                    <a:pt x="210" y="16"/>
                  </a:cubicBezTo>
                  <a:cubicBezTo>
                    <a:pt x="202" y="12"/>
                    <a:pt x="202" y="12"/>
                    <a:pt x="202" y="12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73" y="102"/>
                    <a:pt x="73" y="102"/>
                    <a:pt x="73" y="102"/>
                  </a:cubicBezTo>
                  <a:cubicBezTo>
                    <a:pt x="69" y="149"/>
                    <a:pt x="69" y="149"/>
                    <a:pt x="69" y="149"/>
                  </a:cubicBezTo>
                  <a:cubicBezTo>
                    <a:pt x="69" y="149"/>
                    <a:pt x="69" y="149"/>
                    <a:pt x="69" y="149"/>
                  </a:cubicBezTo>
                  <a:cubicBezTo>
                    <a:pt x="75" y="149"/>
                    <a:pt x="186" y="154"/>
                    <a:pt x="224" y="155"/>
                  </a:cubicBezTo>
                  <a:cubicBezTo>
                    <a:pt x="246" y="156"/>
                    <a:pt x="313" y="158"/>
                    <a:pt x="313" y="158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350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latin typeface="Source Sans Pro Light" charset="0"/>
              </a:endParaRPr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1131850" y="377765"/>
              <a:ext cx="384509" cy="256340"/>
            </a:xfrm>
            <a:custGeom>
              <a:avLst/>
              <a:gdLst>
                <a:gd name="T0" fmla="*/ 200 w 269"/>
                <a:gd name="T1" fmla="*/ 158 h 180"/>
                <a:gd name="T2" fmla="*/ 206 w 269"/>
                <a:gd name="T3" fmla="*/ 161 h 180"/>
                <a:gd name="T4" fmla="*/ 209 w 269"/>
                <a:gd name="T5" fmla="*/ 163 h 180"/>
                <a:gd name="T6" fmla="*/ 212 w 269"/>
                <a:gd name="T7" fmla="*/ 164 h 180"/>
                <a:gd name="T8" fmla="*/ 214 w 269"/>
                <a:gd name="T9" fmla="*/ 162 h 180"/>
                <a:gd name="T10" fmla="*/ 217 w 269"/>
                <a:gd name="T11" fmla="*/ 161 h 180"/>
                <a:gd name="T12" fmla="*/ 220 w 269"/>
                <a:gd name="T13" fmla="*/ 161 h 180"/>
                <a:gd name="T14" fmla="*/ 229 w 269"/>
                <a:gd name="T15" fmla="*/ 160 h 180"/>
                <a:gd name="T16" fmla="*/ 236 w 269"/>
                <a:gd name="T17" fmla="*/ 161 h 180"/>
                <a:gd name="T18" fmla="*/ 240 w 269"/>
                <a:gd name="T19" fmla="*/ 165 h 180"/>
                <a:gd name="T20" fmla="*/ 245 w 269"/>
                <a:gd name="T21" fmla="*/ 167 h 180"/>
                <a:gd name="T22" fmla="*/ 250 w 269"/>
                <a:gd name="T23" fmla="*/ 169 h 180"/>
                <a:gd name="T24" fmla="*/ 257 w 269"/>
                <a:gd name="T25" fmla="*/ 174 h 180"/>
                <a:gd name="T26" fmla="*/ 261 w 269"/>
                <a:gd name="T27" fmla="*/ 177 h 180"/>
                <a:gd name="T28" fmla="*/ 262 w 269"/>
                <a:gd name="T29" fmla="*/ 178 h 180"/>
                <a:gd name="T30" fmla="*/ 263 w 269"/>
                <a:gd name="T31" fmla="*/ 180 h 180"/>
                <a:gd name="T32" fmla="*/ 263 w 269"/>
                <a:gd name="T33" fmla="*/ 180 h 180"/>
                <a:gd name="T34" fmla="*/ 263 w 269"/>
                <a:gd name="T35" fmla="*/ 177 h 180"/>
                <a:gd name="T36" fmla="*/ 263 w 269"/>
                <a:gd name="T37" fmla="*/ 173 h 180"/>
                <a:gd name="T38" fmla="*/ 259 w 269"/>
                <a:gd name="T39" fmla="*/ 170 h 180"/>
                <a:gd name="T40" fmla="*/ 259 w 269"/>
                <a:gd name="T41" fmla="*/ 167 h 180"/>
                <a:gd name="T42" fmla="*/ 260 w 269"/>
                <a:gd name="T43" fmla="*/ 164 h 180"/>
                <a:gd name="T44" fmla="*/ 263 w 269"/>
                <a:gd name="T45" fmla="*/ 163 h 180"/>
                <a:gd name="T46" fmla="*/ 263 w 269"/>
                <a:gd name="T47" fmla="*/ 156 h 180"/>
                <a:gd name="T48" fmla="*/ 264 w 269"/>
                <a:gd name="T49" fmla="*/ 153 h 180"/>
                <a:gd name="T50" fmla="*/ 266 w 269"/>
                <a:gd name="T51" fmla="*/ 152 h 180"/>
                <a:gd name="T52" fmla="*/ 266 w 269"/>
                <a:gd name="T53" fmla="*/ 148 h 180"/>
                <a:gd name="T54" fmla="*/ 264 w 269"/>
                <a:gd name="T55" fmla="*/ 143 h 180"/>
                <a:gd name="T56" fmla="*/ 262 w 269"/>
                <a:gd name="T57" fmla="*/ 142 h 180"/>
                <a:gd name="T58" fmla="*/ 263 w 269"/>
                <a:gd name="T59" fmla="*/ 137 h 180"/>
                <a:gd name="T60" fmla="*/ 263 w 269"/>
                <a:gd name="T61" fmla="*/ 134 h 180"/>
                <a:gd name="T62" fmla="*/ 266 w 269"/>
                <a:gd name="T63" fmla="*/ 134 h 180"/>
                <a:gd name="T64" fmla="*/ 269 w 269"/>
                <a:gd name="T65" fmla="*/ 47 h 180"/>
                <a:gd name="T66" fmla="*/ 266 w 269"/>
                <a:gd name="T67" fmla="*/ 44 h 180"/>
                <a:gd name="T68" fmla="*/ 264 w 269"/>
                <a:gd name="T69" fmla="*/ 41 h 180"/>
                <a:gd name="T70" fmla="*/ 259 w 269"/>
                <a:gd name="T71" fmla="*/ 39 h 180"/>
                <a:gd name="T72" fmla="*/ 258 w 269"/>
                <a:gd name="T73" fmla="*/ 36 h 180"/>
                <a:gd name="T74" fmla="*/ 255 w 269"/>
                <a:gd name="T75" fmla="*/ 33 h 180"/>
                <a:gd name="T76" fmla="*/ 254 w 269"/>
                <a:gd name="T77" fmla="*/ 31 h 180"/>
                <a:gd name="T78" fmla="*/ 254 w 269"/>
                <a:gd name="T79" fmla="*/ 29 h 180"/>
                <a:gd name="T80" fmla="*/ 254 w 269"/>
                <a:gd name="T81" fmla="*/ 27 h 180"/>
                <a:gd name="T82" fmla="*/ 257 w 269"/>
                <a:gd name="T83" fmla="*/ 24 h 180"/>
                <a:gd name="T84" fmla="*/ 260 w 269"/>
                <a:gd name="T85" fmla="*/ 21 h 180"/>
                <a:gd name="T86" fmla="*/ 264 w 269"/>
                <a:gd name="T87" fmla="*/ 17 h 180"/>
                <a:gd name="T88" fmla="*/ 263 w 269"/>
                <a:gd name="T89" fmla="*/ 15 h 180"/>
                <a:gd name="T90" fmla="*/ 263 w 269"/>
                <a:gd name="T91" fmla="*/ 14 h 180"/>
                <a:gd name="T92" fmla="*/ 136 w 269"/>
                <a:gd name="T93" fmla="*/ 8 h 180"/>
                <a:gd name="T94" fmla="*/ 14 w 269"/>
                <a:gd name="T95" fmla="*/ 0 h 180"/>
                <a:gd name="T96" fmla="*/ 0 w 269"/>
                <a:gd name="T97" fmla="*/ 142 h 180"/>
                <a:gd name="T98" fmla="*/ 192 w 269"/>
                <a:gd name="T99" fmla="*/ 154 h 180"/>
                <a:gd name="T100" fmla="*/ 200 w 269"/>
                <a:gd name="T101" fmla="*/ 158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69" h="180">
                  <a:moveTo>
                    <a:pt x="200" y="158"/>
                  </a:moveTo>
                  <a:cubicBezTo>
                    <a:pt x="206" y="161"/>
                    <a:pt x="206" y="161"/>
                    <a:pt x="206" y="161"/>
                  </a:cubicBezTo>
                  <a:cubicBezTo>
                    <a:pt x="209" y="163"/>
                    <a:pt x="209" y="163"/>
                    <a:pt x="209" y="163"/>
                  </a:cubicBezTo>
                  <a:cubicBezTo>
                    <a:pt x="212" y="164"/>
                    <a:pt x="212" y="164"/>
                    <a:pt x="212" y="164"/>
                  </a:cubicBezTo>
                  <a:cubicBezTo>
                    <a:pt x="214" y="162"/>
                    <a:pt x="214" y="162"/>
                    <a:pt x="214" y="162"/>
                  </a:cubicBezTo>
                  <a:cubicBezTo>
                    <a:pt x="217" y="161"/>
                    <a:pt x="217" y="161"/>
                    <a:pt x="217" y="161"/>
                  </a:cubicBezTo>
                  <a:cubicBezTo>
                    <a:pt x="220" y="161"/>
                    <a:pt x="220" y="161"/>
                    <a:pt x="220" y="161"/>
                  </a:cubicBezTo>
                  <a:cubicBezTo>
                    <a:pt x="229" y="160"/>
                    <a:pt x="229" y="160"/>
                    <a:pt x="229" y="160"/>
                  </a:cubicBezTo>
                  <a:cubicBezTo>
                    <a:pt x="236" y="161"/>
                    <a:pt x="236" y="161"/>
                    <a:pt x="236" y="161"/>
                  </a:cubicBezTo>
                  <a:cubicBezTo>
                    <a:pt x="240" y="165"/>
                    <a:pt x="240" y="165"/>
                    <a:pt x="240" y="165"/>
                  </a:cubicBezTo>
                  <a:cubicBezTo>
                    <a:pt x="245" y="167"/>
                    <a:pt x="245" y="167"/>
                    <a:pt x="245" y="167"/>
                  </a:cubicBezTo>
                  <a:cubicBezTo>
                    <a:pt x="250" y="169"/>
                    <a:pt x="250" y="169"/>
                    <a:pt x="250" y="169"/>
                  </a:cubicBezTo>
                  <a:cubicBezTo>
                    <a:pt x="257" y="174"/>
                    <a:pt x="257" y="174"/>
                    <a:pt x="257" y="174"/>
                  </a:cubicBezTo>
                  <a:cubicBezTo>
                    <a:pt x="261" y="177"/>
                    <a:pt x="261" y="177"/>
                    <a:pt x="261" y="177"/>
                  </a:cubicBezTo>
                  <a:cubicBezTo>
                    <a:pt x="262" y="178"/>
                    <a:pt x="262" y="178"/>
                    <a:pt x="262" y="178"/>
                  </a:cubicBezTo>
                  <a:cubicBezTo>
                    <a:pt x="263" y="180"/>
                    <a:pt x="263" y="180"/>
                    <a:pt x="263" y="180"/>
                  </a:cubicBezTo>
                  <a:cubicBezTo>
                    <a:pt x="263" y="180"/>
                    <a:pt x="263" y="180"/>
                    <a:pt x="263" y="180"/>
                  </a:cubicBezTo>
                  <a:cubicBezTo>
                    <a:pt x="263" y="177"/>
                    <a:pt x="263" y="177"/>
                    <a:pt x="263" y="177"/>
                  </a:cubicBezTo>
                  <a:cubicBezTo>
                    <a:pt x="263" y="173"/>
                    <a:pt x="263" y="173"/>
                    <a:pt x="263" y="173"/>
                  </a:cubicBezTo>
                  <a:cubicBezTo>
                    <a:pt x="259" y="170"/>
                    <a:pt x="259" y="170"/>
                    <a:pt x="259" y="170"/>
                  </a:cubicBezTo>
                  <a:cubicBezTo>
                    <a:pt x="259" y="167"/>
                    <a:pt x="259" y="167"/>
                    <a:pt x="259" y="167"/>
                  </a:cubicBezTo>
                  <a:cubicBezTo>
                    <a:pt x="260" y="164"/>
                    <a:pt x="260" y="164"/>
                    <a:pt x="260" y="164"/>
                  </a:cubicBezTo>
                  <a:cubicBezTo>
                    <a:pt x="263" y="163"/>
                    <a:pt x="263" y="163"/>
                    <a:pt x="263" y="163"/>
                  </a:cubicBezTo>
                  <a:cubicBezTo>
                    <a:pt x="263" y="156"/>
                    <a:pt x="263" y="156"/>
                    <a:pt x="263" y="156"/>
                  </a:cubicBezTo>
                  <a:cubicBezTo>
                    <a:pt x="264" y="153"/>
                    <a:pt x="264" y="153"/>
                    <a:pt x="264" y="153"/>
                  </a:cubicBezTo>
                  <a:cubicBezTo>
                    <a:pt x="266" y="152"/>
                    <a:pt x="266" y="152"/>
                    <a:pt x="266" y="152"/>
                  </a:cubicBezTo>
                  <a:cubicBezTo>
                    <a:pt x="266" y="148"/>
                    <a:pt x="266" y="148"/>
                    <a:pt x="266" y="148"/>
                  </a:cubicBezTo>
                  <a:cubicBezTo>
                    <a:pt x="264" y="143"/>
                    <a:pt x="264" y="143"/>
                    <a:pt x="264" y="143"/>
                  </a:cubicBezTo>
                  <a:cubicBezTo>
                    <a:pt x="262" y="142"/>
                    <a:pt x="262" y="142"/>
                    <a:pt x="262" y="142"/>
                  </a:cubicBezTo>
                  <a:cubicBezTo>
                    <a:pt x="263" y="137"/>
                    <a:pt x="263" y="137"/>
                    <a:pt x="263" y="137"/>
                  </a:cubicBezTo>
                  <a:cubicBezTo>
                    <a:pt x="263" y="134"/>
                    <a:pt x="263" y="134"/>
                    <a:pt x="263" y="134"/>
                  </a:cubicBezTo>
                  <a:cubicBezTo>
                    <a:pt x="266" y="134"/>
                    <a:pt x="266" y="134"/>
                    <a:pt x="266" y="134"/>
                  </a:cubicBezTo>
                  <a:cubicBezTo>
                    <a:pt x="269" y="47"/>
                    <a:pt x="269" y="47"/>
                    <a:pt x="269" y="47"/>
                  </a:cubicBezTo>
                  <a:cubicBezTo>
                    <a:pt x="266" y="44"/>
                    <a:pt x="266" y="44"/>
                    <a:pt x="266" y="44"/>
                  </a:cubicBezTo>
                  <a:cubicBezTo>
                    <a:pt x="264" y="41"/>
                    <a:pt x="264" y="41"/>
                    <a:pt x="264" y="41"/>
                  </a:cubicBezTo>
                  <a:cubicBezTo>
                    <a:pt x="259" y="39"/>
                    <a:pt x="259" y="39"/>
                    <a:pt x="259" y="39"/>
                  </a:cubicBezTo>
                  <a:cubicBezTo>
                    <a:pt x="258" y="36"/>
                    <a:pt x="258" y="36"/>
                    <a:pt x="258" y="36"/>
                  </a:cubicBezTo>
                  <a:cubicBezTo>
                    <a:pt x="255" y="33"/>
                    <a:pt x="255" y="33"/>
                    <a:pt x="255" y="33"/>
                  </a:cubicBezTo>
                  <a:cubicBezTo>
                    <a:pt x="254" y="31"/>
                    <a:pt x="254" y="31"/>
                    <a:pt x="254" y="31"/>
                  </a:cubicBezTo>
                  <a:cubicBezTo>
                    <a:pt x="254" y="29"/>
                    <a:pt x="254" y="29"/>
                    <a:pt x="254" y="29"/>
                  </a:cubicBezTo>
                  <a:cubicBezTo>
                    <a:pt x="254" y="27"/>
                    <a:pt x="254" y="27"/>
                    <a:pt x="254" y="27"/>
                  </a:cubicBezTo>
                  <a:cubicBezTo>
                    <a:pt x="257" y="24"/>
                    <a:pt x="257" y="24"/>
                    <a:pt x="257" y="24"/>
                  </a:cubicBezTo>
                  <a:cubicBezTo>
                    <a:pt x="260" y="21"/>
                    <a:pt x="260" y="21"/>
                    <a:pt x="260" y="21"/>
                  </a:cubicBezTo>
                  <a:cubicBezTo>
                    <a:pt x="264" y="17"/>
                    <a:pt x="264" y="17"/>
                    <a:pt x="264" y="17"/>
                  </a:cubicBezTo>
                  <a:cubicBezTo>
                    <a:pt x="263" y="15"/>
                    <a:pt x="263" y="15"/>
                    <a:pt x="263" y="15"/>
                  </a:cubicBezTo>
                  <a:cubicBezTo>
                    <a:pt x="263" y="14"/>
                    <a:pt x="263" y="14"/>
                    <a:pt x="263" y="14"/>
                  </a:cubicBezTo>
                  <a:cubicBezTo>
                    <a:pt x="263" y="14"/>
                    <a:pt x="167" y="10"/>
                    <a:pt x="136" y="8"/>
                  </a:cubicBezTo>
                  <a:cubicBezTo>
                    <a:pt x="105" y="6"/>
                    <a:pt x="14" y="0"/>
                    <a:pt x="14" y="0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192" y="154"/>
                    <a:pt x="192" y="154"/>
                    <a:pt x="192" y="154"/>
                  </a:cubicBezTo>
                  <a:lnTo>
                    <a:pt x="200" y="15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350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latin typeface="Source Sans Pro Light" charset="0"/>
              </a:endParaRPr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764230" y="392940"/>
              <a:ext cx="386195" cy="318738"/>
            </a:xfrm>
            <a:custGeom>
              <a:avLst/>
              <a:gdLst>
                <a:gd name="T0" fmla="*/ 229 w 229"/>
                <a:gd name="T1" fmla="*/ 27 h 189"/>
                <a:gd name="T2" fmla="*/ 228 w 229"/>
                <a:gd name="T3" fmla="*/ 27 h 189"/>
                <a:gd name="T4" fmla="*/ 28 w 229"/>
                <a:gd name="T5" fmla="*/ 0 h 189"/>
                <a:gd name="T6" fmla="*/ 24 w 229"/>
                <a:gd name="T7" fmla="*/ 23 h 189"/>
                <a:gd name="T8" fmla="*/ 7 w 229"/>
                <a:gd name="T9" fmla="*/ 122 h 189"/>
                <a:gd name="T10" fmla="*/ 0 w 229"/>
                <a:gd name="T11" fmla="*/ 162 h 189"/>
                <a:gd name="T12" fmla="*/ 61 w 229"/>
                <a:gd name="T13" fmla="*/ 172 h 189"/>
                <a:gd name="T14" fmla="*/ 212 w 229"/>
                <a:gd name="T15" fmla="*/ 189 h 189"/>
                <a:gd name="T16" fmla="*/ 220 w 229"/>
                <a:gd name="T17" fmla="*/ 109 h 189"/>
                <a:gd name="T18" fmla="*/ 229 w 229"/>
                <a:gd name="T19" fmla="*/ 27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9" h="189">
                  <a:moveTo>
                    <a:pt x="229" y="27"/>
                  </a:moveTo>
                  <a:lnTo>
                    <a:pt x="228" y="27"/>
                  </a:lnTo>
                  <a:lnTo>
                    <a:pt x="28" y="0"/>
                  </a:lnTo>
                  <a:lnTo>
                    <a:pt x="24" y="23"/>
                  </a:lnTo>
                  <a:lnTo>
                    <a:pt x="7" y="122"/>
                  </a:lnTo>
                  <a:lnTo>
                    <a:pt x="0" y="162"/>
                  </a:lnTo>
                  <a:lnTo>
                    <a:pt x="61" y="172"/>
                  </a:lnTo>
                  <a:lnTo>
                    <a:pt x="212" y="189"/>
                  </a:lnTo>
                  <a:lnTo>
                    <a:pt x="220" y="109"/>
                  </a:lnTo>
                  <a:lnTo>
                    <a:pt x="229" y="2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350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latin typeface="Source Sans Pro Light" charset="0"/>
              </a:endParaRPr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1152089" y="166959"/>
              <a:ext cx="359212" cy="231044"/>
            </a:xfrm>
            <a:custGeom>
              <a:avLst/>
              <a:gdLst>
                <a:gd name="T0" fmla="*/ 249 w 251"/>
                <a:gd name="T1" fmla="*/ 161 h 162"/>
                <a:gd name="T2" fmla="*/ 249 w 251"/>
                <a:gd name="T3" fmla="*/ 162 h 162"/>
                <a:gd name="T4" fmla="*/ 249 w 251"/>
                <a:gd name="T5" fmla="*/ 162 h 162"/>
                <a:gd name="T6" fmla="*/ 251 w 251"/>
                <a:gd name="T7" fmla="*/ 160 h 162"/>
                <a:gd name="T8" fmla="*/ 251 w 251"/>
                <a:gd name="T9" fmla="*/ 155 h 162"/>
                <a:gd name="T10" fmla="*/ 251 w 251"/>
                <a:gd name="T11" fmla="*/ 150 h 162"/>
                <a:gd name="T12" fmla="*/ 250 w 251"/>
                <a:gd name="T13" fmla="*/ 144 h 162"/>
                <a:gd name="T14" fmla="*/ 248 w 251"/>
                <a:gd name="T15" fmla="*/ 141 h 162"/>
                <a:gd name="T16" fmla="*/ 245 w 251"/>
                <a:gd name="T17" fmla="*/ 138 h 162"/>
                <a:gd name="T18" fmla="*/ 245 w 251"/>
                <a:gd name="T19" fmla="*/ 131 h 162"/>
                <a:gd name="T20" fmla="*/ 244 w 251"/>
                <a:gd name="T21" fmla="*/ 129 h 162"/>
                <a:gd name="T22" fmla="*/ 242 w 251"/>
                <a:gd name="T23" fmla="*/ 126 h 162"/>
                <a:gd name="T24" fmla="*/ 242 w 251"/>
                <a:gd name="T25" fmla="*/ 117 h 162"/>
                <a:gd name="T26" fmla="*/ 242 w 251"/>
                <a:gd name="T27" fmla="*/ 103 h 162"/>
                <a:gd name="T28" fmla="*/ 241 w 251"/>
                <a:gd name="T29" fmla="*/ 86 h 162"/>
                <a:gd name="T30" fmla="*/ 241 w 251"/>
                <a:gd name="T31" fmla="*/ 77 h 162"/>
                <a:gd name="T32" fmla="*/ 237 w 251"/>
                <a:gd name="T33" fmla="*/ 70 h 162"/>
                <a:gd name="T34" fmla="*/ 234 w 251"/>
                <a:gd name="T35" fmla="*/ 60 h 162"/>
                <a:gd name="T36" fmla="*/ 232 w 251"/>
                <a:gd name="T37" fmla="*/ 54 h 162"/>
                <a:gd name="T38" fmla="*/ 234 w 251"/>
                <a:gd name="T39" fmla="*/ 47 h 162"/>
                <a:gd name="T40" fmla="*/ 233 w 251"/>
                <a:gd name="T41" fmla="*/ 41 h 162"/>
                <a:gd name="T42" fmla="*/ 232 w 251"/>
                <a:gd name="T43" fmla="*/ 39 h 162"/>
                <a:gd name="T44" fmla="*/ 232 w 251"/>
                <a:gd name="T45" fmla="*/ 34 h 162"/>
                <a:gd name="T46" fmla="*/ 232 w 251"/>
                <a:gd name="T47" fmla="*/ 33 h 162"/>
                <a:gd name="T48" fmla="*/ 234 w 251"/>
                <a:gd name="T49" fmla="*/ 31 h 162"/>
                <a:gd name="T50" fmla="*/ 235 w 251"/>
                <a:gd name="T51" fmla="*/ 29 h 162"/>
                <a:gd name="T52" fmla="*/ 235 w 251"/>
                <a:gd name="T53" fmla="*/ 25 h 162"/>
                <a:gd name="T54" fmla="*/ 232 w 251"/>
                <a:gd name="T55" fmla="*/ 22 h 162"/>
                <a:gd name="T56" fmla="*/ 232 w 251"/>
                <a:gd name="T57" fmla="*/ 21 h 162"/>
                <a:gd name="T58" fmla="*/ 231 w 251"/>
                <a:gd name="T59" fmla="*/ 18 h 162"/>
                <a:gd name="T60" fmla="*/ 230 w 251"/>
                <a:gd name="T61" fmla="*/ 13 h 162"/>
                <a:gd name="T62" fmla="*/ 97 w 251"/>
                <a:gd name="T63" fmla="*/ 7 h 162"/>
                <a:gd name="T64" fmla="*/ 14 w 251"/>
                <a:gd name="T65" fmla="*/ 0 h 162"/>
                <a:gd name="T66" fmla="*/ 0 w 251"/>
                <a:gd name="T67" fmla="*/ 147 h 162"/>
                <a:gd name="T68" fmla="*/ 122 w 251"/>
                <a:gd name="T69" fmla="*/ 155 h 162"/>
                <a:gd name="T70" fmla="*/ 249 w 251"/>
                <a:gd name="T71" fmla="*/ 161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1" h="162">
                  <a:moveTo>
                    <a:pt x="249" y="161"/>
                  </a:moveTo>
                  <a:cubicBezTo>
                    <a:pt x="249" y="162"/>
                    <a:pt x="249" y="162"/>
                    <a:pt x="249" y="162"/>
                  </a:cubicBezTo>
                  <a:cubicBezTo>
                    <a:pt x="249" y="162"/>
                    <a:pt x="249" y="162"/>
                    <a:pt x="249" y="162"/>
                  </a:cubicBezTo>
                  <a:cubicBezTo>
                    <a:pt x="251" y="160"/>
                    <a:pt x="251" y="160"/>
                    <a:pt x="251" y="160"/>
                  </a:cubicBezTo>
                  <a:cubicBezTo>
                    <a:pt x="251" y="155"/>
                    <a:pt x="251" y="155"/>
                    <a:pt x="251" y="155"/>
                  </a:cubicBezTo>
                  <a:cubicBezTo>
                    <a:pt x="251" y="150"/>
                    <a:pt x="251" y="150"/>
                    <a:pt x="251" y="150"/>
                  </a:cubicBezTo>
                  <a:cubicBezTo>
                    <a:pt x="250" y="144"/>
                    <a:pt x="250" y="144"/>
                    <a:pt x="250" y="144"/>
                  </a:cubicBezTo>
                  <a:cubicBezTo>
                    <a:pt x="248" y="141"/>
                    <a:pt x="248" y="141"/>
                    <a:pt x="248" y="141"/>
                  </a:cubicBezTo>
                  <a:cubicBezTo>
                    <a:pt x="245" y="138"/>
                    <a:pt x="245" y="138"/>
                    <a:pt x="245" y="138"/>
                  </a:cubicBezTo>
                  <a:cubicBezTo>
                    <a:pt x="245" y="131"/>
                    <a:pt x="245" y="131"/>
                    <a:pt x="245" y="131"/>
                  </a:cubicBezTo>
                  <a:cubicBezTo>
                    <a:pt x="244" y="129"/>
                    <a:pt x="244" y="129"/>
                    <a:pt x="244" y="129"/>
                  </a:cubicBezTo>
                  <a:cubicBezTo>
                    <a:pt x="242" y="126"/>
                    <a:pt x="242" y="126"/>
                    <a:pt x="242" y="126"/>
                  </a:cubicBezTo>
                  <a:cubicBezTo>
                    <a:pt x="242" y="117"/>
                    <a:pt x="242" y="117"/>
                    <a:pt x="242" y="117"/>
                  </a:cubicBezTo>
                  <a:cubicBezTo>
                    <a:pt x="242" y="103"/>
                    <a:pt x="242" y="103"/>
                    <a:pt x="242" y="103"/>
                  </a:cubicBezTo>
                  <a:cubicBezTo>
                    <a:pt x="241" y="86"/>
                    <a:pt x="241" y="86"/>
                    <a:pt x="241" y="86"/>
                  </a:cubicBezTo>
                  <a:cubicBezTo>
                    <a:pt x="241" y="77"/>
                    <a:pt x="241" y="77"/>
                    <a:pt x="241" y="77"/>
                  </a:cubicBezTo>
                  <a:cubicBezTo>
                    <a:pt x="237" y="70"/>
                    <a:pt x="237" y="70"/>
                    <a:pt x="237" y="70"/>
                  </a:cubicBezTo>
                  <a:cubicBezTo>
                    <a:pt x="234" y="60"/>
                    <a:pt x="234" y="60"/>
                    <a:pt x="234" y="60"/>
                  </a:cubicBezTo>
                  <a:cubicBezTo>
                    <a:pt x="232" y="54"/>
                    <a:pt x="232" y="54"/>
                    <a:pt x="232" y="54"/>
                  </a:cubicBezTo>
                  <a:cubicBezTo>
                    <a:pt x="234" y="47"/>
                    <a:pt x="234" y="47"/>
                    <a:pt x="234" y="47"/>
                  </a:cubicBezTo>
                  <a:cubicBezTo>
                    <a:pt x="233" y="41"/>
                    <a:pt x="233" y="41"/>
                    <a:pt x="233" y="41"/>
                  </a:cubicBezTo>
                  <a:cubicBezTo>
                    <a:pt x="232" y="39"/>
                    <a:pt x="232" y="39"/>
                    <a:pt x="232" y="39"/>
                  </a:cubicBezTo>
                  <a:cubicBezTo>
                    <a:pt x="232" y="34"/>
                    <a:pt x="232" y="34"/>
                    <a:pt x="232" y="34"/>
                  </a:cubicBezTo>
                  <a:cubicBezTo>
                    <a:pt x="232" y="33"/>
                    <a:pt x="232" y="33"/>
                    <a:pt x="232" y="33"/>
                  </a:cubicBezTo>
                  <a:cubicBezTo>
                    <a:pt x="234" y="31"/>
                    <a:pt x="234" y="31"/>
                    <a:pt x="234" y="31"/>
                  </a:cubicBezTo>
                  <a:cubicBezTo>
                    <a:pt x="235" y="29"/>
                    <a:pt x="235" y="29"/>
                    <a:pt x="235" y="29"/>
                  </a:cubicBezTo>
                  <a:cubicBezTo>
                    <a:pt x="235" y="25"/>
                    <a:pt x="235" y="25"/>
                    <a:pt x="235" y="25"/>
                  </a:cubicBezTo>
                  <a:cubicBezTo>
                    <a:pt x="232" y="22"/>
                    <a:pt x="232" y="22"/>
                    <a:pt x="232" y="22"/>
                  </a:cubicBezTo>
                  <a:cubicBezTo>
                    <a:pt x="232" y="21"/>
                    <a:pt x="232" y="21"/>
                    <a:pt x="232" y="21"/>
                  </a:cubicBezTo>
                  <a:cubicBezTo>
                    <a:pt x="231" y="18"/>
                    <a:pt x="231" y="18"/>
                    <a:pt x="231" y="18"/>
                  </a:cubicBezTo>
                  <a:cubicBezTo>
                    <a:pt x="230" y="13"/>
                    <a:pt x="230" y="13"/>
                    <a:pt x="230" y="13"/>
                  </a:cubicBezTo>
                  <a:cubicBezTo>
                    <a:pt x="230" y="13"/>
                    <a:pt x="130" y="9"/>
                    <a:pt x="97" y="7"/>
                  </a:cubicBezTo>
                  <a:cubicBezTo>
                    <a:pt x="76" y="6"/>
                    <a:pt x="14" y="0"/>
                    <a:pt x="14" y="0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147"/>
                    <a:pt x="91" y="153"/>
                    <a:pt x="122" y="155"/>
                  </a:cubicBezTo>
                  <a:cubicBezTo>
                    <a:pt x="153" y="157"/>
                    <a:pt x="249" y="161"/>
                    <a:pt x="249" y="161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350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latin typeface="Source Sans Pro Light" charset="0"/>
              </a:endParaRPr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824942" y="683009"/>
              <a:ext cx="401373" cy="315365"/>
            </a:xfrm>
            <a:custGeom>
              <a:avLst/>
              <a:gdLst>
                <a:gd name="T0" fmla="*/ 267 w 281"/>
                <a:gd name="T1" fmla="*/ 221 h 221"/>
                <a:gd name="T2" fmla="*/ 277 w 281"/>
                <a:gd name="T3" fmla="*/ 75 h 221"/>
                <a:gd name="T4" fmla="*/ 277 w 281"/>
                <a:gd name="T5" fmla="*/ 75 h 221"/>
                <a:gd name="T6" fmla="*/ 277 w 281"/>
                <a:gd name="T7" fmla="*/ 75 h 221"/>
                <a:gd name="T8" fmla="*/ 281 w 281"/>
                <a:gd name="T9" fmla="*/ 28 h 221"/>
                <a:gd name="T10" fmla="*/ 208 w 281"/>
                <a:gd name="T11" fmla="*/ 21 h 221"/>
                <a:gd name="T12" fmla="*/ 30 w 281"/>
                <a:gd name="T13" fmla="*/ 0 h 221"/>
                <a:gd name="T14" fmla="*/ 0 w 281"/>
                <a:gd name="T15" fmla="*/ 192 h 221"/>
                <a:gd name="T16" fmla="*/ 229 w 281"/>
                <a:gd name="T17" fmla="*/ 219 h 221"/>
                <a:gd name="T18" fmla="*/ 267 w 281"/>
                <a:gd name="T19" fmla="*/ 221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1" h="221">
                  <a:moveTo>
                    <a:pt x="267" y="221"/>
                  </a:moveTo>
                  <a:cubicBezTo>
                    <a:pt x="277" y="75"/>
                    <a:pt x="277" y="75"/>
                    <a:pt x="277" y="75"/>
                  </a:cubicBezTo>
                  <a:cubicBezTo>
                    <a:pt x="277" y="75"/>
                    <a:pt x="277" y="75"/>
                    <a:pt x="277" y="75"/>
                  </a:cubicBezTo>
                  <a:cubicBezTo>
                    <a:pt x="277" y="75"/>
                    <a:pt x="277" y="75"/>
                    <a:pt x="277" y="75"/>
                  </a:cubicBezTo>
                  <a:cubicBezTo>
                    <a:pt x="281" y="28"/>
                    <a:pt x="281" y="28"/>
                    <a:pt x="281" y="28"/>
                  </a:cubicBezTo>
                  <a:cubicBezTo>
                    <a:pt x="208" y="21"/>
                    <a:pt x="208" y="21"/>
                    <a:pt x="208" y="21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229" y="219"/>
                    <a:pt x="229" y="219"/>
                    <a:pt x="229" y="219"/>
                  </a:cubicBezTo>
                  <a:cubicBezTo>
                    <a:pt x="229" y="219"/>
                    <a:pt x="245" y="220"/>
                    <a:pt x="267" y="22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latin typeface="Source Sans Pro Light" charset="0"/>
              </a:endParaRPr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558484" y="570017"/>
              <a:ext cx="308619" cy="386196"/>
            </a:xfrm>
            <a:custGeom>
              <a:avLst/>
              <a:gdLst>
                <a:gd name="T0" fmla="*/ 183 w 183"/>
                <a:gd name="T1" fmla="*/ 67 h 229"/>
                <a:gd name="T2" fmla="*/ 122 w 183"/>
                <a:gd name="T3" fmla="*/ 57 h 229"/>
                <a:gd name="T4" fmla="*/ 129 w 183"/>
                <a:gd name="T5" fmla="*/ 17 h 229"/>
                <a:gd name="T6" fmla="*/ 39 w 183"/>
                <a:gd name="T7" fmla="*/ 0 h 229"/>
                <a:gd name="T8" fmla="*/ 0 w 183"/>
                <a:gd name="T9" fmla="*/ 201 h 229"/>
                <a:gd name="T10" fmla="*/ 158 w 183"/>
                <a:gd name="T11" fmla="*/ 229 h 229"/>
                <a:gd name="T12" fmla="*/ 183 w 183"/>
                <a:gd name="T13" fmla="*/ 67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3" h="229">
                  <a:moveTo>
                    <a:pt x="183" y="67"/>
                  </a:moveTo>
                  <a:lnTo>
                    <a:pt x="122" y="57"/>
                  </a:lnTo>
                  <a:lnTo>
                    <a:pt x="129" y="17"/>
                  </a:lnTo>
                  <a:lnTo>
                    <a:pt x="39" y="0"/>
                  </a:lnTo>
                  <a:lnTo>
                    <a:pt x="0" y="201"/>
                  </a:lnTo>
                  <a:lnTo>
                    <a:pt x="158" y="229"/>
                  </a:lnTo>
                  <a:lnTo>
                    <a:pt x="183" y="6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350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latin typeface="Source Sans Pro Light" charset="0"/>
              </a:endParaRPr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270102" y="499187"/>
              <a:ext cx="354153" cy="536288"/>
            </a:xfrm>
            <a:custGeom>
              <a:avLst/>
              <a:gdLst>
                <a:gd name="T0" fmla="*/ 5 w 248"/>
                <a:gd name="T1" fmla="*/ 131 h 375"/>
                <a:gd name="T2" fmla="*/ 1 w 248"/>
                <a:gd name="T3" fmla="*/ 132 h 375"/>
                <a:gd name="T4" fmla="*/ 0 w 248"/>
                <a:gd name="T5" fmla="*/ 135 h 375"/>
                <a:gd name="T6" fmla="*/ 1 w 248"/>
                <a:gd name="T7" fmla="*/ 139 h 375"/>
                <a:gd name="T8" fmla="*/ 2 w 248"/>
                <a:gd name="T9" fmla="*/ 142 h 375"/>
                <a:gd name="T10" fmla="*/ 3 w 248"/>
                <a:gd name="T11" fmla="*/ 143 h 375"/>
                <a:gd name="T12" fmla="*/ 7 w 248"/>
                <a:gd name="T13" fmla="*/ 145 h 375"/>
                <a:gd name="T14" fmla="*/ 160 w 248"/>
                <a:gd name="T15" fmla="*/ 375 h 375"/>
                <a:gd name="T16" fmla="*/ 163 w 248"/>
                <a:gd name="T17" fmla="*/ 371 h 375"/>
                <a:gd name="T18" fmla="*/ 164 w 248"/>
                <a:gd name="T19" fmla="*/ 367 h 375"/>
                <a:gd name="T20" fmla="*/ 164 w 248"/>
                <a:gd name="T21" fmla="*/ 354 h 375"/>
                <a:gd name="T22" fmla="*/ 164 w 248"/>
                <a:gd name="T23" fmla="*/ 340 h 375"/>
                <a:gd name="T24" fmla="*/ 164 w 248"/>
                <a:gd name="T25" fmla="*/ 329 h 375"/>
                <a:gd name="T26" fmla="*/ 167 w 248"/>
                <a:gd name="T27" fmla="*/ 326 h 375"/>
                <a:gd name="T28" fmla="*/ 174 w 248"/>
                <a:gd name="T29" fmla="*/ 324 h 375"/>
                <a:gd name="T30" fmla="*/ 176 w 248"/>
                <a:gd name="T31" fmla="*/ 328 h 375"/>
                <a:gd name="T32" fmla="*/ 180 w 248"/>
                <a:gd name="T33" fmla="*/ 326 h 375"/>
                <a:gd name="T34" fmla="*/ 185 w 248"/>
                <a:gd name="T35" fmla="*/ 330 h 375"/>
                <a:gd name="T36" fmla="*/ 188 w 248"/>
                <a:gd name="T37" fmla="*/ 332 h 375"/>
                <a:gd name="T38" fmla="*/ 191 w 248"/>
                <a:gd name="T39" fmla="*/ 330 h 375"/>
                <a:gd name="T40" fmla="*/ 197 w 248"/>
                <a:gd name="T41" fmla="*/ 312 h 375"/>
                <a:gd name="T42" fmla="*/ 202 w 248"/>
                <a:gd name="T43" fmla="*/ 287 h 375"/>
                <a:gd name="T44" fmla="*/ 248 w 248"/>
                <a:gd name="T45" fmla="*/ 49 h 375"/>
                <a:gd name="T46" fmla="*/ 134 w 248"/>
                <a:gd name="T47" fmla="*/ 24 h 375"/>
                <a:gd name="T48" fmla="*/ 42 w 248"/>
                <a:gd name="T49" fmla="*/ 0 h 375"/>
                <a:gd name="T50" fmla="*/ 8 w 248"/>
                <a:gd name="T51" fmla="*/ 130 h 375"/>
                <a:gd name="T52" fmla="*/ 5 w 248"/>
                <a:gd name="T53" fmla="*/ 131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48" h="375">
                  <a:moveTo>
                    <a:pt x="5" y="131"/>
                  </a:moveTo>
                  <a:cubicBezTo>
                    <a:pt x="1" y="132"/>
                    <a:pt x="1" y="132"/>
                    <a:pt x="1" y="132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1" y="139"/>
                    <a:pt x="1" y="139"/>
                    <a:pt x="1" y="139"/>
                  </a:cubicBezTo>
                  <a:cubicBezTo>
                    <a:pt x="2" y="142"/>
                    <a:pt x="2" y="142"/>
                    <a:pt x="2" y="142"/>
                  </a:cubicBezTo>
                  <a:cubicBezTo>
                    <a:pt x="3" y="143"/>
                    <a:pt x="3" y="143"/>
                    <a:pt x="3" y="143"/>
                  </a:cubicBezTo>
                  <a:cubicBezTo>
                    <a:pt x="7" y="145"/>
                    <a:pt x="7" y="145"/>
                    <a:pt x="7" y="145"/>
                  </a:cubicBezTo>
                  <a:cubicBezTo>
                    <a:pt x="160" y="375"/>
                    <a:pt x="160" y="375"/>
                    <a:pt x="160" y="375"/>
                  </a:cubicBezTo>
                  <a:cubicBezTo>
                    <a:pt x="163" y="371"/>
                    <a:pt x="163" y="371"/>
                    <a:pt x="163" y="371"/>
                  </a:cubicBezTo>
                  <a:cubicBezTo>
                    <a:pt x="164" y="367"/>
                    <a:pt x="164" y="367"/>
                    <a:pt x="164" y="367"/>
                  </a:cubicBezTo>
                  <a:cubicBezTo>
                    <a:pt x="164" y="354"/>
                    <a:pt x="164" y="354"/>
                    <a:pt x="164" y="354"/>
                  </a:cubicBezTo>
                  <a:cubicBezTo>
                    <a:pt x="164" y="340"/>
                    <a:pt x="164" y="340"/>
                    <a:pt x="164" y="340"/>
                  </a:cubicBezTo>
                  <a:cubicBezTo>
                    <a:pt x="164" y="329"/>
                    <a:pt x="164" y="329"/>
                    <a:pt x="164" y="329"/>
                  </a:cubicBezTo>
                  <a:cubicBezTo>
                    <a:pt x="167" y="326"/>
                    <a:pt x="167" y="326"/>
                    <a:pt x="167" y="326"/>
                  </a:cubicBezTo>
                  <a:cubicBezTo>
                    <a:pt x="174" y="324"/>
                    <a:pt x="174" y="324"/>
                    <a:pt x="174" y="324"/>
                  </a:cubicBezTo>
                  <a:cubicBezTo>
                    <a:pt x="176" y="328"/>
                    <a:pt x="176" y="328"/>
                    <a:pt x="176" y="328"/>
                  </a:cubicBezTo>
                  <a:cubicBezTo>
                    <a:pt x="180" y="326"/>
                    <a:pt x="180" y="326"/>
                    <a:pt x="180" y="326"/>
                  </a:cubicBezTo>
                  <a:cubicBezTo>
                    <a:pt x="185" y="330"/>
                    <a:pt x="185" y="330"/>
                    <a:pt x="185" y="330"/>
                  </a:cubicBezTo>
                  <a:cubicBezTo>
                    <a:pt x="188" y="332"/>
                    <a:pt x="188" y="332"/>
                    <a:pt x="188" y="332"/>
                  </a:cubicBezTo>
                  <a:cubicBezTo>
                    <a:pt x="191" y="330"/>
                    <a:pt x="191" y="330"/>
                    <a:pt x="191" y="330"/>
                  </a:cubicBezTo>
                  <a:cubicBezTo>
                    <a:pt x="191" y="330"/>
                    <a:pt x="195" y="316"/>
                    <a:pt x="197" y="312"/>
                  </a:cubicBezTo>
                  <a:cubicBezTo>
                    <a:pt x="198" y="306"/>
                    <a:pt x="202" y="287"/>
                    <a:pt x="202" y="287"/>
                  </a:cubicBezTo>
                  <a:cubicBezTo>
                    <a:pt x="248" y="49"/>
                    <a:pt x="248" y="49"/>
                    <a:pt x="248" y="49"/>
                  </a:cubicBezTo>
                  <a:cubicBezTo>
                    <a:pt x="248" y="49"/>
                    <a:pt x="163" y="31"/>
                    <a:pt x="134" y="24"/>
                  </a:cubicBezTo>
                  <a:cubicBezTo>
                    <a:pt x="111" y="19"/>
                    <a:pt x="42" y="0"/>
                    <a:pt x="42" y="0"/>
                  </a:cubicBezTo>
                  <a:cubicBezTo>
                    <a:pt x="8" y="130"/>
                    <a:pt x="8" y="130"/>
                    <a:pt x="8" y="130"/>
                  </a:cubicBezTo>
                  <a:lnTo>
                    <a:pt x="5" y="13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350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latin typeface="Source Sans Pro Light" charset="0"/>
              </a:endParaRPr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120009" y="165271"/>
              <a:ext cx="440161" cy="372704"/>
            </a:xfrm>
            <a:custGeom>
              <a:avLst/>
              <a:gdLst>
                <a:gd name="T0" fmla="*/ 269 w 308"/>
                <a:gd name="T1" fmla="*/ 182 h 261"/>
                <a:gd name="T2" fmla="*/ 270 w 308"/>
                <a:gd name="T3" fmla="*/ 175 h 261"/>
                <a:gd name="T4" fmla="*/ 275 w 308"/>
                <a:gd name="T5" fmla="*/ 171 h 261"/>
                <a:gd name="T6" fmla="*/ 276 w 308"/>
                <a:gd name="T7" fmla="*/ 159 h 261"/>
                <a:gd name="T8" fmla="*/ 274 w 308"/>
                <a:gd name="T9" fmla="*/ 154 h 261"/>
                <a:gd name="T10" fmla="*/ 271 w 308"/>
                <a:gd name="T11" fmla="*/ 153 h 261"/>
                <a:gd name="T12" fmla="*/ 270 w 308"/>
                <a:gd name="T13" fmla="*/ 145 h 261"/>
                <a:gd name="T14" fmla="*/ 277 w 308"/>
                <a:gd name="T15" fmla="*/ 137 h 261"/>
                <a:gd name="T16" fmla="*/ 288 w 308"/>
                <a:gd name="T17" fmla="*/ 125 h 261"/>
                <a:gd name="T18" fmla="*/ 291 w 308"/>
                <a:gd name="T19" fmla="*/ 120 h 261"/>
                <a:gd name="T20" fmla="*/ 297 w 308"/>
                <a:gd name="T21" fmla="*/ 111 h 261"/>
                <a:gd name="T22" fmla="*/ 304 w 308"/>
                <a:gd name="T23" fmla="*/ 104 h 261"/>
                <a:gd name="T24" fmla="*/ 308 w 308"/>
                <a:gd name="T25" fmla="*/ 98 h 261"/>
                <a:gd name="T26" fmla="*/ 307 w 308"/>
                <a:gd name="T27" fmla="*/ 90 h 261"/>
                <a:gd name="T28" fmla="*/ 300 w 308"/>
                <a:gd name="T29" fmla="*/ 83 h 261"/>
                <a:gd name="T30" fmla="*/ 297 w 308"/>
                <a:gd name="T31" fmla="*/ 74 h 261"/>
                <a:gd name="T32" fmla="*/ 220 w 308"/>
                <a:gd name="T33" fmla="*/ 56 h 261"/>
                <a:gd name="T34" fmla="*/ 211 w 308"/>
                <a:gd name="T35" fmla="*/ 56 h 261"/>
                <a:gd name="T36" fmla="*/ 178 w 308"/>
                <a:gd name="T37" fmla="*/ 58 h 261"/>
                <a:gd name="T38" fmla="*/ 172 w 308"/>
                <a:gd name="T39" fmla="*/ 57 h 261"/>
                <a:gd name="T40" fmla="*/ 167 w 308"/>
                <a:gd name="T41" fmla="*/ 58 h 261"/>
                <a:gd name="T42" fmla="*/ 164 w 308"/>
                <a:gd name="T43" fmla="*/ 56 h 261"/>
                <a:gd name="T44" fmla="*/ 156 w 308"/>
                <a:gd name="T45" fmla="*/ 55 h 261"/>
                <a:gd name="T46" fmla="*/ 155 w 308"/>
                <a:gd name="T47" fmla="*/ 52 h 261"/>
                <a:gd name="T48" fmla="*/ 143 w 308"/>
                <a:gd name="T49" fmla="*/ 49 h 261"/>
                <a:gd name="T50" fmla="*/ 136 w 308"/>
                <a:gd name="T51" fmla="*/ 46 h 261"/>
                <a:gd name="T52" fmla="*/ 121 w 308"/>
                <a:gd name="T53" fmla="*/ 49 h 261"/>
                <a:gd name="T54" fmla="*/ 103 w 308"/>
                <a:gd name="T55" fmla="*/ 40 h 261"/>
                <a:gd name="T56" fmla="*/ 99 w 308"/>
                <a:gd name="T57" fmla="*/ 12 h 261"/>
                <a:gd name="T58" fmla="*/ 90 w 308"/>
                <a:gd name="T59" fmla="*/ 10 h 261"/>
                <a:gd name="T60" fmla="*/ 80 w 308"/>
                <a:gd name="T61" fmla="*/ 4 h 261"/>
                <a:gd name="T62" fmla="*/ 70 w 308"/>
                <a:gd name="T63" fmla="*/ 0 h 261"/>
                <a:gd name="T64" fmla="*/ 68 w 308"/>
                <a:gd name="T65" fmla="*/ 13 h 261"/>
                <a:gd name="T66" fmla="*/ 64 w 308"/>
                <a:gd name="T67" fmla="*/ 28 h 261"/>
                <a:gd name="T68" fmla="*/ 60 w 308"/>
                <a:gd name="T69" fmla="*/ 38 h 261"/>
                <a:gd name="T70" fmla="*/ 55 w 308"/>
                <a:gd name="T71" fmla="*/ 50 h 261"/>
                <a:gd name="T72" fmla="*/ 47 w 308"/>
                <a:gd name="T73" fmla="*/ 67 h 261"/>
                <a:gd name="T74" fmla="*/ 35 w 308"/>
                <a:gd name="T75" fmla="*/ 98 h 261"/>
                <a:gd name="T76" fmla="*/ 24 w 308"/>
                <a:gd name="T77" fmla="*/ 120 h 261"/>
                <a:gd name="T78" fmla="*/ 18 w 308"/>
                <a:gd name="T79" fmla="*/ 130 h 261"/>
                <a:gd name="T80" fmla="*/ 14 w 308"/>
                <a:gd name="T81" fmla="*/ 136 h 261"/>
                <a:gd name="T82" fmla="*/ 5 w 308"/>
                <a:gd name="T83" fmla="*/ 148 h 261"/>
                <a:gd name="T84" fmla="*/ 5 w 308"/>
                <a:gd name="T85" fmla="*/ 160 h 261"/>
                <a:gd name="T86" fmla="*/ 5 w 308"/>
                <a:gd name="T87" fmla="*/ 164 h 261"/>
                <a:gd name="T88" fmla="*/ 3 w 308"/>
                <a:gd name="T89" fmla="*/ 169 h 261"/>
                <a:gd name="T90" fmla="*/ 1 w 308"/>
                <a:gd name="T91" fmla="*/ 174 h 261"/>
                <a:gd name="T92" fmla="*/ 0 w 308"/>
                <a:gd name="T93" fmla="*/ 187 h 261"/>
                <a:gd name="T94" fmla="*/ 3 w 308"/>
                <a:gd name="T95" fmla="*/ 193 h 261"/>
                <a:gd name="T96" fmla="*/ 239 w 308"/>
                <a:gd name="T97" fmla="*/ 258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08" h="261">
                  <a:moveTo>
                    <a:pt x="251" y="261"/>
                  </a:moveTo>
                  <a:cubicBezTo>
                    <a:pt x="269" y="182"/>
                    <a:pt x="269" y="182"/>
                    <a:pt x="269" y="182"/>
                  </a:cubicBezTo>
                  <a:cubicBezTo>
                    <a:pt x="269" y="177"/>
                    <a:pt x="269" y="177"/>
                    <a:pt x="269" y="177"/>
                  </a:cubicBezTo>
                  <a:cubicBezTo>
                    <a:pt x="270" y="175"/>
                    <a:pt x="270" y="175"/>
                    <a:pt x="270" y="175"/>
                  </a:cubicBezTo>
                  <a:cubicBezTo>
                    <a:pt x="275" y="173"/>
                    <a:pt x="275" y="173"/>
                    <a:pt x="275" y="173"/>
                  </a:cubicBezTo>
                  <a:cubicBezTo>
                    <a:pt x="275" y="171"/>
                    <a:pt x="275" y="171"/>
                    <a:pt x="275" y="171"/>
                  </a:cubicBezTo>
                  <a:cubicBezTo>
                    <a:pt x="276" y="167"/>
                    <a:pt x="276" y="167"/>
                    <a:pt x="276" y="167"/>
                  </a:cubicBezTo>
                  <a:cubicBezTo>
                    <a:pt x="276" y="159"/>
                    <a:pt x="276" y="159"/>
                    <a:pt x="276" y="159"/>
                  </a:cubicBezTo>
                  <a:cubicBezTo>
                    <a:pt x="277" y="157"/>
                    <a:pt x="277" y="157"/>
                    <a:pt x="277" y="157"/>
                  </a:cubicBezTo>
                  <a:cubicBezTo>
                    <a:pt x="274" y="154"/>
                    <a:pt x="274" y="154"/>
                    <a:pt x="274" y="154"/>
                  </a:cubicBezTo>
                  <a:cubicBezTo>
                    <a:pt x="273" y="154"/>
                    <a:pt x="273" y="154"/>
                    <a:pt x="273" y="154"/>
                  </a:cubicBezTo>
                  <a:cubicBezTo>
                    <a:pt x="271" y="153"/>
                    <a:pt x="271" y="153"/>
                    <a:pt x="271" y="153"/>
                  </a:cubicBezTo>
                  <a:cubicBezTo>
                    <a:pt x="269" y="150"/>
                    <a:pt x="269" y="150"/>
                    <a:pt x="269" y="150"/>
                  </a:cubicBezTo>
                  <a:cubicBezTo>
                    <a:pt x="270" y="145"/>
                    <a:pt x="270" y="145"/>
                    <a:pt x="270" y="145"/>
                  </a:cubicBezTo>
                  <a:cubicBezTo>
                    <a:pt x="271" y="142"/>
                    <a:pt x="271" y="142"/>
                    <a:pt x="271" y="142"/>
                  </a:cubicBezTo>
                  <a:cubicBezTo>
                    <a:pt x="277" y="137"/>
                    <a:pt x="277" y="137"/>
                    <a:pt x="277" y="137"/>
                  </a:cubicBezTo>
                  <a:cubicBezTo>
                    <a:pt x="285" y="129"/>
                    <a:pt x="285" y="129"/>
                    <a:pt x="285" y="129"/>
                  </a:cubicBezTo>
                  <a:cubicBezTo>
                    <a:pt x="288" y="125"/>
                    <a:pt x="288" y="125"/>
                    <a:pt x="288" y="125"/>
                  </a:cubicBezTo>
                  <a:cubicBezTo>
                    <a:pt x="289" y="121"/>
                    <a:pt x="289" y="121"/>
                    <a:pt x="289" y="121"/>
                  </a:cubicBezTo>
                  <a:cubicBezTo>
                    <a:pt x="291" y="120"/>
                    <a:pt x="291" y="120"/>
                    <a:pt x="291" y="120"/>
                  </a:cubicBezTo>
                  <a:cubicBezTo>
                    <a:pt x="293" y="115"/>
                    <a:pt x="293" y="115"/>
                    <a:pt x="293" y="115"/>
                  </a:cubicBezTo>
                  <a:cubicBezTo>
                    <a:pt x="297" y="111"/>
                    <a:pt x="297" y="111"/>
                    <a:pt x="297" y="111"/>
                  </a:cubicBezTo>
                  <a:cubicBezTo>
                    <a:pt x="300" y="107"/>
                    <a:pt x="300" y="107"/>
                    <a:pt x="300" y="107"/>
                  </a:cubicBezTo>
                  <a:cubicBezTo>
                    <a:pt x="304" y="104"/>
                    <a:pt x="304" y="104"/>
                    <a:pt x="304" y="104"/>
                  </a:cubicBezTo>
                  <a:cubicBezTo>
                    <a:pt x="305" y="99"/>
                    <a:pt x="305" y="99"/>
                    <a:pt x="305" y="99"/>
                  </a:cubicBezTo>
                  <a:cubicBezTo>
                    <a:pt x="308" y="98"/>
                    <a:pt x="308" y="98"/>
                    <a:pt x="308" y="98"/>
                  </a:cubicBezTo>
                  <a:cubicBezTo>
                    <a:pt x="308" y="94"/>
                    <a:pt x="308" y="94"/>
                    <a:pt x="308" y="94"/>
                  </a:cubicBezTo>
                  <a:cubicBezTo>
                    <a:pt x="307" y="90"/>
                    <a:pt x="307" y="90"/>
                    <a:pt x="307" y="90"/>
                  </a:cubicBezTo>
                  <a:cubicBezTo>
                    <a:pt x="305" y="87"/>
                    <a:pt x="305" y="87"/>
                    <a:pt x="305" y="87"/>
                  </a:cubicBezTo>
                  <a:cubicBezTo>
                    <a:pt x="300" y="83"/>
                    <a:pt x="300" y="83"/>
                    <a:pt x="300" y="83"/>
                  </a:cubicBezTo>
                  <a:cubicBezTo>
                    <a:pt x="297" y="78"/>
                    <a:pt x="297" y="78"/>
                    <a:pt x="297" y="78"/>
                  </a:cubicBezTo>
                  <a:cubicBezTo>
                    <a:pt x="297" y="74"/>
                    <a:pt x="297" y="74"/>
                    <a:pt x="297" y="74"/>
                  </a:cubicBezTo>
                  <a:cubicBezTo>
                    <a:pt x="231" y="57"/>
                    <a:pt x="231" y="57"/>
                    <a:pt x="231" y="57"/>
                  </a:cubicBezTo>
                  <a:cubicBezTo>
                    <a:pt x="220" y="56"/>
                    <a:pt x="220" y="56"/>
                    <a:pt x="220" y="56"/>
                  </a:cubicBezTo>
                  <a:cubicBezTo>
                    <a:pt x="216" y="57"/>
                    <a:pt x="216" y="57"/>
                    <a:pt x="216" y="57"/>
                  </a:cubicBezTo>
                  <a:cubicBezTo>
                    <a:pt x="211" y="56"/>
                    <a:pt x="211" y="56"/>
                    <a:pt x="211" y="56"/>
                  </a:cubicBezTo>
                  <a:cubicBezTo>
                    <a:pt x="207" y="57"/>
                    <a:pt x="207" y="57"/>
                    <a:pt x="207" y="57"/>
                  </a:cubicBezTo>
                  <a:cubicBezTo>
                    <a:pt x="178" y="58"/>
                    <a:pt x="178" y="58"/>
                    <a:pt x="178" y="58"/>
                  </a:cubicBezTo>
                  <a:cubicBezTo>
                    <a:pt x="175" y="56"/>
                    <a:pt x="175" y="56"/>
                    <a:pt x="175" y="56"/>
                  </a:cubicBezTo>
                  <a:cubicBezTo>
                    <a:pt x="172" y="57"/>
                    <a:pt x="172" y="57"/>
                    <a:pt x="172" y="57"/>
                  </a:cubicBezTo>
                  <a:cubicBezTo>
                    <a:pt x="169" y="58"/>
                    <a:pt x="169" y="58"/>
                    <a:pt x="169" y="58"/>
                  </a:cubicBezTo>
                  <a:cubicBezTo>
                    <a:pt x="167" y="58"/>
                    <a:pt x="167" y="58"/>
                    <a:pt x="167" y="58"/>
                  </a:cubicBezTo>
                  <a:cubicBezTo>
                    <a:pt x="164" y="57"/>
                    <a:pt x="164" y="57"/>
                    <a:pt x="164" y="57"/>
                  </a:cubicBezTo>
                  <a:cubicBezTo>
                    <a:pt x="164" y="56"/>
                    <a:pt x="164" y="56"/>
                    <a:pt x="164" y="56"/>
                  </a:cubicBezTo>
                  <a:cubicBezTo>
                    <a:pt x="159" y="56"/>
                    <a:pt x="159" y="56"/>
                    <a:pt x="159" y="56"/>
                  </a:cubicBezTo>
                  <a:cubicBezTo>
                    <a:pt x="156" y="55"/>
                    <a:pt x="156" y="55"/>
                    <a:pt x="156" y="55"/>
                  </a:cubicBezTo>
                  <a:cubicBezTo>
                    <a:pt x="155" y="53"/>
                    <a:pt x="155" y="53"/>
                    <a:pt x="155" y="53"/>
                  </a:cubicBezTo>
                  <a:cubicBezTo>
                    <a:pt x="155" y="52"/>
                    <a:pt x="155" y="52"/>
                    <a:pt x="155" y="52"/>
                  </a:cubicBezTo>
                  <a:cubicBezTo>
                    <a:pt x="151" y="51"/>
                    <a:pt x="151" y="51"/>
                    <a:pt x="151" y="51"/>
                  </a:cubicBezTo>
                  <a:cubicBezTo>
                    <a:pt x="143" y="49"/>
                    <a:pt x="143" y="49"/>
                    <a:pt x="143" y="49"/>
                  </a:cubicBezTo>
                  <a:cubicBezTo>
                    <a:pt x="138" y="47"/>
                    <a:pt x="138" y="47"/>
                    <a:pt x="138" y="47"/>
                  </a:cubicBezTo>
                  <a:cubicBezTo>
                    <a:pt x="136" y="46"/>
                    <a:pt x="136" y="46"/>
                    <a:pt x="136" y="46"/>
                  </a:cubicBezTo>
                  <a:cubicBezTo>
                    <a:pt x="130" y="47"/>
                    <a:pt x="130" y="47"/>
                    <a:pt x="130" y="47"/>
                  </a:cubicBezTo>
                  <a:cubicBezTo>
                    <a:pt x="121" y="49"/>
                    <a:pt x="121" y="49"/>
                    <a:pt x="121" y="49"/>
                  </a:cubicBezTo>
                  <a:cubicBezTo>
                    <a:pt x="110" y="46"/>
                    <a:pt x="110" y="46"/>
                    <a:pt x="110" y="46"/>
                  </a:cubicBezTo>
                  <a:cubicBezTo>
                    <a:pt x="103" y="40"/>
                    <a:pt x="103" y="40"/>
                    <a:pt x="103" y="40"/>
                  </a:cubicBezTo>
                  <a:cubicBezTo>
                    <a:pt x="103" y="40"/>
                    <a:pt x="106" y="33"/>
                    <a:pt x="105" y="24"/>
                  </a:cubicBezTo>
                  <a:cubicBezTo>
                    <a:pt x="104" y="14"/>
                    <a:pt x="99" y="12"/>
                    <a:pt x="99" y="12"/>
                  </a:cubicBezTo>
                  <a:cubicBezTo>
                    <a:pt x="94" y="12"/>
                    <a:pt x="94" y="12"/>
                    <a:pt x="94" y="12"/>
                  </a:cubicBezTo>
                  <a:cubicBezTo>
                    <a:pt x="90" y="10"/>
                    <a:pt x="90" y="10"/>
                    <a:pt x="90" y="10"/>
                  </a:cubicBezTo>
                  <a:cubicBezTo>
                    <a:pt x="90" y="10"/>
                    <a:pt x="90" y="4"/>
                    <a:pt x="85" y="4"/>
                  </a:cubicBezTo>
                  <a:cubicBezTo>
                    <a:pt x="80" y="4"/>
                    <a:pt x="80" y="4"/>
                    <a:pt x="80" y="4"/>
                  </a:cubicBezTo>
                  <a:cubicBezTo>
                    <a:pt x="74" y="3"/>
                    <a:pt x="74" y="3"/>
                    <a:pt x="74" y="3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68" y="13"/>
                    <a:pt x="68" y="13"/>
                    <a:pt x="68" y="13"/>
                  </a:cubicBezTo>
                  <a:cubicBezTo>
                    <a:pt x="63" y="22"/>
                    <a:pt x="63" y="22"/>
                    <a:pt x="63" y="22"/>
                  </a:cubicBezTo>
                  <a:cubicBezTo>
                    <a:pt x="64" y="28"/>
                    <a:pt x="64" y="28"/>
                    <a:pt x="64" y="28"/>
                  </a:cubicBezTo>
                  <a:cubicBezTo>
                    <a:pt x="63" y="33"/>
                    <a:pt x="63" y="33"/>
                    <a:pt x="63" y="33"/>
                  </a:cubicBezTo>
                  <a:cubicBezTo>
                    <a:pt x="60" y="38"/>
                    <a:pt x="60" y="38"/>
                    <a:pt x="60" y="38"/>
                  </a:cubicBezTo>
                  <a:cubicBezTo>
                    <a:pt x="58" y="43"/>
                    <a:pt x="58" y="43"/>
                    <a:pt x="58" y="43"/>
                  </a:cubicBezTo>
                  <a:cubicBezTo>
                    <a:pt x="55" y="50"/>
                    <a:pt x="55" y="50"/>
                    <a:pt x="55" y="50"/>
                  </a:cubicBezTo>
                  <a:cubicBezTo>
                    <a:pt x="53" y="55"/>
                    <a:pt x="53" y="55"/>
                    <a:pt x="53" y="55"/>
                  </a:cubicBezTo>
                  <a:cubicBezTo>
                    <a:pt x="47" y="67"/>
                    <a:pt x="47" y="67"/>
                    <a:pt x="47" y="67"/>
                  </a:cubicBezTo>
                  <a:cubicBezTo>
                    <a:pt x="40" y="85"/>
                    <a:pt x="40" y="85"/>
                    <a:pt x="40" y="85"/>
                  </a:cubicBezTo>
                  <a:cubicBezTo>
                    <a:pt x="35" y="98"/>
                    <a:pt x="35" y="98"/>
                    <a:pt x="35" y="98"/>
                  </a:cubicBezTo>
                  <a:cubicBezTo>
                    <a:pt x="30" y="111"/>
                    <a:pt x="30" y="111"/>
                    <a:pt x="30" y="111"/>
                  </a:cubicBezTo>
                  <a:cubicBezTo>
                    <a:pt x="24" y="120"/>
                    <a:pt x="24" y="120"/>
                    <a:pt x="24" y="120"/>
                  </a:cubicBezTo>
                  <a:cubicBezTo>
                    <a:pt x="22" y="124"/>
                    <a:pt x="22" y="124"/>
                    <a:pt x="22" y="124"/>
                  </a:cubicBezTo>
                  <a:cubicBezTo>
                    <a:pt x="18" y="130"/>
                    <a:pt x="18" y="130"/>
                    <a:pt x="18" y="130"/>
                  </a:cubicBezTo>
                  <a:cubicBezTo>
                    <a:pt x="15" y="133"/>
                    <a:pt x="15" y="133"/>
                    <a:pt x="15" y="133"/>
                  </a:cubicBezTo>
                  <a:cubicBezTo>
                    <a:pt x="14" y="136"/>
                    <a:pt x="14" y="136"/>
                    <a:pt x="14" y="136"/>
                  </a:cubicBezTo>
                  <a:cubicBezTo>
                    <a:pt x="11" y="141"/>
                    <a:pt x="11" y="141"/>
                    <a:pt x="11" y="141"/>
                  </a:cubicBezTo>
                  <a:cubicBezTo>
                    <a:pt x="5" y="148"/>
                    <a:pt x="5" y="148"/>
                    <a:pt x="5" y="148"/>
                  </a:cubicBezTo>
                  <a:cubicBezTo>
                    <a:pt x="3" y="152"/>
                    <a:pt x="3" y="152"/>
                    <a:pt x="3" y="152"/>
                  </a:cubicBezTo>
                  <a:cubicBezTo>
                    <a:pt x="5" y="160"/>
                    <a:pt x="5" y="160"/>
                    <a:pt x="5" y="160"/>
                  </a:cubicBezTo>
                  <a:cubicBezTo>
                    <a:pt x="5" y="162"/>
                    <a:pt x="5" y="162"/>
                    <a:pt x="5" y="162"/>
                  </a:cubicBezTo>
                  <a:cubicBezTo>
                    <a:pt x="5" y="164"/>
                    <a:pt x="5" y="164"/>
                    <a:pt x="5" y="164"/>
                  </a:cubicBezTo>
                  <a:cubicBezTo>
                    <a:pt x="4" y="165"/>
                    <a:pt x="4" y="165"/>
                    <a:pt x="4" y="165"/>
                  </a:cubicBezTo>
                  <a:cubicBezTo>
                    <a:pt x="3" y="169"/>
                    <a:pt x="3" y="169"/>
                    <a:pt x="3" y="169"/>
                  </a:cubicBezTo>
                  <a:cubicBezTo>
                    <a:pt x="1" y="170"/>
                    <a:pt x="1" y="170"/>
                    <a:pt x="1" y="170"/>
                  </a:cubicBezTo>
                  <a:cubicBezTo>
                    <a:pt x="1" y="174"/>
                    <a:pt x="1" y="174"/>
                    <a:pt x="1" y="174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87"/>
                    <a:pt x="0" y="187"/>
                    <a:pt x="0" y="187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3" y="193"/>
                    <a:pt x="3" y="193"/>
                    <a:pt x="3" y="193"/>
                  </a:cubicBezTo>
                  <a:cubicBezTo>
                    <a:pt x="147" y="234"/>
                    <a:pt x="147" y="234"/>
                    <a:pt x="147" y="234"/>
                  </a:cubicBezTo>
                  <a:cubicBezTo>
                    <a:pt x="147" y="234"/>
                    <a:pt x="216" y="253"/>
                    <a:pt x="239" y="258"/>
                  </a:cubicBezTo>
                  <a:cubicBezTo>
                    <a:pt x="242" y="259"/>
                    <a:pt x="246" y="260"/>
                    <a:pt x="251" y="26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6350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latin typeface="Source Sans Pro Light" charset="0"/>
              </a:endParaRPr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479220" y="65771"/>
              <a:ext cx="325483" cy="532915"/>
            </a:xfrm>
            <a:custGeom>
              <a:avLst/>
              <a:gdLst>
                <a:gd name="T0" fmla="*/ 46 w 228"/>
                <a:gd name="T1" fmla="*/ 143 h 373"/>
                <a:gd name="T2" fmla="*/ 49 w 228"/>
                <a:gd name="T3" fmla="*/ 152 h 373"/>
                <a:gd name="T4" fmla="*/ 56 w 228"/>
                <a:gd name="T5" fmla="*/ 159 h 373"/>
                <a:gd name="T6" fmla="*/ 57 w 228"/>
                <a:gd name="T7" fmla="*/ 167 h 373"/>
                <a:gd name="T8" fmla="*/ 53 w 228"/>
                <a:gd name="T9" fmla="*/ 173 h 373"/>
                <a:gd name="T10" fmla="*/ 46 w 228"/>
                <a:gd name="T11" fmla="*/ 180 h 373"/>
                <a:gd name="T12" fmla="*/ 40 w 228"/>
                <a:gd name="T13" fmla="*/ 189 h 373"/>
                <a:gd name="T14" fmla="*/ 37 w 228"/>
                <a:gd name="T15" fmla="*/ 194 h 373"/>
                <a:gd name="T16" fmla="*/ 26 w 228"/>
                <a:gd name="T17" fmla="*/ 206 h 373"/>
                <a:gd name="T18" fmla="*/ 19 w 228"/>
                <a:gd name="T19" fmla="*/ 214 h 373"/>
                <a:gd name="T20" fmla="*/ 20 w 228"/>
                <a:gd name="T21" fmla="*/ 222 h 373"/>
                <a:gd name="T22" fmla="*/ 23 w 228"/>
                <a:gd name="T23" fmla="*/ 223 h 373"/>
                <a:gd name="T24" fmla="*/ 25 w 228"/>
                <a:gd name="T25" fmla="*/ 228 h 373"/>
                <a:gd name="T26" fmla="*/ 24 w 228"/>
                <a:gd name="T27" fmla="*/ 240 h 373"/>
                <a:gd name="T28" fmla="*/ 19 w 228"/>
                <a:gd name="T29" fmla="*/ 244 h 373"/>
                <a:gd name="T30" fmla="*/ 18 w 228"/>
                <a:gd name="T31" fmla="*/ 251 h 373"/>
                <a:gd name="T32" fmla="*/ 102 w 228"/>
                <a:gd name="T33" fmla="*/ 352 h 373"/>
                <a:gd name="T34" fmla="*/ 228 w 228"/>
                <a:gd name="T35" fmla="*/ 256 h 373"/>
                <a:gd name="T36" fmla="*/ 224 w 228"/>
                <a:gd name="T37" fmla="*/ 252 h 373"/>
                <a:gd name="T38" fmla="*/ 223 w 228"/>
                <a:gd name="T39" fmla="*/ 247 h 373"/>
                <a:gd name="T40" fmla="*/ 218 w 228"/>
                <a:gd name="T41" fmla="*/ 241 h 373"/>
                <a:gd name="T42" fmla="*/ 213 w 228"/>
                <a:gd name="T43" fmla="*/ 246 h 373"/>
                <a:gd name="T44" fmla="*/ 202 w 228"/>
                <a:gd name="T45" fmla="*/ 248 h 373"/>
                <a:gd name="T46" fmla="*/ 189 w 228"/>
                <a:gd name="T47" fmla="*/ 245 h 373"/>
                <a:gd name="T48" fmla="*/ 184 w 228"/>
                <a:gd name="T49" fmla="*/ 247 h 373"/>
                <a:gd name="T50" fmla="*/ 179 w 228"/>
                <a:gd name="T51" fmla="*/ 247 h 373"/>
                <a:gd name="T52" fmla="*/ 171 w 228"/>
                <a:gd name="T53" fmla="*/ 244 h 373"/>
                <a:gd name="T54" fmla="*/ 168 w 228"/>
                <a:gd name="T55" fmla="*/ 247 h 373"/>
                <a:gd name="T56" fmla="*/ 164 w 228"/>
                <a:gd name="T57" fmla="*/ 249 h 373"/>
                <a:gd name="T58" fmla="*/ 162 w 228"/>
                <a:gd name="T59" fmla="*/ 242 h 373"/>
                <a:gd name="T60" fmla="*/ 160 w 228"/>
                <a:gd name="T61" fmla="*/ 232 h 373"/>
                <a:gd name="T62" fmla="*/ 156 w 228"/>
                <a:gd name="T63" fmla="*/ 226 h 373"/>
                <a:gd name="T64" fmla="*/ 149 w 228"/>
                <a:gd name="T65" fmla="*/ 220 h 373"/>
                <a:gd name="T66" fmla="*/ 149 w 228"/>
                <a:gd name="T67" fmla="*/ 213 h 373"/>
                <a:gd name="T68" fmla="*/ 145 w 228"/>
                <a:gd name="T69" fmla="*/ 204 h 373"/>
                <a:gd name="T70" fmla="*/ 145 w 228"/>
                <a:gd name="T71" fmla="*/ 195 h 373"/>
                <a:gd name="T72" fmla="*/ 142 w 228"/>
                <a:gd name="T73" fmla="*/ 183 h 373"/>
                <a:gd name="T74" fmla="*/ 139 w 228"/>
                <a:gd name="T75" fmla="*/ 179 h 373"/>
                <a:gd name="T76" fmla="*/ 133 w 228"/>
                <a:gd name="T77" fmla="*/ 182 h 373"/>
                <a:gd name="T78" fmla="*/ 127 w 228"/>
                <a:gd name="T79" fmla="*/ 186 h 373"/>
                <a:gd name="T80" fmla="*/ 125 w 228"/>
                <a:gd name="T81" fmla="*/ 183 h 373"/>
                <a:gd name="T82" fmla="*/ 119 w 228"/>
                <a:gd name="T83" fmla="*/ 179 h 373"/>
                <a:gd name="T84" fmla="*/ 125 w 228"/>
                <a:gd name="T85" fmla="*/ 168 h 373"/>
                <a:gd name="T86" fmla="*/ 129 w 228"/>
                <a:gd name="T87" fmla="*/ 166 h 373"/>
                <a:gd name="T88" fmla="*/ 128 w 228"/>
                <a:gd name="T89" fmla="*/ 154 h 373"/>
                <a:gd name="T90" fmla="*/ 134 w 228"/>
                <a:gd name="T91" fmla="*/ 141 h 373"/>
                <a:gd name="T92" fmla="*/ 137 w 228"/>
                <a:gd name="T93" fmla="*/ 131 h 373"/>
                <a:gd name="T94" fmla="*/ 128 w 228"/>
                <a:gd name="T95" fmla="*/ 128 h 373"/>
                <a:gd name="T96" fmla="*/ 123 w 228"/>
                <a:gd name="T97" fmla="*/ 118 h 373"/>
                <a:gd name="T98" fmla="*/ 119 w 228"/>
                <a:gd name="T99" fmla="*/ 106 h 373"/>
                <a:gd name="T100" fmla="*/ 109 w 228"/>
                <a:gd name="T101" fmla="*/ 93 h 373"/>
                <a:gd name="T102" fmla="*/ 104 w 228"/>
                <a:gd name="T103" fmla="*/ 82 h 373"/>
                <a:gd name="T104" fmla="*/ 101 w 228"/>
                <a:gd name="T105" fmla="*/ 76 h 373"/>
                <a:gd name="T106" fmla="*/ 101 w 228"/>
                <a:gd name="T107" fmla="*/ 69 h 373"/>
                <a:gd name="T108" fmla="*/ 97 w 228"/>
                <a:gd name="T109" fmla="*/ 62 h 373"/>
                <a:gd name="T110" fmla="*/ 98 w 228"/>
                <a:gd name="T111" fmla="*/ 48 h 373"/>
                <a:gd name="T112" fmla="*/ 104 w 228"/>
                <a:gd name="T113" fmla="*/ 25 h 373"/>
                <a:gd name="T114" fmla="*/ 108 w 228"/>
                <a:gd name="T115" fmla="*/ 8 h 373"/>
                <a:gd name="T116" fmla="*/ 47 w 228"/>
                <a:gd name="T117" fmla="*/ 12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28" h="373">
                  <a:moveTo>
                    <a:pt x="48" y="132"/>
                  </a:moveTo>
                  <a:cubicBezTo>
                    <a:pt x="48" y="138"/>
                    <a:pt x="46" y="143"/>
                    <a:pt x="46" y="143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9" y="152"/>
                    <a:pt x="49" y="152"/>
                    <a:pt x="49" y="152"/>
                  </a:cubicBezTo>
                  <a:cubicBezTo>
                    <a:pt x="54" y="156"/>
                    <a:pt x="54" y="156"/>
                    <a:pt x="54" y="156"/>
                  </a:cubicBezTo>
                  <a:cubicBezTo>
                    <a:pt x="56" y="159"/>
                    <a:pt x="56" y="159"/>
                    <a:pt x="56" y="159"/>
                  </a:cubicBezTo>
                  <a:cubicBezTo>
                    <a:pt x="57" y="163"/>
                    <a:pt x="57" y="163"/>
                    <a:pt x="57" y="163"/>
                  </a:cubicBezTo>
                  <a:cubicBezTo>
                    <a:pt x="57" y="167"/>
                    <a:pt x="57" y="167"/>
                    <a:pt x="57" y="167"/>
                  </a:cubicBezTo>
                  <a:cubicBezTo>
                    <a:pt x="54" y="168"/>
                    <a:pt x="54" y="168"/>
                    <a:pt x="54" y="168"/>
                  </a:cubicBezTo>
                  <a:cubicBezTo>
                    <a:pt x="53" y="173"/>
                    <a:pt x="53" y="173"/>
                    <a:pt x="53" y="173"/>
                  </a:cubicBezTo>
                  <a:cubicBezTo>
                    <a:pt x="49" y="176"/>
                    <a:pt x="49" y="176"/>
                    <a:pt x="49" y="176"/>
                  </a:cubicBezTo>
                  <a:cubicBezTo>
                    <a:pt x="46" y="180"/>
                    <a:pt x="46" y="180"/>
                    <a:pt x="46" y="180"/>
                  </a:cubicBezTo>
                  <a:cubicBezTo>
                    <a:pt x="42" y="184"/>
                    <a:pt x="42" y="184"/>
                    <a:pt x="42" y="184"/>
                  </a:cubicBezTo>
                  <a:cubicBezTo>
                    <a:pt x="40" y="189"/>
                    <a:pt x="40" y="189"/>
                    <a:pt x="40" y="189"/>
                  </a:cubicBezTo>
                  <a:cubicBezTo>
                    <a:pt x="38" y="190"/>
                    <a:pt x="38" y="190"/>
                    <a:pt x="38" y="190"/>
                  </a:cubicBezTo>
                  <a:cubicBezTo>
                    <a:pt x="37" y="194"/>
                    <a:pt x="37" y="194"/>
                    <a:pt x="37" y="194"/>
                  </a:cubicBezTo>
                  <a:cubicBezTo>
                    <a:pt x="34" y="198"/>
                    <a:pt x="34" y="198"/>
                    <a:pt x="34" y="198"/>
                  </a:cubicBezTo>
                  <a:cubicBezTo>
                    <a:pt x="26" y="206"/>
                    <a:pt x="26" y="206"/>
                    <a:pt x="26" y="206"/>
                  </a:cubicBezTo>
                  <a:cubicBezTo>
                    <a:pt x="20" y="211"/>
                    <a:pt x="20" y="211"/>
                    <a:pt x="20" y="211"/>
                  </a:cubicBezTo>
                  <a:cubicBezTo>
                    <a:pt x="19" y="214"/>
                    <a:pt x="19" y="214"/>
                    <a:pt x="19" y="214"/>
                  </a:cubicBezTo>
                  <a:cubicBezTo>
                    <a:pt x="18" y="219"/>
                    <a:pt x="18" y="219"/>
                    <a:pt x="18" y="219"/>
                  </a:cubicBezTo>
                  <a:cubicBezTo>
                    <a:pt x="20" y="222"/>
                    <a:pt x="20" y="222"/>
                    <a:pt x="20" y="222"/>
                  </a:cubicBezTo>
                  <a:cubicBezTo>
                    <a:pt x="22" y="223"/>
                    <a:pt x="22" y="223"/>
                    <a:pt x="22" y="223"/>
                  </a:cubicBezTo>
                  <a:cubicBezTo>
                    <a:pt x="23" y="223"/>
                    <a:pt x="23" y="223"/>
                    <a:pt x="23" y="223"/>
                  </a:cubicBezTo>
                  <a:cubicBezTo>
                    <a:pt x="26" y="226"/>
                    <a:pt x="26" y="226"/>
                    <a:pt x="26" y="226"/>
                  </a:cubicBezTo>
                  <a:cubicBezTo>
                    <a:pt x="25" y="228"/>
                    <a:pt x="25" y="228"/>
                    <a:pt x="25" y="228"/>
                  </a:cubicBezTo>
                  <a:cubicBezTo>
                    <a:pt x="25" y="236"/>
                    <a:pt x="25" y="236"/>
                    <a:pt x="25" y="236"/>
                  </a:cubicBezTo>
                  <a:cubicBezTo>
                    <a:pt x="24" y="240"/>
                    <a:pt x="24" y="240"/>
                    <a:pt x="24" y="240"/>
                  </a:cubicBezTo>
                  <a:cubicBezTo>
                    <a:pt x="24" y="242"/>
                    <a:pt x="24" y="242"/>
                    <a:pt x="24" y="242"/>
                  </a:cubicBezTo>
                  <a:cubicBezTo>
                    <a:pt x="19" y="244"/>
                    <a:pt x="19" y="244"/>
                    <a:pt x="19" y="244"/>
                  </a:cubicBezTo>
                  <a:cubicBezTo>
                    <a:pt x="18" y="246"/>
                    <a:pt x="18" y="246"/>
                    <a:pt x="18" y="246"/>
                  </a:cubicBezTo>
                  <a:cubicBezTo>
                    <a:pt x="18" y="251"/>
                    <a:pt x="18" y="251"/>
                    <a:pt x="18" y="251"/>
                  </a:cubicBezTo>
                  <a:cubicBezTo>
                    <a:pt x="0" y="330"/>
                    <a:pt x="0" y="330"/>
                    <a:pt x="0" y="330"/>
                  </a:cubicBezTo>
                  <a:cubicBezTo>
                    <a:pt x="35" y="338"/>
                    <a:pt x="102" y="352"/>
                    <a:pt x="102" y="352"/>
                  </a:cubicBezTo>
                  <a:cubicBezTo>
                    <a:pt x="208" y="373"/>
                    <a:pt x="208" y="373"/>
                    <a:pt x="208" y="373"/>
                  </a:cubicBezTo>
                  <a:cubicBezTo>
                    <a:pt x="228" y="256"/>
                    <a:pt x="228" y="256"/>
                    <a:pt x="228" y="256"/>
                  </a:cubicBezTo>
                  <a:cubicBezTo>
                    <a:pt x="226" y="254"/>
                    <a:pt x="226" y="254"/>
                    <a:pt x="226" y="254"/>
                  </a:cubicBezTo>
                  <a:cubicBezTo>
                    <a:pt x="224" y="252"/>
                    <a:pt x="224" y="252"/>
                    <a:pt x="224" y="252"/>
                  </a:cubicBezTo>
                  <a:cubicBezTo>
                    <a:pt x="224" y="251"/>
                    <a:pt x="224" y="251"/>
                    <a:pt x="224" y="251"/>
                  </a:cubicBezTo>
                  <a:cubicBezTo>
                    <a:pt x="223" y="247"/>
                    <a:pt x="223" y="247"/>
                    <a:pt x="223" y="247"/>
                  </a:cubicBezTo>
                  <a:cubicBezTo>
                    <a:pt x="221" y="244"/>
                    <a:pt x="221" y="244"/>
                    <a:pt x="221" y="244"/>
                  </a:cubicBezTo>
                  <a:cubicBezTo>
                    <a:pt x="218" y="241"/>
                    <a:pt x="218" y="241"/>
                    <a:pt x="218" y="241"/>
                  </a:cubicBezTo>
                  <a:cubicBezTo>
                    <a:pt x="214" y="241"/>
                    <a:pt x="214" y="241"/>
                    <a:pt x="214" y="241"/>
                  </a:cubicBezTo>
                  <a:cubicBezTo>
                    <a:pt x="213" y="246"/>
                    <a:pt x="213" y="246"/>
                    <a:pt x="213" y="246"/>
                  </a:cubicBezTo>
                  <a:cubicBezTo>
                    <a:pt x="212" y="249"/>
                    <a:pt x="212" y="249"/>
                    <a:pt x="212" y="249"/>
                  </a:cubicBezTo>
                  <a:cubicBezTo>
                    <a:pt x="202" y="248"/>
                    <a:pt x="202" y="248"/>
                    <a:pt x="202" y="248"/>
                  </a:cubicBezTo>
                  <a:cubicBezTo>
                    <a:pt x="197" y="246"/>
                    <a:pt x="197" y="246"/>
                    <a:pt x="197" y="246"/>
                  </a:cubicBezTo>
                  <a:cubicBezTo>
                    <a:pt x="189" y="245"/>
                    <a:pt x="189" y="245"/>
                    <a:pt x="189" y="245"/>
                  </a:cubicBezTo>
                  <a:cubicBezTo>
                    <a:pt x="185" y="245"/>
                    <a:pt x="185" y="245"/>
                    <a:pt x="185" y="245"/>
                  </a:cubicBezTo>
                  <a:cubicBezTo>
                    <a:pt x="184" y="247"/>
                    <a:pt x="184" y="247"/>
                    <a:pt x="184" y="247"/>
                  </a:cubicBezTo>
                  <a:cubicBezTo>
                    <a:pt x="184" y="249"/>
                    <a:pt x="184" y="249"/>
                    <a:pt x="184" y="249"/>
                  </a:cubicBezTo>
                  <a:cubicBezTo>
                    <a:pt x="179" y="247"/>
                    <a:pt x="179" y="247"/>
                    <a:pt x="179" y="247"/>
                  </a:cubicBezTo>
                  <a:cubicBezTo>
                    <a:pt x="174" y="244"/>
                    <a:pt x="174" y="244"/>
                    <a:pt x="174" y="244"/>
                  </a:cubicBezTo>
                  <a:cubicBezTo>
                    <a:pt x="171" y="244"/>
                    <a:pt x="171" y="244"/>
                    <a:pt x="171" y="244"/>
                  </a:cubicBezTo>
                  <a:cubicBezTo>
                    <a:pt x="169" y="244"/>
                    <a:pt x="169" y="244"/>
                    <a:pt x="169" y="244"/>
                  </a:cubicBezTo>
                  <a:cubicBezTo>
                    <a:pt x="168" y="247"/>
                    <a:pt x="168" y="247"/>
                    <a:pt x="168" y="247"/>
                  </a:cubicBezTo>
                  <a:cubicBezTo>
                    <a:pt x="168" y="249"/>
                    <a:pt x="168" y="249"/>
                    <a:pt x="168" y="249"/>
                  </a:cubicBezTo>
                  <a:cubicBezTo>
                    <a:pt x="164" y="249"/>
                    <a:pt x="164" y="249"/>
                    <a:pt x="164" y="249"/>
                  </a:cubicBezTo>
                  <a:cubicBezTo>
                    <a:pt x="162" y="245"/>
                    <a:pt x="162" y="245"/>
                    <a:pt x="162" y="245"/>
                  </a:cubicBezTo>
                  <a:cubicBezTo>
                    <a:pt x="162" y="242"/>
                    <a:pt x="162" y="242"/>
                    <a:pt x="162" y="242"/>
                  </a:cubicBezTo>
                  <a:cubicBezTo>
                    <a:pt x="162" y="238"/>
                    <a:pt x="162" y="238"/>
                    <a:pt x="162" y="238"/>
                  </a:cubicBezTo>
                  <a:cubicBezTo>
                    <a:pt x="160" y="232"/>
                    <a:pt x="160" y="232"/>
                    <a:pt x="160" y="232"/>
                  </a:cubicBezTo>
                  <a:cubicBezTo>
                    <a:pt x="160" y="226"/>
                    <a:pt x="160" y="226"/>
                    <a:pt x="160" y="226"/>
                  </a:cubicBezTo>
                  <a:cubicBezTo>
                    <a:pt x="156" y="226"/>
                    <a:pt x="156" y="226"/>
                    <a:pt x="156" y="226"/>
                  </a:cubicBezTo>
                  <a:cubicBezTo>
                    <a:pt x="151" y="223"/>
                    <a:pt x="151" y="223"/>
                    <a:pt x="151" y="223"/>
                  </a:cubicBezTo>
                  <a:cubicBezTo>
                    <a:pt x="149" y="220"/>
                    <a:pt x="149" y="220"/>
                    <a:pt x="149" y="220"/>
                  </a:cubicBezTo>
                  <a:cubicBezTo>
                    <a:pt x="149" y="218"/>
                    <a:pt x="149" y="218"/>
                    <a:pt x="149" y="218"/>
                  </a:cubicBezTo>
                  <a:cubicBezTo>
                    <a:pt x="149" y="213"/>
                    <a:pt x="149" y="213"/>
                    <a:pt x="149" y="213"/>
                  </a:cubicBezTo>
                  <a:cubicBezTo>
                    <a:pt x="149" y="208"/>
                    <a:pt x="149" y="208"/>
                    <a:pt x="149" y="208"/>
                  </a:cubicBezTo>
                  <a:cubicBezTo>
                    <a:pt x="145" y="204"/>
                    <a:pt x="145" y="204"/>
                    <a:pt x="145" y="204"/>
                  </a:cubicBezTo>
                  <a:cubicBezTo>
                    <a:pt x="145" y="201"/>
                    <a:pt x="145" y="201"/>
                    <a:pt x="145" y="201"/>
                  </a:cubicBezTo>
                  <a:cubicBezTo>
                    <a:pt x="145" y="195"/>
                    <a:pt x="145" y="195"/>
                    <a:pt x="145" y="195"/>
                  </a:cubicBezTo>
                  <a:cubicBezTo>
                    <a:pt x="144" y="187"/>
                    <a:pt x="144" y="187"/>
                    <a:pt x="144" y="187"/>
                  </a:cubicBezTo>
                  <a:cubicBezTo>
                    <a:pt x="142" y="183"/>
                    <a:pt x="142" y="183"/>
                    <a:pt x="142" y="183"/>
                  </a:cubicBezTo>
                  <a:cubicBezTo>
                    <a:pt x="141" y="179"/>
                    <a:pt x="141" y="179"/>
                    <a:pt x="141" y="179"/>
                  </a:cubicBezTo>
                  <a:cubicBezTo>
                    <a:pt x="139" y="179"/>
                    <a:pt x="139" y="179"/>
                    <a:pt x="139" y="179"/>
                  </a:cubicBezTo>
                  <a:cubicBezTo>
                    <a:pt x="135" y="182"/>
                    <a:pt x="135" y="182"/>
                    <a:pt x="135" y="182"/>
                  </a:cubicBezTo>
                  <a:cubicBezTo>
                    <a:pt x="133" y="182"/>
                    <a:pt x="133" y="182"/>
                    <a:pt x="133" y="182"/>
                  </a:cubicBezTo>
                  <a:cubicBezTo>
                    <a:pt x="130" y="183"/>
                    <a:pt x="130" y="183"/>
                    <a:pt x="130" y="183"/>
                  </a:cubicBezTo>
                  <a:cubicBezTo>
                    <a:pt x="127" y="186"/>
                    <a:pt x="127" y="186"/>
                    <a:pt x="127" y="186"/>
                  </a:cubicBezTo>
                  <a:cubicBezTo>
                    <a:pt x="125" y="186"/>
                    <a:pt x="125" y="186"/>
                    <a:pt x="125" y="186"/>
                  </a:cubicBezTo>
                  <a:cubicBezTo>
                    <a:pt x="125" y="183"/>
                    <a:pt x="125" y="183"/>
                    <a:pt x="125" y="183"/>
                  </a:cubicBezTo>
                  <a:cubicBezTo>
                    <a:pt x="121" y="181"/>
                    <a:pt x="121" y="181"/>
                    <a:pt x="121" y="181"/>
                  </a:cubicBezTo>
                  <a:cubicBezTo>
                    <a:pt x="119" y="179"/>
                    <a:pt x="119" y="179"/>
                    <a:pt x="119" y="179"/>
                  </a:cubicBezTo>
                  <a:cubicBezTo>
                    <a:pt x="122" y="172"/>
                    <a:pt x="122" y="172"/>
                    <a:pt x="122" y="172"/>
                  </a:cubicBezTo>
                  <a:cubicBezTo>
                    <a:pt x="125" y="168"/>
                    <a:pt x="125" y="168"/>
                    <a:pt x="125" y="168"/>
                  </a:cubicBezTo>
                  <a:cubicBezTo>
                    <a:pt x="128" y="168"/>
                    <a:pt x="128" y="168"/>
                    <a:pt x="128" y="168"/>
                  </a:cubicBezTo>
                  <a:cubicBezTo>
                    <a:pt x="129" y="166"/>
                    <a:pt x="129" y="166"/>
                    <a:pt x="129" y="166"/>
                  </a:cubicBezTo>
                  <a:cubicBezTo>
                    <a:pt x="127" y="160"/>
                    <a:pt x="127" y="160"/>
                    <a:pt x="127" y="160"/>
                  </a:cubicBezTo>
                  <a:cubicBezTo>
                    <a:pt x="128" y="154"/>
                    <a:pt x="128" y="154"/>
                    <a:pt x="128" y="154"/>
                  </a:cubicBezTo>
                  <a:cubicBezTo>
                    <a:pt x="131" y="147"/>
                    <a:pt x="131" y="147"/>
                    <a:pt x="131" y="147"/>
                  </a:cubicBezTo>
                  <a:cubicBezTo>
                    <a:pt x="134" y="141"/>
                    <a:pt x="134" y="141"/>
                    <a:pt x="134" y="141"/>
                  </a:cubicBezTo>
                  <a:cubicBezTo>
                    <a:pt x="137" y="135"/>
                    <a:pt x="137" y="135"/>
                    <a:pt x="137" y="135"/>
                  </a:cubicBezTo>
                  <a:cubicBezTo>
                    <a:pt x="137" y="131"/>
                    <a:pt x="137" y="131"/>
                    <a:pt x="137" y="131"/>
                  </a:cubicBezTo>
                  <a:cubicBezTo>
                    <a:pt x="128" y="129"/>
                    <a:pt x="128" y="129"/>
                    <a:pt x="128" y="129"/>
                  </a:cubicBezTo>
                  <a:cubicBezTo>
                    <a:pt x="128" y="128"/>
                    <a:pt x="128" y="128"/>
                    <a:pt x="128" y="128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3" y="118"/>
                    <a:pt x="123" y="118"/>
                    <a:pt x="123" y="118"/>
                  </a:cubicBezTo>
                  <a:cubicBezTo>
                    <a:pt x="122" y="111"/>
                    <a:pt x="122" y="111"/>
                    <a:pt x="122" y="111"/>
                  </a:cubicBezTo>
                  <a:cubicBezTo>
                    <a:pt x="119" y="106"/>
                    <a:pt x="119" y="106"/>
                    <a:pt x="119" y="106"/>
                  </a:cubicBezTo>
                  <a:cubicBezTo>
                    <a:pt x="114" y="101"/>
                    <a:pt x="114" y="101"/>
                    <a:pt x="114" y="101"/>
                  </a:cubicBezTo>
                  <a:cubicBezTo>
                    <a:pt x="109" y="93"/>
                    <a:pt x="109" y="93"/>
                    <a:pt x="109" y="93"/>
                  </a:cubicBezTo>
                  <a:cubicBezTo>
                    <a:pt x="108" y="88"/>
                    <a:pt x="108" y="88"/>
                    <a:pt x="108" y="88"/>
                  </a:cubicBezTo>
                  <a:cubicBezTo>
                    <a:pt x="104" y="82"/>
                    <a:pt x="104" y="82"/>
                    <a:pt x="104" y="82"/>
                  </a:cubicBezTo>
                  <a:cubicBezTo>
                    <a:pt x="104" y="79"/>
                    <a:pt x="104" y="79"/>
                    <a:pt x="104" y="79"/>
                  </a:cubicBezTo>
                  <a:cubicBezTo>
                    <a:pt x="101" y="76"/>
                    <a:pt x="101" y="76"/>
                    <a:pt x="101" y="76"/>
                  </a:cubicBezTo>
                  <a:cubicBezTo>
                    <a:pt x="101" y="72"/>
                    <a:pt x="101" y="72"/>
                    <a:pt x="101" y="72"/>
                  </a:cubicBezTo>
                  <a:cubicBezTo>
                    <a:pt x="101" y="69"/>
                    <a:pt x="101" y="69"/>
                    <a:pt x="101" y="69"/>
                  </a:cubicBezTo>
                  <a:cubicBezTo>
                    <a:pt x="99" y="64"/>
                    <a:pt x="99" y="64"/>
                    <a:pt x="99" y="64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7" y="59"/>
                    <a:pt x="97" y="59"/>
                    <a:pt x="97" y="59"/>
                  </a:cubicBezTo>
                  <a:cubicBezTo>
                    <a:pt x="98" y="48"/>
                    <a:pt x="98" y="48"/>
                    <a:pt x="98" y="48"/>
                  </a:cubicBezTo>
                  <a:cubicBezTo>
                    <a:pt x="101" y="36"/>
                    <a:pt x="101" y="36"/>
                    <a:pt x="101" y="36"/>
                  </a:cubicBezTo>
                  <a:cubicBezTo>
                    <a:pt x="104" y="25"/>
                    <a:pt x="104" y="25"/>
                    <a:pt x="104" y="25"/>
                  </a:cubicBezTo>
                  <a:cubicBezTo>
                    <a:pt x="106" y="18"/>
                    <a:pt x="106" y="18"/>
                    <a:pt x="106" y="1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6" y="0"/>
                    <a:pt x="52" y="114"/>
                    <a:pt x="47" y="120"/>
                  </a:cubicBezTo>
                  <a:cubicBezTo>
                    <a:pt x="43" y="127"/>
                    <a:pt x="48" y="125"/>
                    <a:pt x="48" y="132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350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latin typeface="Source Sans Pro Light" charset="0"/>
              </a:endParaRPr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617509" y="77576"/>
              <a:ext cx="558212" cy="360899"/>
            </a:xfrm>
            <a:custGeom>
              <a:avLst/>
              <a:gdLst>
                <a:gd name="T0" fmla="*/ 184 w 391"/>
                <a:gd name="T1" fmla="*/ 33 h 252"/>
                <a:gd name="T2" fmla="*/ 9 w 391"/>
                <a:gd name="T3" fmla="*/ 10 h 252"/>
                <a:gd name="T4" fmla="*/ 4 w 391"/>
                <a:gd name="T5" fmla="*/ 28 h 252"/>
                <a:gd name="T6" fmla="*/ 0 w 391"/>
                <a:gd name="T7" fmla="*/ 51 h 252"/>
                <a:gd name="T8" fmla="*/ 2 w 391"/>
                <a:gd name="T9" fmla="*/ 56 h 252"/>
                <a:gd name="T10" fmla="*/ 4 w 391"/>
                <a:gd name="T11" fmla="*/ 64 h 252"/>
                <a:gd name="T12" fmla="*/ 7 w 391"/>
                <a:gd name="T13" fmla="*/ 71 h 252"/>
                <a:gd name="T14" fmla="*/ 11 w 391"/>
                <a:gd name="T15" fmla="*/ 80 h 252"/>
                <a:gd name="T16" fmla="*/ 17 w 391"/>
                <a:gd name="T17" fmla="*/ 93 h 252"/>
                <a:gd name="T18" fmla="*/ 25 w 391"/>
                <a:gd name="T19" fmla="*/ 103 h 252"/>
                <a:gd name="T20" fmla="*/ 28 w 391"/>
                <a:gd name="T21" fmla="*/ 116 h 252"/>
                <a:gd name="T22" fmla="*/ 31 w 391"/>
                <a:gd name="T23" fmla="*/ 121 h 252"/>
                <a:gd name="T24" fmla="*/ 40 w 391"/>
                <a:gd name="T25" fmla="*/ 127 h 252"/>
                <a:gd name="T26" fmla="*/ 34 w 391"/>
                <a:gd name="T27" fmla="*/ 139 h 252"/>
                <a:gd name="T28" fmla="*/ 30 w 391"/>
                <a:gd name="T29" fmla="*/ 152 h 252"/>
                <a:gd name="T30" fmla="*/ 31 w 391"/>
                <a:gd name="T31" fmla="*/ 160 h 252"/>
                <a:gd name="T32" fmla="*/ 25 w 391"/>
                <a:gd name="T33" fmla="*/ 164 h 252"/>
                <a:gd name="T34" fmla="*/ 24 w 391"/>
                <a:gd name="T35" fmla="*/ 173 h 252"/>
                <a:gd name="T36" fmla="*/ 28 w 391"/>
                <a:gd name="T37" fmla="*/ 178 h 252"/>
                <a:gd name="T38" fmla="*/ 33 w 391"/>
                <a:gd name="T39" fmla="*/ 175 h 252"/>
                <a:gd name="T40" fmla="*/ 38 w 391"/>
                <a:gd name="T41" fmla="*/ 174 h 252"/>
                <a:gd name="T42" fmla="*/ 44 w 391"/>
                <a:gd name="T43" fmla="*/ 171 h 252"/>
                <a:gd name="T44" fmla="*/ 47 w 391"/>
                <a:gd name="T45" fmla="*/ 179 h 252"/>
                <a:gd name="T46" fmla="*/ 48 w 391"/>
                <a:gd name="T47" fmla="*/ 193 h 252"/>
                <a:gd name="T48" fmla="*/ 52 w 391"/>
                <a:gd name="T49" fmla="*/ 200 h 252"/>
                <a:gd name="T50" fmla="*/ 52 w 391"/>
                <a:gd name="T51" fmla="*/ 210 h 252"/>
                <a:gd name="T52" fmla="*/ 54 w 391"/>
                <a:gd name="T53" fmla="*/ 215 h 252"/>
                <a:gd name="T54" fmla="*/ 63 w 391"/>
                <a:gd name="T55" fmla="*/ 218 h 252"/>
                <a:gd name="T56" fmla="*/ 65 w 391"/>
                <a:gd name="T57" fmla="*/ 230 h 252"/>
                <a:gd name="T58" fmla="*/ 65 w 391"/>
                <a:gd name="T59" fmla="*/ 237 h 252"/>
                <a:gd name="T60" fmla="*/ 71 w 391"/>
                <a:gd name="T61" fmla="*/ 241 h 252"/>
                <a:gd name="T62" fmla="*/ 72 w 391"/>
                <a:gd name="T63" fmla="*/ 236 h 252"/>
                <a:gd name="T64" fmla="*/ 77 w 391"/>
                <a:gd name="T65" fmla="*/ 236 h 252"/>
                <a:gd name="T66" fmla="*/ 87 w 391"/>
                <a:gd name="T67" fmla="*/ 241 h 252"/>
                <a:gd name="T68" fmla="*/ 88 w 391"/>
                <a:gd name="T69" fmla="*/ 237 h 252"/>
                <a:gd name="T70" fmla="*/ 100 w 391"/>
                <a:gd name="T71" fmla="*/ 238 h 252"/>
                <a:gd name="T72" fmla="*/ 115 w 391"/>
                <a:gd name="T73" fmla="*/ 241 h 252"/>
                <a:gd name="T74" fmla="*/ 117 w 391"/>
                <a:gd name="T75" fmla="*/ 233 h 252"/>
                <a:gd name="T76" fmla="*/ 124 w 391"/>
                <a:gd name="T77" fmla="*/ 236 h 252"/>
                <a:gd name="T78" fmla="*/ 127 w 391"/>
                <a:gd name="T79" fmla="*/ 243 h 252"/>
                <a:gd name="T80" fmla="*/ 129 w 391"/>
                <a:gd name="T81" fmla="*/ 246 h 252"/>
                <a:gd name="T82" fmla="*/ 136 w 391"/>
                <a:gd name="T83" fmla="*/ 221 h 252"/>
                <a:gd name="T84" fmla="*/ 373 w 391"/>
                <a:gd name="T85" fmla="*/ 252 h 252"/>
                <a:gd name="T86" fmla="*/ 391 w 391"/>
                <a:gd name="T87" fmla="*/ 6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91" h="252">
                  <a:moveTo>
                    <a:pt x="391" y="60"/>
                  </a:moveTo>
                  <a:cubicBezTo>
                    <a:pt x="391" y="60"/>
                    <a:pt x="243" y="42"/>
                    <a:pt x="184" y="33"/>
                  </a:cubicBezTo>
                  <a:cubicBezTo>
                    <a:pt x="112" y="22"/>
                    <a:pt x="11" y="0"/>
                    <a:pt x="11" y="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2" y="56"/>
                    <a:pt x="2" y="56"/>
                    <a:pt x="2" y="56"/>
                  </a:cubicBezTo>
                  <a:cubicBezTo>
                    <a:pt x="4" y="61"/>
                    <a:pt x="4" y="61"/>
                    <a:pt x="4" y="61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7" y="71"/>
                    <a:pt x="7" y="71"/>
                    <a:pt x="7" y="71"/>
                  </a:cubicBezTo>
                  <a:cubicBezTo>
                    <a:pt x="7" y="74"/>
                    <a:pt x="7" y="74"/>
                    <a:pt x="7" y="74"/>
                  </a:cubicBezTo>
                  <a:cubicBezTo>
                    <a:pt x="11" y="80"/>
                    <a:pt x="11" y="80"/>
                    <a:pt x="11" y="80"/>
                  </a:cubicBezTo>
                  <a:cubicBezTo>
                    <a:pt x="12" y="85"/>
                    <a:pt x="12" y="85"/>
                    <a:pt x="12" y="85"/>
                  </a:cubicBezTo>
                  <a:cubicBezTo>
                    <a:pt x="17" y="93"/>
                    <a:pt x="17" y="93"/>
                    <a:pt x="17" y="93"/>
                  </a:cubicBezTo>
                  <a:cubicBezTo>
                    <a:pt x="22" y="98"/>
                    <a:pt x="22" y="98"/>
                    <a:pt x="22" y="98"/>
                  </a:cubicBezTo>
                  <a:cubicBezTo>
                    <a:pt x="25" y="103"/>
                    <a:pt x="25" y="103"/>
                    <a:pt x="25" y="103"/>
                  </a:cubicBezTo>
                  <a:cubicBezTo>
                    <a:pt x="26" y="110"/>
                    <a:pt x="26" y="110"/>
                    <a:pt x="26" y="110"/>
                  </a:cubicBezTo>
                  <a:cubicBezTo>
                    <a:pt x="28" y="116"/>
                    <a:pt x="28" y="116"/>
                    <a:pt x="28" y="116"/>
                  </a:cubicBezTo>
                  <a:cubicBezTo>
                    <a:pt x="31" y="120"/>
                    <a:pt x="31" y="120"/>
                    <a:pt x="31" y="120"/>
                  </a:cubicBezTo>
                  <a:cubicBezTo>
                    <a:pt x="31" y="121"/>
                    <a:pt x="31" y="121"/>
                    <a:pt x="31" y="121"/>
                  </a:cubicBezTo>
                  <a:cubicBezTo>
                    <a:pt x="40" y="123"/>
                    <a:pt x="40" y="123"/>
                    <a:pt x="40" y="123"/>
                  </a:cubicBezTo>
                  <a:cubicBezTo>
                    <a:pt x="40" y="127"/>
                    <a:pt x="40" y="127"/>
                    <a:pt x="40" y="127"/>
                  </a:cubicBezTo>
                  <a:cubicBezTo>
                    <a:pt x="37" y="133"/>
                    <a:pt x="37" y="133"/>
                    <a:pt x="37" y="133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1" y="146"/>
                    <a:pt x="31" y="146"/>
                    <a:pt x="31" y="146"/>
                  </a:cubicBezTo>
                  <a:cubicBezTo>
                    <a:pt x="30" y="152"/>
                    <a:pt x="30" y="152"/>
                    <a:pt x="30" y="152"/>
                  </a:cubicBezTo>
                  <a:cubicBezTo>
                    <a:pt x="32" y="158"/>
                    <a:pt x="32" y="158"/>
                    <a:pt x="32" y="158"/>
                  </a:cubicBezTo>
                  <a:cubicBezTo>
                    <a:pt x="31" y="160"/>
                    <a:pt x="31" y="160"/>
                    <a:pt x="31" y="160"/>
                  </a:cubicBezTo>
                  <a:cubicBezTo>
                    <a:pt x="28" y="160"/>
                    <a:pt x="28" y="160"/>
                    <a:pt x="28" y="160"/>
                  </a:cubicBezTo>
                  <a:cubicBezTo>
                    <a:pt x="25" y="164"/>
                    <a:pt x="25" y="164"/>
                    <a:pt x="25" y="164"/>
                  </a:cubicBezTo>
                  <a:cubicBezTo>
                    <a:pt x="22" y="171"/>
                    <a:pt x="22" y="171"/>
                    <a:pt x="22" y="171"/>
                  </a:cubicBezTo>
                  <a:cubicBezTo>
                    <a:pt x="24" y="173"/>
                    <a:pt x="24" y="173"/>
                    <a:pt x="24" y="173"/>
                  </a:cubicBezTo>
                  <a:cubicBezTo>
                    <a:pt x="28" y="175"/>
                    <a:pt x="28" y="175"/>
                    <a:pt x="28" y="175"/>
                  </a:cubicBezTo>
                  <a:cubicBezTo>
                    <a:pt x="28" y="178"/>
                    <a:pt x="28" y="178"/>
                    <a:pt x="28" y="178"/>
                  </a:cubicBezTo>
                  <a:cubicBezTo>
                    <a:pt x="30" y="178"/>
                    <a:pt x="30" y="178"/>
                    <a:pt x="30" y="178"/>
                  </a:cubicBezTo>
                  <a:cubicBezTo>
                    <a:pt x="33" y="175"/>
                    <a:pt x="33" y="175"/>
                    <a:pt x="33" y="175"/>
                  </a:cubicBezTo>
                  <a:cubicBezTo>
                    <a:pt x="36" y="174"/>
                    <a:pt x="36" y="174"/>
                    <a:pt x="36" y="174"/>
                  </a:cubicBezTo>
                  <a:cubicBezTo>
                    <a:pt x="38" y="174"/>
                    <a:pt x="38" y="174"/>
                    <a:pt x="38" y="174"/>
                  </a:cubicBezTo>
                  <a:cubicBezTo>
                    <a:pt x="42" y="171"/>
                    <a:pt x="42" y="171"/>
                    <a:pt x="42" y="171"/>
                  </a:cubicBezTo>
                  <a:cubicBezTo>
                    <a:pt x="44" y="171"/>
                    <a:pt x="44" y="171"/>
                    <a:pt x="44" y="171"/>
                  </a:cubicBezTo>
                  <a:cubicBezTo>
                    <a:pt x="45" y="175"/>
                    <a:pt x="45" y="175"/>
                    <a:pt x="45" y="175"/>
                  </a:cubicBezTo>
                  <a:cubicBezTo>
                    <a:pt x="47" y="179"/>
                    <a:pt x="47" y="179"/>
                    <a:pt x="47" y="179"/>
                  </a:cubicBezTo>
                  <a:cubicBezTo>
                    <a:pt x="48" y="187"/>
                    <a:pt x="48" y="187"/>
                    <a:pt x="48" y="187"/>
                  </a:cubicBezTo>
                  <a:cubicBezTo>
                    <a:pt x="48" y="193"/>
                    <a:pt x="48" y="193"/>
                    <a:pt x="48" y="193"/>
                  </a:cubicBezTo>
                  <a:cubicBezTo>
                    <a:pt x="48" y="196"/>
                    <a:pt x="48" y="196"/>
                    <a:pt x="48" y="196"/>
                  </a:cubicBezTo>
                  <a:cubicBezTo>
                    <a:pt x="52" y="200"/>
                    <a:pt x="52" y="200"/>
                    <a:pt x="52" y="200"/>
                  </a:cubicBezTo>
                  <a:cubicBezTo>
                    <a:pt x="52" y="205"/>
                    <a:pt x="52" y="205"/>
                    <a:pt x="52" y="205"/>
                  </a:cubicBezTo>
                  <a:cubicBezTo>
                    <a:pt x="52" y="210"/>
                    <a:pt x="52" y="210"/>
                    <a:pt x="52" y="210"/>
                  </a:cubicBezTo>
                  <a:cubicBezTo>
                    <a:pt x="52" y="212"/>
                    <a:pt x="52" y="212"/>
                    <a:pt x="52" y="212"/>
                  </a:cubicBezTo>
                  <a:cubicBezTo>
                    <a:pt x="54" y="215"/>
                    <a:pt x="54" y="215"/>
                    <a:pt x="54" y="215"/>
                  </a:cubicBezTo>
                  <a:cubicBezTo>
                    <a:pt x="59" y="218"/>
                    <a:pt x="59" y="218"/>
                    <a:pt x="59" y="218"/>
                  </a:cubicBezTo>
                  <a:cubicBezTo>
                    <a:pt x="63" y="218"/>
                    <a:pt x="63" y="218"/>
                    <a:pt x="63" y="218"/>
                  </a:cubicBezTo>
                  <a:cubicBezTo>
                    <a:pt x="63" y="224"/>
                    <a:pt x="63" y="224"/>
                    <a:pt x="63" y="224"/>
                  </a:cubicBezTo>
                  <a:cubicBezTo>
                    <a:pt x="65" y="230"/>
                    <a:pt x="65" y="230"/>
                    <a:pt x="65" y="230"/>
                  </a:cubicBezTo>
                  <a:cubicBezTo>
                    <a:pt x="65" y="234"/>
                    <a:pt x="65" y="234"/>
                    <a:pt x="65" y="234"/>
                  </a:cubicBezTo>
                  <a:cubicBezTo>
                    <a:pt x="65" y="237"/>
                    <a:pt x="65" y="237"/>
                    <a:pt x="65" y="237"/>
                  </a:cubicBezTo>
                  <a:cubicBezTo>
                    <a:pt x="67" y="241"/>
                    <a:pt x="67" y="241"/>
                    <a:pt x="67" y="241"/>
                  </a:cubicBezTo>
                  <a:cubicBezTo>
                    <a:pt x="71" y="241"/>
                    <a:pt x="71" y="241"/>
                    <a:pt x="71" y="241"/>
                  </a:cubicBezTo>
                  <a:cubicBezTo>
                    <a:pt x="71" y="239"/>
                    <a:pt x="71" y="239"/>
                    <a:pt x="71" y="239"/>
                  </a:cubicBezTo>
                  <a:cubicBezTo>
                    <a:pt x="72" y="236"/>
                    <a:pt x="72" y="236"/>
                    <a:pt x="72" y="236"/>
                  </a:cubicBezTo>
                  <a:cubicBezTo>
                    <a:pt x="74" y="236"/>
                    <a:pt x="74" y="236"/>
                    <a:pt x="74" y="236"/>
                  </a:cubicBezTo>
                  <a:cubicBezTo>
                    <a:pt x="77" y="236"/>
                    <a:pt x="77" y="236"/>
                    <a:pt x="77" y="236"/>
                  </a:cubicBezTo>
                  <a:cubicBezTo>
                    <a:pt x="82" y="239"/>
                    <a:pt x="82" y="239"/>
                    <a:pt x="82" y="239"/>
                  </a:cubicBezTo>
                  <a:cubicBezTo>
                    <a:pt x="87" y="241"/>
                    <a:pt x="87" y="241"/>
                    <a:pt x="87" y="241"/>
                  </a:cubicBezTo>
                  <a:cubicBezTo>
                    <a:pt x="87" y="239"/>
                    <a:pt x="87" y="239"/>
                    <a:pt x="87" y="239"/>
                  </a:cubicBezTo>
                  <a:cubicBezTo>
                    <a:pt x="88" y="237"/>
                    <a:pt x="88" y="237"/>
                    <a:pt x="88" y="237"/>
                  </a:cubicBezTo>
                  <a:cubicBezTo>
                    <a:pt x="92" y="237"/>
                    <a:pt x="92" y="237"/>
                    <a:pt x="92" y="237"/>
                  </a:cubicBezTo>
                  <a:cubicBezTo>
                    <a:pt x="100" y="238"/>
                    <a:pt x="100" y="238"/>
                    <a:pt x="100" y="238"/>
                  </a:cubicBezTo>
                  <a:cubicBezTo>
                    <a:pt x="105" y="240"/>
                    <a:pt x="105" y="240"/>
                    <a:pt x="105" y="240"/>
                  </a:cubicBezTo>
                  <a:cubicBezTo>
                    <a:pt x="115" y="241"/>
                    <a:pt x="115" y="241"/>
                    <a:pt x="115" y="241"/>
                  </a:cubicBezTo>
                  <a:cubicBezTo>
                    <a:pt x="116" y="238"/>
                    <a:pt x="116" y="238"/>
                    <a:pt x="116" y="238"/>
                  </a:cubicBezTo>
                  <a:cubicBezTo>
                    <a:pt x="117" y="233"/>
                    <a:pt x="117" y="233"/>
                    <a:pt x="117" y="233"/>
                  </a:cubicBezTo>
                  <a:cubicBezTo>
                    <a:pt x="121" y="233"/>
                    <a:pt x="121" y="233"/>
                    <a:pt x="121" y="233"/>
                  </a:cubicBezTo>
                  <a:cubicBezTo>
                    <a:pt x="124" y="236"/>
                    <a:pt x="124" y="236"/>
                    <a:pt x="124" y="236"/>
                  </a:cubicBezTo>
                  <a:cubicBezTo>
                    <a:pt x="126" y="239"/>
                    <a:pt x="126" y="239"/>
                    <a:pt x="126" y="239"/>
                  </a:cubicBezTo>
                  <a:cubicBezTo>
                    <a:pt x="127" y="243"/>
                    <a:pt x="127" y="243"/>
                    <a:pt x="127" y="243"/>
                  </a:cubicBezTo>
                  <a:cubicBezTo>
                    <a:pt x="127" y="244"/>
                    <a:pt x="127" y="244"/>
                    <a:pt x="127" y="244"/>
                  </a:cubicBezTo>
                  <a:cubicBezTo>
                    <a:pt x="129" y="246"/>
                    <a:pt x="129" y="246"/>
                    <a:pt x="129" y="246"/>
                  </a:cubicBezTo>
                  <a:cubicBezTo>
                    <a:pt x="131" y="248"/>
                    <a:pt x="131" y="248"/>
                    <a:pt x="131" y="248"/>
                  </a:cubicBezTo>
                  <a:cubicBezTo>
                    <a:pt x="136" y="221"/>
                    <a:pt x="136" y="221"/>
                    <a:pt x="136" y="221"/>
                  </a:cubicBezTo>
                  <a:cubicBezTo>
                    <a:pt x="372" y="252"/>
                    <a:pt x="372" y="252"/>
                    <a:pt x="372" y="252"/>
                  </a:cubicBezTo>
                  <a:cubicBezTo>
                    <a:pt x="373" y="252"/>
                    <a:pt x="373" y="252"/>
                    <a:pt x="373" y="252"/>
                  </a:cubicBezTo>
                  <a:cubicBezTo>
                    <a:pt x="377" y="207"/>
                    <a:pt x="377" y="207"/>
                    <a:pt x="377" y="207"/>
                  </a:cubicBezTo>
                  <a:lnTo>
                    <a:pt x="391" y="6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350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latin typeface="Source Sans Pro Light" charset="0"/>
              </a:endParaRPr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2739053" y="121424"/>
              <a:ext cx="197314" cy="315365"/>
            </a:xfrm>
            <a:custGeom>
              <a:avLst/>
              <a:gdLst>
                <a:gd name="T0" fmla="*/ 34 w 117"/>
                <a:gd name="T1" fmla="*/ 182 h 187"/>
                <a:gd name="T2" fmla="*/ 34 w 117"/>
                <a:gd name="T3" fmla="*/ 176 h 187"/>
                <a:gd name="T4" fmla="*/ 37 w 117"/>
                <a:gd name="T5" fmla="*/ 171 h 187"/>
                <a:gd name="T6" fmla="*/ 40 w 117"/>
                <a:gd name="T7" fmla="*/ 166 h 187"/>
                <a:gd name="T8" fmla="*/ 44 w 117"/>
                <a:gd name="T9" fmla="*/ 161 h 187"/>
                <a:gd name="T10" fmla="*/ 40 w 117"/>
                <a:gd name="T11" fmla="*/ 159 h 187"/>
                <a:gd name="T12" fmla="*/ 42 w 117"/>
                <a:gd name="T13" fmla="*/ 155 h 187"/>
                <a:gd name="T14" fmla="*/ 45 w 117"/>
                <a:gd name="T15" fmla="*/ 155 h 187"/>
                <a:gd name="T16" fmla="*/ 48 w 117"/>
                <a:gd name="T17" fmla="*/ 150 h 187"/>
                <a:gd name="T18" fmla="*/ 52 w 117"/>
                <a:gd name="T19" fmla="*/ 153 h 187"/>
                <a:gd name="T20" fmla="*/ 51 w 117"/>
                <a:gd name="T21" fmla="*/ 149 h 187"/>
                <a:gd name="T22" fmla="*/ 56 w 117"/>
                <a:gd name="T23" fmla="*/ 148 h 187"/>
                <a:gd name="T24" fmla="*/ 59 w 117"/>
                <a:gd name="T25" fmla="*/ 139 h 187"/>
                <a:gd name="T26" fmla="*/ 67 w 117"/>
                <a:gd name="T27" fmla="*/ 141 h 187"/>
                <a:gd name="T28" fmla="*/ 68 w 117"/>
                <a:gd name="T29" fmla="*/ 132 h 187"/>
                <a:gd name="T30" fmla="*/ 68 w 117"/>
                <a:gd name="T31" fmla="*/ 123 h 187"/>
                <a:gd name="T32" fmla="*/ 69 w 117"/>
                <a:gd name="T33" fmla="*/ 116 h 187"/>
                <a:gd name="T34" fmla="*/ 79 w 117"/>
                <a:gd name="T35" fmla="*/ 122 h 187"/>
                <a:gd name="T36" fmla="*/ 81 w 117"/>
                <a:gd name="T37" fmla="*/ 115 h 187"/>
                <a:gd name="T38" fmla="*/ 84 w 117"/>
                <a:gd name="T39" fmla="*/ 122 h 187"/>
                <a:gd name="T40" fmla="*/ 88 w 117"/>
                <a:gd name="T41" fmla="*/ 116 h 187"/>
                <a:gd name="T42" fmla="*/ 87 w 117"/>
                <a:gd name="T43" fmla="*/ 111 h 187"/>
                <a:gd name="T44" fmla="*/ 95 w 117"/>
                <a:gd name="T45" fmla="*/ 115 h 187"/>
                <a:gd name="T46" fmla="*/ 97 w 117"/>
                <a:gd name="T47" fmla="*/ 111 h 187"/>
                <a:gd name="T48" fmla="*/ 103 w 117"/>
                <a:gd name="T49" fmla="*/ 105 h 187"/>
                <a:gd name="T50" fmla="*/ 106 w 117"/>
                <a:gd name="T51" fmla="*/ 101 h 187"/>
                <a:gd name="T52" fmla="*/ 114 w 117"/>
                <a:gd name="T53" fmla="*/ 97 h 187"/>
                <a:gd name="T54" fmla="*/ 116 w 117"/>
                <a:gd name="T55" fmla="*/ 88 h 187"/>
                <a:gd name="T56" fmla="*/ 112 w 117"/>
                <a:gd name="T57" fmla="*/ 86 h 187"/>
                <a:gd name="T58" fmla="*/ 112 w 117"/>
                <a:gd name="T59" fmla="*/ 82 h 187"/>
                <a:gd name="T60" fmla="*/ 104 w 117"/>
                <a:gd name="T61" fmla="*/ 77 h 187"/>
                <a:gd name="T62" fmla="*/ 101 w 117"/>
                <a:gd name="T63" fmla="*/ 64 h 187"/>
                <a:gd name="T64" fmla="*/ 95 w 117"/>
                <a:gd name="T65" fmla="*/ 63 h 187"/>
                <a:gd name="T66" fmla="*/ 84 w 117"/>
                <a:gd name="T67" fmla="*/ 56 h 187"/>
                <a:gd name="T68" fmla="*/ 77 w 117"/>
                <a:gd name="T69" fmla="*/ 31 h 187"/>
                <a:gd name="T70" fmla="*/ 71 w 117"/>
                <a:gd name="T71" fmla="*/ 11 h 187"/>
                <a:gd name="T72" fmla="*/ 53 w 117"/>
                <a:gd name="T73" fmla="*/ 3 h 187"/>
                <a:gd name="T74" fmla="*/ 42 w 117"/>
                <a:gd name="T75" fmla="*/ 11 h 187"/>
                <a:gd name="T76" fmla="*/ 30 w 117"/>
                <a:gd name="T77" fmla="*/ 5 h 187"/>
                <a:gd name="T78" fmla="*/ 22 w 117"/>
                <a:gd name="T79" fmla="*/ 22 h 187"/>
                <a:gd name="T80" fmla="*/ 13 w 117"/>
                <a:gd name="T81" fmla="*/ 54 h 187"/>
                <a:gd name="T82" fmla="*/ 15 w 117"/>
                <a:gd name="T83" fmla="*/ 71 h 187"/>
                <a:gd name="T84" fmla="*/ 12 w 117"/>
                <a:gd name="T85" fmla="*/ 82 h 187"/>
                <a:gd name="T86" fmla="*/ 7 w 117"/>
                <a:gd name="T87" fmla="*/ 95 h 187"/>
                <a:gd name="T88" fmla="*/ 0 w 117"/>
                <a:gd name="T89" fmla="*/ 103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17" h="187">
                  <a:moveTo>
                    <a:pt x="33" y="187"/>
                  </a:moveTo>
                  <a:lnTo>
                    <a:pt x="33" y="185"/>
                  </a:lnTo>
                  <a:lnTo>
                    <a:pt x="34" y="182"/>
                  </a:lnTo>
                  <a:lnTo>
                    <a:pt x="34" y="181"/>
                  </a:lnTo>
                  <a:lnTo>
                    <a:pt x="34" y="178"/>
                  </a:lnTo>
                  <a:lnTo>
                    <a:pt x="34" y="176"/>
                  </a:lnTo>
                  <a:lnTo>
                    <a:pt x="35" y="174"/>
                  </a:lnTo>
                  <a:lnTo>
                    <a:pt x="37" y="174"/>
                  </a:lnTo>
                  <a:lnTo>
                    <a:pt x="37" y="171"/>
                  </a:lnTo>
                  <a:lnTo>
                    <a:pt x="38" y="169"/>
                  </a:lnTo>
                  <a:lnTo>
                    <a:pt x="38" y="166"/>
                  </a:lnTo>
                  <a:lnTo>
                    <a:pt x="40" y="166"/>
                  </a:lnTo>
                  <a:lnTo>
                    <a:pt x="41" y="166"/>
                  </a:lnTo>
                  <a:lnTo>
                    <a:pt x="44" y="166"/>
                  </a:lnTo>
                  <a:lnTo>
                    <a:pt x="44" y="161"/>
                  </a:lnTo>
                  <a:lnTo>
                    <a:pt x="41" y="161"/>
                  </a:lnTo>
                  <a:lnTo>
                    <a:pt x="40" y="161"/>
                  </a:lnTo>
                  <a:lnTo>
                    <a:pt x="40" y="159"/>
                  </a:lnTo>
                  <a:lnTo>
                    <a:pt x="40" y="158"/>
                  </a:lnTo>
                  <a:lnTo>
                    <a:pt x="42" y="156"/>
                  </a:lnTo>
                  <a:lnTo>
                    <a:pt x="42" y="155"/>
                  </a:lnTo>
                  <a:lnTo>
                    <a:pt x="44" y="153"/>
                  </a:lnTo>
                  <a:lnTo>
                    <a:pt x="45" y="154"/>
                  </a:lnTo>
                  <a:lnTo>
                    <a:pt x="45" y="155"/>
                  </a:lnTo>
                  <a:lnTo>
                    <a:pt x="47" y="154"/>
                  </a:lnTo>
                  <a:lnTo>
                    <a:pt x="48" y="153"/>
                  </a:lnTo>
                  <a:lnTo>
                    <a:pt x="48" y="150"/>
                  </a:lnTo>
                  <a:lnTo>
                    <a:pt x="50" y="152"/>
                  </a:lnTo>
                  <a:lnTo>
                    <a:pt x="51" y="153"/>
                  </a:lnTo>
                  <a:lnTo>
                    <a:pt x="52" y="153"/>
                  </a:lnTo>
                  <a:lnTo>
                    <a:pt x="52" y="150"/>
                  </a:lnTo>
                  <a:lnTo>
                    <a:pt x="52" y="149"/>
                  </a:lnTo>
                  <a:lnTo>
                    <a:pt x="51" y="149"/>
                  </a:lnTo>
                  <a:lnTo>
                    <a:pt x="50" y="147"/>
                  </a:lnTo>
                  <a:lnTo>
                    <a:pt x="54" y="147"/>
                  </a:lnTo>
                  <a:lnTo>
                    <a:pt x="56" y="148"/>
                  </a:lnTo>
                  <a:lnTo>
                    <a:pt x="59" y="147"/>
                  </a:lnTo>
                  <a:lnTo>
                    <a:pt x="60" y="144"/>
                  </a:lnTo>
                  <a:lnTo>
                    <a:pt x="59" y="139"/>
                  </a:lnTo>
                  <a:lnTo>
                    <a:pt x="61" y="139"/>
                  </a:lnTo>
                  <a:lnTo>
                    <a:pt x="64" y="142"/>
                  </a:lnTo>
                  <a:lnTo>
                    <a:pt x="67" y="141"/>
                  </a:lnTo>
                  <a:lnTo>
                    <a:pt x="68" y="139"/>
                  </a:lnTo>
                  <a:lnTo>
                    <a:pt x="69" y="135"/>
                  </a:lnTo>
                  <a:lnTo>
                    <a:pt x="68" y="132"/>
                  </a:lnTo>
                  <a:lnTo>
                    <a:pt x="69" y="128"/>
                  </a:lnTo>
                  <a:lnTo>
                    <a:pt x="69" y="126"/>
                  </a:lnTo>
                  <a:lnTo>
                    <a:pt x="68" y="123"/>
                  </a:lnTo>
                  <a:lnTo>
                    <a:pt x="68" y="121"/>
                  </a:lnTo>
                  <a:lnTo>
                    <a:pt x="69" y="118"/>
                  </a:lnTo>
                  <a:lnTo>
                    <a:pt x="69" y="116"/>
                  </a:lnTo>
                  <a:lnTo>
                    <a:pt x="73" y="120"/>
                  </a:lnTo>
                  <a:lnTo>
                    <a:pt x="74" y="122"/>
                  </a:lnTo>
                  <a:lnTo>
                    <a:pt x="79" y="122"/>
                  </a:lnTo>
                  <a:lnTo>
                    <a:pt x="79" y="120"/>
                  </a:lnTo>
                  <a:lnTo>
                    <a:pt x="79" y="116"/>
                  </a:lnTo>
                  <a:lnTo>
                    <a:pt x="81" y="115"/>
                  </a:lnTo>
                  <a:lnTo>
                    <a:pt x="84" y="116"/>
                  </a:lnTo>
                  <a:lnTo>
                    <a:pt x="84" y="118"/>
                  </a:lnTo>
                  <a:lnTo>
                    <a:pt x="84" y="122"/>
                  </a:lnTo>
                  <a:lnTo>
                    <a:pt x="87" y="121"/>
                  </a:lnTo>
                  <a:lnTo>
                    <a:pt x="90" y="118"/>
                  </a:lnTo>
                  <a:lnTo>
                    <a:pt x="88" y="116"/>
                  </a:lnTo>
                  <a:lnTo>
                    <a:pt x="86" y="114"/>
                  </a:lnTo>
                  <a:lnTo>
                    <a:pt x="86" y="112"/>
                  </a:lnTo>
                  <a:lnTo>
                    <a:pt x="87" y="111"/>
                  </a:lnTo>
                  <a:lnTo>
                    <a:pt x="90" y="114"/>
                  </a:lnTo>
                  <a:lnTo>
                    <a:pt x="93" y="116"/>
                  </a:lnTo>
                  <a:lnTo>
                    <a:pt x="95" y="115"/>
                  </a:lnTo>
                  <a:lnTo>
                    <a:pt x="94" y="111"/>
                  </a:lnTo>
                  <a:lnTo>
                    <a:pt x="95" y="111"/>
                  </a:lnTo>
                  <a:lnTo>
                    <a:pt x="97" y="111"/>
                  </a:lnTo>
                  <a:lnTo>
                    <a:pt x="97" y="105"/>
                  </a:lnTo>
                  <a:lnTo>
                    <a:pt x="101" y="105"/>
                  </a:lnTo>
                  <a:lnTo>
                    <a:pt x="103" y="105"/>
                  </a:lnTo>
                  <a:lnTo>
                    <a:pt x="104" y="104"/>
                  </a:lnTo>
                  <a:lnTo>
                    <a:pt x="104" y="101"/>
                  </a:lnTo>
                  <a:lnTo>
                    <a:pt x="106" y="101"/>
                  </a:lnTo>
                  <a:lnTo>
                    <a:pt x="107" y="100"/>
                  </a:lnTo>
                  <a:lnTo>
                    <a:pt x="110" y="97"/>
                  </a:lnTo>
                  <a:lnTo>
                    <a:pt x="114" y="97"/>
                  </a:lnTo>
                  <a:lnTo>
                    <a:pt x="116" y="95"/>
                  </a:lnTo>
                  <a:lnTo>
                    <a:pt x="117" y="89"/>
                  </a:lnTo>
                  <a:lnTo>
                    <a:pt x="116" y="88"/>
                  </a:lnTo>
                  <a:lnTo>
                    <a:pt x="115" y="88"/>
                  </a:lnTo>
                  <a:lnTo>
                    <a:pt x="113" y="88"/>
                  </a:lnTo>
                  <a:lnTo>
                    <a:pt x="112" y="86"/>
                  </a:lnTo>
                  <a:lnTo>
                    <a:pt x="114" y="84"/>
                  </a:lnTo>
                  <a:lnTo>
                    <a:pt x="114" y="83"/>
                  </a:lnTo>
                  <a:lnTo>
                    <a:pt x="112" y="82"/>
                  </a:lnTo>
                  <a:lnTo>
                    <a:pt x="110" y="77"/>
                  </a:lnTo>
                  <a:lnTo>
                    <a:pt x="106" y="77"/>
                  </a:lnTo>
                  <a:lnTo>
                    <a:pt x="104" y="77"/>
                  </a:lnTo>
                  <a:lnTo>
                    <a:pt x="102" y="73"/>
                  </a:lnTo>
                  <a:lnTo>
                    <a:pt x="101" y="68"/>
                  </a:lnTo>
                  <a:lnTo>
                    <a:pt x="101" y="64"/>
                  </a:lnTo>
                  <a:lnTo>
                    <a:pt x="100" y="61"/>
                  </a:lnTo>
                  <a:lnTo>
                    <a:pt x="97" y="62"/>
                  </a:lnTo>
                  <a:lnTo>
                    <a:pt x="95" y="63"/>
                  </a:lnTo>
                  <a:lnTo>
                    <a:pt x="91" y="63"/>
                  </a:lnTo>
                  <a:lnTo>
                    <a:pt x="87" y="61"/>
                  </a:lnTo>
                  <a:lnTo>
                    <a:pt x="84" y="56"/>
                  </a:lnTo>
                  <a:lnTo>
                    <a:pt x="83" y="49"/>
                  </a:lnTo>
                  <a:lnTo>
                    <a:pt x="79" y="40"/>
                  </a:lnTo>
                  <a:lnTo>
                    <a:pt x="77" y="31"/>
                  </a:lnTo>
                  <a:lnTo>
                    <a:pt x="75" y="26"/>
                  </a:lnTo>
                  <a:lnTo>
                    <a:pt x="73" y="18"/>
                  </a:lnTo>
                  <a:lnTo>
                    <a:pt x="71" y="11"/>
                  </a:lnTo>
                  <a:lnTo>
                    <a:pt x="69" y="8"/>
                  </a:lnTo>
                  <a:lnTo>
                    <a:pt x="56" y="0"/>
                  </a:lnTo>
                  <a:lnTo>
                    <a:pt x="53" y="3"/>
                  </a:lnTo>
                  <a:lnTo>
                    <a:pt x="50" y="7"/>
                  </a:lnTo>
                  <a:lnTo>
                    <a:pt x="45" y="11"/>
                  </a:lnTo>
                  <a:lnTo>
                    <a:pt x="42" y="11"/>
                  </a:lnTo>
                  <a:lnTo>
                    <a:pt x="39" y="9"/>
                  </a:lnTo>
                  <a:lnTo>
                    <a:pt x="34" y="6"/>
                  </a:lnTo>
                  <a:lnTo>
                    <a:pt x="30" y="5"/>
                  </a:lnTo>
                  <a:lnTo>
                    <a:pt x="29" y="5"/>
                  </a:lnTo>
                  <a:lnTo>
                    <a:pt x="27" y="7"/>
                  </a:lnTo>
                  <a:lnTo>
                    <a:pt x="22" y="22"/>
                  </a:lnTo>
                  <a:lnTo>
                    <a:pt x="20" y="33"/>
                  </a:lnTo>
                  <a:lnTo>
                    <a:pt x="15" y="45"/>
                  </a:lnTo>
                  <a:lnTo>
                    <a:pt x="13" y="54"/>
                  </a:lnTo>
                  <a:lnTo>
                    <a:pt x="12" y="64"/>
                  </a:lnTo>
                  <a:lnTo>
                    <a:pt x="13" y="69"/>
                  </a:lnTo>
                  <a:lnTo>
                    <a:pt x="15" y="71"/>
                  </a:lnTo>
                  <a:lnTo>
                    <a:pt x="14" y="73"/>
                  </a:lnTo>
                  <a:lnTo>
                    <a:pt x="12" y="76"/>
                  </a:lnTo>
                  <a:lnTo>
                    <a:pt x="12" y="82"/>
                  </a:lnTo>
                  <a:lnTo>
                    <a:pt x="10" y="87"/>
                  </a:lnTo>
                  <a:lnTo>
                    <a:pt x="10" y="94"/>
                  </a:lnTo>
                  <a:lnTo>
                    <a:pt x="7" y="95"/>
                  </a:lnTo>
                  <a:lnTo>
                    <a:pt x="7" y="100"/>
                  </a:lnTo>
                  <a:lnTo>
                    <a:pt x="1" y="100"/>
                  </a:lnTo>
                  <a:lnTo>
                    <a:pt x="0" y="103"/>
                  </a:lnTo>
                  <a:lnTo>
                    <a:pt x="23" y="178"/>
                  </a:lnTo>
                  <a:lnTo>
                    <a:pt x="33" y="187"/>
                  </a:lnTo>
                  <a:close/>
                </a:path>
              </a:pathLst>
            </a:custGeom>
            <a:grpFill/>
            <a:ln w="6350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latin typeface="Source Sans Pro Light" charset="0"/>
              </a:endParaRPr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2359604" y="337289"/>
              <a:ext cx="408119" cy="300187"/>
            </a:xfrm>
            <a:custGeom>
              <a:avLst/>
              <a:gdLst>
                <a:gd name="T0" fmla="*/ 10 w 242"/>
                <a:gd name="T1" fmla="*/ 136 h 178"/>
                <a:gd name="T2" fmla="*/ 16 w 242"/>
                <a:gd name="T3" fmla="*/ 129 h 178"/>
                <a:gd name="T4" fmla="*/ 22 w 242"/>
                <a:gd name="T5" fmla="*/ 124 h 178"/>
                <a:gd name="T6" fmla="*/ 22 w 242"/>
                <a:gd name="T7" fmla="*/ 119 h 178"/>
                <a:gd name="T8" fmla="*/ 14 w 242"/>
                <a:gd name="T9" fmla="*/ 102 h 178"/>
                <a:gd name="T10" fmla="*/ 31 w 242"/>
                <a:gd name="T11" fmla="*/ 96 h 178"/>
                <a:gd name="T12" fmla="*/ 47 w 242"/>
                <a:gd name="T13" fmla="*/ 96 h 178"/>
                <a:gd name="T14" fmla="*/ 56 w 242"/>
                <a:gd name="T15" fmla="*/ 96 h 178"/>
                <a:gd name="T16" fmla="*/ 67 w 242"/>
                <a:gd name="T17" fmla="*/ 93 h 178"/>
                <a:gd name="T18" fmla="*/ 83 w 242"/>
                <a:gd name="T19" fmla="*/ 83 h 178"/>
                <a:gd name="T20" fmla="*/ 93 w 242"/>
                <a:gd name="T21" fmla="*/ 77 h 178"/>
                <a:gd name="T22" fmla="*/ 93 w 242"/>
                <a:gd name="T23" fmla="*/ 71 h 178"/>
                <a:gd name="T24" fmla="*/ 93 w 242"/>
                <a:gd name="T25" fmla="*/ 63 h 178"/>
                <a:gd name="T26" fmla="*/ 89 w 242"/>
                <a:gd name="T27" fmla="*/ 61 h 178"/>
                <a:gd name="T28" fmla="*/ 85 w 242"/>
                <a:gd name="T29" fmla="*/ 55 h 178"/>
                <a:gd name="T30" fmla="*/ 98 w 242"/>
                <a:gd name="T31" fmla="*/ 44 h 178"/>
                <a:gd name="T32" fmla="*/ 102 w 242"/>
                <a:gd name="T33" fmla="*/ 33 h 178"/>
                <a:gd name="T34" fmla="*/ 116 w 242"/>
                <a:gd name="T35" fmla="*/ 15 h 178"/>
                <a:gd name="T36" fmla="*/ 130 w 242"/>
                <a:gd name="T37" fmla="*/ 8 h 178"/>
                <a:gd name="T38" fmla="*/ 147 w 242"/>
                <a:gd name="T39" fmla="*/ 2 h 178"/>
                <a:gd name="T40" fmla="*/ 163 w 242"/>
                <a:gd name="T41" fmla="*/ 5 h 178"/>
                <a:gd name="T42" fmla="*/ 165 w 242"/>
                <a:gd name="T43" fmla="*/ 16 h 178"/>
                <a:gd name="T44" fmla="*/ 171 w 242"/>
                <a:gd name="T45" fmla="*/ 24 h 178"/>
                <a:gd name="T46" fmla="*/ 171 w 242"/>
                <a:gd name="T47" fmla="*/ 34 h 178"/>
                <a:gd name="T48" fmla="*/ 174 w 242"/>
                <a:gd name="T49" fmla="*/ 48 h 178"/>
                <a:gd name="T50" fmla="*/ 181 w 242"/>
                <a:gd name="T51" fmla="*/ 59 h 178"/>
                <a:gd name="T52" fmla="*/ 184 w 242"/>
                <a:gd name="T53" fmla="*/ 79 h 178"/>
                <a:gd name="T54" fmla="*/ 188 w 242"/>
                <a:gd name="T55" fmla="*/ 89 h 178"/>
                <a:gd name="T56" fmla="*/ 188 w 242"/>
                <a:gd name="T57" fmla="*/ 120 h 178"/>
                <a:gd name="T58" fmla="*/ 192 w 242"/>
                <a:gd name="T59" fmla="*/ 146 h 178"/>
                <a:gd name="T60" fmla="*/ 192 w 242"/>
                <a:gd name="T61" fmla="*/ 158 h 178"/>
                <a:gd name="T62" fmla="*/ 186 w 242"/>
                <a:gd name="T63" fmla="*/ 171 h 178"/>
                <a:gd name="T64" fmla="*/ 198 w 242"/>
                <a:gd name="T65" fmla="*/ 166 h 178"/>
                <a:gd name="T66" fmla="*/ 206 w 242"/>
                <a:gd name="T67" fmla="*/ 160 h 178"/>
                <a:gd name="T68" fmla="*/ 217 w 242"/>
                <a:gd name="T69" fmla="*/ 158 h 178"/>
                <a:gd name="T70" fmla="*/ 225 w 242"/>
                <a:gd name="T71" fmla="*/ 153 h 178"/>
                <a:gd name="T72" fmla="*/ 225 w 242"/>
                <a:gd name="T73" fmla="*/ 157 h 178"/>
                <a:gd name="T74" fmla="*/ 233 w 242"/>
                <a:gd name="T75" fmla="*/ 151 h 178"/>
                <a:gd name="T76" fmla="*/ 240 w 242"/>
                <a:gd name="T77" fmla="*/ 149 h 178"/>
                <a:gd name="T78" fmla="*/ 233 w 242"/>
                <a:gd name="T79" fmla="*/ 157 h 178"/>
                <a:gd name="T80" fmla="*/ 219 w 242"/>
                <a:gd name="T81" fmla="*/ 166 h 178"/>
                <a:gd name="T82" fmla="*/ 206 w 242"/>
                <a:gd name="T83" fmla="*/ 173 h 178"/>
                <a:gd name="T84" fmla="*/ 189 w 242"/>
                <a:gd name="T85" fmla="*/ 178 h 178"/>
                <a:gd name="T86" fmla="*/ 182 w 242"/>
                <a:gd name="T87" fmla="*/ 171 h 178"/>
                <a:gd name="T88" fmla="*/ 180 w 242"/>
                <a:gd name="T89" fmla="*/ 165 h 178"/>
                <a:gd name="T90" fmla="*/ 155 w 242"/>
                <a:gd name="T91" fmla="*/ 158 h 178"/>
                <a:gd name="T92" fmla="*/ 154 w 242"/>
                <a:gd name="T93" fmla="*/ 151 h 178"/>
                <a:gd name="T94" fmla="*/ 148 w 242"/>
                <a:gd name="T95" fmla="*/ 150 h 178"/>
                <a:gd name="T96" fmla="*/ 140 w 242"/>
                <a:gd name="T97" fmla="*/ 138 h 178"/>
                <a:gd name="T98" fmla="*/ 2 w 242"/>
                <a:gd name="T99" fmla="*/ 15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42" h="178">
                  <a:moveTo>
                    <a:pt x="0" y="146"/>
                  </a:moveTo>
                  <a:lnTo>
                    <a:pt x="10" y="136"/>
                  </a:lnTo>
                  <a:lnTo>
                    <a:pt x="12" y="133"/>
                  </a:lnTo>
                  <a:lnTo>
                    <a:pt x="16" y="129"/>
                  </a:lnTo>
                  <a:lnTo>
                    <a:pt x="18" y="127"/>
                  </a:lnTo>
                  <a:lnTo>
                    <a:pt x="22" y="124"/>
                  </a:lnTo>
                  <a:lnTo>
                    <a:pt x="22" y="121"/>
                  </a:lnTo>
                  <a:lnTo>
                    <a:pt x="22" y="119"/>
                  </a:lnTo>
                  <a:lnTo>
                    <a:pt x="17" y="109"/>
                  </a:lnTo>
                  <a:lnTo>
                    <a:pt x="14" y="102"/>
                  </a:lnTo>
                  <a:lnTo>
                    <a:pt x="18" y="99"/>
                  </a:lnTo>
                  <a:lnTo>
                    <a:pt x="31" y="96"/>
                  </a:lnTo>
                  <a:lnTo>
                    <a:pt x="38" y="96"/>
                  </a:lnTo>
                  <a:lnTo>
                    <a:pt x="47" y="96"/>
                  </a:lnTo>
                  <a:lnTo>
                    <a:pt x="53" y="96"/>
                  </a:lnTo>
                  <a:lnTo>
                    <a:pt x="56" y="96"/>
                  </a:lnTo>
                  <a:lnTo>
                    <a:pt x="63" y="93"/>
                  </a:lnTo>
                  <a:lnTo>
                    <a:pt x="67" y="93"/>
                  </a:lnTo>
                  <a:lnTo>
                    <a:pt x="77" y="90"/>
                  </a:lnTo>
                  <a:lnTo>
                    <a:pt x="83" y="83"/>
                  </a:lnTo>
                  <a:lnTo>
                    <a:pt x="89" y="80"/>
                  </a:lnTo>
                  <a:lnTo>
                    <a:pt x="93" y="77"/>
                  </a:lnTo>
                  <a:lnTo>
                    <a:pt x="93" y="75"/>
                  </a:lnTo>
                  <a:lnTo>
                    <a:pt x="93" y="71"/>
                  </a:lnTo>
                  <a:lnTo>
                    <a:pt x="89" y="66"/>
                  </a:lnTo>
                  <a:lnTo>
                    <a:pt x="93" y="63"/>
                  </a:lnTo>
                  <a:lnTo>
                    <a:pt x="94" y="59"/>
                  </a:lnTo>
                  <a:lnTo>
                    <a:pt x="89" y="61"/>
                  </a:lnTo>
                  <a:lnTo>
                    <a:pt x="87" y="59"/>
                  </a:lnTo>
                  <a:lnTo>
                    <a:pt x="85" y="55"/>
                  </a:lnTo>
                  <a:lnTo>
                    <a:pt x="90" y="51"/>
                  </a:lnTo>
                  <a:lnTo>
                    <a:pt x="98" y="44"/>
                  </a:lnTo>
                  <a:lnTo>
                    <a:pt x="101" y="38"/>
                  </a:lnTo>
                  <a:lnTo>
                    <a:pt x="102" y="33"/>
                  </a:lnTo>
                  <a:lnTo>
                    <a:pt x="110" y="23"/>
                  </a:lnTo>
                  <a:lnTo>
                    <a:pt x="116" y="15"/>
                  </a:lnTo>
                  <a:lnTo>
                    <a:pt x="123" y="10"/>
                  </a:lnTo>
                  <a:lnTo>
                    <a:pt x="130" y="8"/>
                  </a:lnTo>
                  <a:lnTo>
                    <a:pt x="141" y="5"/>
                  </a:lnTo>
                  <a:lnTo>
                    <a:pt x="147" y="2"/>
                  </a:lnTo>
                  <a:lnTo>
                    <a:pt x="163" y="0"/>
                  </a:lnTo>
                  <a:lnTo>
                    <a:pt x="163" y="5"/>
                  </a:lnTo>
                  <a:lnTo>
                    <a:pt x="163" y="11"/>
                  </a:lnTo>
                  <a:lnTo>
                    <a:pt x="165" y="16"/>
                  </a:lnTo>
                  <a:lnTo>
                    <a:pt x="168" y="23"/>
                  </a:lnTo>
                  <a:lnTo>
                    <a:pt x="171" y="24"/>
                  </a:lnTo>
                  <a:lnTo>
                    <a:pt x="174" y="32"/>
                  </a:lnTo>
                  <a:lnTo>
                    <a:pt x="171" y="34"/>
                  </a:lnTo>
                  <a:lnTo>
                    <a:pt x="170" y="41"/>
                  </a:lnTo>
                  <a:lnTo>
                    <a:pt x="174" y="48"/>
                  </a:lnTo>
                  <a:lnTo>
                    <a:pt x="177" y="56"/>
                  </a:lnTo>
                  <a:lnTo>
                    <a:pt x="181" y="59"/>
                  </a:lnTo>
                  <a:lnTo>
                    <a:pt x="182" y="70"/>
                  </a:lnTo>
                  <a:lnTo>
                    <a:pt x="184" y="79"/>
                  </a:lnTo>
                  <a:lnTo>
                    <a:pt x="188" y="88"/>
                  </a:lnTo>
                  <a:lnTo>
                    <a:pt x="188" y="89"/>
                  </a:lnTo>
                  <a:lnTo>
                    <a:pt x="188" y="102"/>
                  </a:lnTo>
                  <a:lnTo>
                    <a:pt x="188" y="120"/>
                  </a:lnTo>
                  <a:lnTo>
                    <a:pt x="192" y="139"/>
                  </a:lnTo>
                  <a:lnTo>
                    <a:pt x="192" y="146"/>
                  </a:lnTo>
                  <a:lnTo>
                    <a:pt x="196" y="152"/>
                  </a:lnTo>
                  <a:lnTo>
                    <a:pt x="192" y="158"/>
                  </a:lnTo>
                  <a:lnTo>
                    <a:pt x="193" y="161"/>
                  </a:lnTo>
                  <a:lnTo>
                    <a:pt x="186" y="171"/>
                  </a:lnTo>
                  <a:lnTo>
                    <a:pt x="193" y="168"/>
                  </a:lnTo>
                  <a:lnTo>
                    <a:pt x="198" y="166"/>
                  </a:lnTo>
                  <a:lnTo>
                    <a:pt x="204" y="162"/>
                  </a:lnTo>
                  <a:lnTo>
                    <a:pt x="206" y="160"/>
                  </a:lnTo>
                  <a:lnTo>
                    <a:pt x="212" y="159"/>
                  </a:lnTo>
                  <a:lnTo>
                    <a:pt x="217" y="158"/>
                  </a:lnTo>
                  <a:lnTo>
                    <a:pt x="219" y="156"/>
                  </a:lnTo>
                  <a:lnTo>
                    <a:pt x="225" y="153"/>
                  </a:lnTo>
                  <a:lnTo>
                    <a:pt x="230" y="147"/>
                  </a:lnTo>
                  <a:lnTo>
                    <a:pt x="225" y="157"/>
                  </a:lnTo>
                  <a:lnTo>
                    <a:pt x="230" y="155"/>
                  </a:lnTo>
                  <a:lnTo>
                    <a:pt x="233" y="151"/>
                  </a:lnTo>
                  <a:lnTo>
                    <a:pt x="236" y="150"/>
                  </a:lnTo>
                  <a:lnTo>
                    <a:pt x="240" y="149"/>
                  </a:lnTo>
                  <a:lnTo>
                    <a:pt x="242" y="149"/>
                  </a:lnTo>
                  <a:lnTo>
                    <a:pt x="233" y="157"/>
                  </a:lnTo>
                  <a:lnTo>
                    <a:pt x="225" y="163"/>
                  </a:lnTo>
                  <a:lnTo>
                    <a:pt x="219" y="166"/>
                  </a:lnTo>
                  <a:lnTo>
                    <a:pt x="214" y="171"/>
                  </a:lnTo>
                  <a:lnTo>
                    <a:pt x="206" y="173"/>
                  </a:lnTo>
                  <a:lnTo>
                    <a:pt x="197" y="176"/>
                  </a:lnTo>
                  <a:lnTo>
                    <a:pt x="189" y="178"/>
                  </a:lnTo>
                  <a:lnTo>
                    <a:pt x="184" y="175"/>
                  </a:lnTo>
                  <a:lnTo>
                    <a:pt x="182" y="171"/>
                  </a:lnTo>
                  <a:lnTo>
                    <a:pt x="182" y="167"/>
                  </a:lnTo>
                  <a:lnTo>
                    <a:pt x="180" y="165"/>
                  </a:lnTo>
                  <a:lnTo>
                    <a:pt x="167" y="161"/>
                  </a:lnTo>
                  <a:lnTo>
                    <a:pt x="155" y="158"/>
                  </a:lnTo>
                  <a:lnTo>
                    <a:pt x="157" y="153"/>
                  </a:lnTo>
                  <a:lnTo>
                    <a:pt x="154" y="151"/>
                  </a:lnTo>
                  <a:lnTo>
                    <a:pt x="151" y="151"/>
                  </a:lnTo>
                  <a:lnTo>
                    <a:pt x="148" y="150"/>
                  </a:lnTo>
                  <a:lnTo>
                    <a:pt x="144" y="143"/>
                  </a:lnTo>
                  <a:lnTo>
                    <a:pt x="140" y="138"/>
                  </a:lnTo>
                  <a:lnTo>
                    <a:pt x="132" y="133"/>
                  </a:lnTo>
                  <a:lnTo>
                    <a:pt x="2" y="156"/>
                  </a:lnTo>
                  <a:lnTo>
                    <a:pt x="0" y="146"/>
                  </a:lnTo>
                  <a:close/>
                </a:path>
              </a:pathLst>
            </a:custGeom>
            <a:solidFill>
              <a:schemeClr val="tx1">
                <a:lumMod val="7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latin typeface="Source Sans Pro Light" charset="0"/>
              </a:endParaRPr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2634494" y="317051"/>
              <a:ext cx="94441" cy="170331"/>
            </a:xfrm>
            <a:custGeom>
              <a:avLst/>
              <a:gdLst>
                <a:gd name="T0" fmla="*/ 0 w 56"/>
                <a:gd name="T1" fmla="*/ 23 h 101"/>
                <a:gd name="T2" fmla="*/ 2 w 56"/>
                <a:gd name="T3" fmla="*/ 28 h 101"/>
                <a:gd name="T4" fmla="*/ 5 w 56"/>
                <a:gd name="T5" fmla="*/ 35 h 101"/>
                <a:gd name="T6" fmla="*/ 8 w 56"/>
                <a:gd name="T7" fmla="*/ 36 h 101"/>
                <a:gd name="T8" fmla="*/ 11 w 56"/>
                <a:gd name="T9" fmla="*/ 44 h 101"/>
                <a:gd name="T10" fmla="*/ 8 w 56"/>
                <a:gd name="T11" fmla="*/ 46 h 101"/>
                <a:gd name="T12" fmla="*/ 7 w 56"/>
                <a:gd name="T13" fmla="*/ 53 h 101"/>
                <a:gd name="T14" fmla="*/ 11 w 56"/>
                <a:gd name="T15" fmla="*/ 60 h 101"/>
                <a:gd name="T16" fmla="*/ 14 w 56"/>
                <a:gd name="T17" fmla="*/ 68 h 101"/>
                <a:gd name="T18" fmla="*/ 18 w 56"/>
                <a:gd name="T19" fmla="*/ 71 h 101"/>
                <a:gd name="T20" fmla="*/ 19 w 56"/>
                <a:gd name="T21" fmla="*/ 82 h 101"/>
                <a:gd name="T22" fmla="*/ 21 w 56"/>
                <a:gd name="T23" fmla="*/ 91 h 101"/>
                <a:gd name="T24" fmla="*/ 25 w 56"/>
                <a:gd name="T25" fmla="*/ 100 h 101"/>
                <a:gd name="T26" fmla="*/ 25 w 56"/>
                <a:gd name="T27" fmla="*/ 101 h 101"/>
                <a:gd name="T28" fmla="*/ 47 w 56"/>
                <a:gd name="T29" fmla="*/ 98 h 101"/>
                <a:gd name="T30" fmla="*/ 45 w 56"/>
                <a:gd name="T31" fmla="*/ 91 h 101"/>
                <a:gd name="T32" fmla="*/ 46 w 56"/>
                <a:gd name="T33" fmla="*/ 82 h 101"/>
                <a:gd name="T34" fmla="*/ 45 w 56"/>
                <a:gd name="T35" fmla="*/ 71 h 101"/>
                <a:gd name="T36" fmla="*/ 44 w 56"/>
                <a:gd name="T37" fmla="*/ 60 h 101"/>
                <a:gd name="T38" fmla="*/ 47 w 56"/>
                <a:gd name="T39" fmla="*/ 45 h 101"/>
                <a:gd name="T40" fmla="*/ 47 w 56"/>
                <a:gd name="T41" fmla="*/ 32 h 101"/>
                <a:gd name="T42" fmla="*/ 56 w 56"/>
                <a:gd name="T43" fmla="*/ 25 h 101"/>
                <a:gd name="T44" fmla="*/ 56 w 56"/>
                <a:gd name="T45" fmla="*/ 21 h 101"/>
                <a:gd name="T46" fmla="*/ 53 w 56"/>
                <a:gd name="T47" fmla="*/ 17 h 101"/>
                <a:gd name="T48" fmla="*/ 53 w 56"/>
                <a:gd name="T49" fmla="*/ 12 h 101"/>
                <a:gd name="T50" fmla="*/ 53 w 56"/>
                <a:gd name="T51" fmla="*/ 4 h 101"/>
                <a:gd name="T52" fmla="*/ 50 w 56"/>
                <a:gd name="T53" fmla="*/ 0 h 101"/>
                <a:gd name="T54" fmla="*/ 43 w 56"/>
                <a:gd name="T55" fmla="*/ 2 h 101"/>
                <a:gd name="T56" fmla="*/ 36 w 56"/>
                <a:gd name="T57" fmla="*/ 4 h 101"/>
                <a:gd name="T58" fmla="*/ 22 w 56"/>
                <a:gd name="T59" fmla="*/ 6 h 101"/>
                <a:gd name="T60" fmla="*/ 15 w 56"/>
                <a:gd name="T61" fmla="*/ 8 h 101"/>
                <a:gd name="T62" fmla="*/ 5 w 56"/>
                <a:gd name="T63" fmla="*/ 12 h 101"/>
                <a:gd name="T64" fmla="*/ 0 w 56"/>
                <a:gd name="T65" fmla="*/ 12 h 101"/>
                <a:gd name="T66" fmla="*/ 0 w 56"/>
                <a:gd name="T67" fmla="*/ 17 h 101"/>
                <a:gd name="T68" fmla="*/ 0 w 56"/>
                <a:gd name="T69" fmla="*/ 23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6" h="101">
                  <a:moveTo>
                    <a:pt x="0" y="23"/>
                  </a:moveTo>
                  <a:lnTo>
                    <a:pt x="2" y="28"/>
                  </a:lnTo>
                  <a:lnTo>
                    <a:pt x="5" y="35"/>
                  </a:lnTo>
                  <a:lnTo>
                    <a:pt x="8" y="36"/>
                  </a:lnTo>
                  <a:lnTo>
                    <a:pt x="11" y="44"/>
                  </a:lnTo>
                  <a:lnTo>
                    <a:pt x="8" y="46"/>
                  </a:lnTo>
                  <a:lnTo>
                    <a:pt x="7" y="53"/>
                  </a:lnTo>
                  <a:lnTo>
                    <a:pt x="11" y="60"/>
                  </a:lnTo>
                  <a:lnTo>
                    <a:pt x="14" y="68"/>
                  </a:lnTo>
                  <a:lnTo>
                    <a:pt x="18" y="71"/>
                  </a:lnTo>
                  <a:lnTo>
                    <a:pt x="19" y="82"/>
                  </a:lnTo>
                  <a:lnTo>
                    <a:pt x="21" y="91"/>
                  </a:lnTo>
                  <a:lnTo>
                    <a:pt x="25" y="100"/>
                  </a:lnTo>
                  <a:lnTo>
                    <a:pt x="25" y="101"/>
                  </a:lnTo>
                  <a:lnTo>
                    <a:pt x="47" y="98"/>
                  </a:lnTo>
                  <a:lnTo>
                    <a:pt x="45" y="91"/>
                  </a:lnTo>
                  <a:lnTo>
                    <a:pt x="46" y="82"/>
                  </a:lnTo>
                  <a:lnTo>
                    <a:pt x="45" y="71"/>
                  </a:lnTo>
                  <a:lnTo>
                    <a:pt x="44" y="60"/>
                  </a:lnTo>
                  <a:lnTo>
                    <a:pt x="47" y="45"/>
                  </a:lnTo>
                  <a:lnTo>
                    <a:pt x="47" y="32"/>
                  </a:lnTo>
                  <a:lnTo>
                    <a:pt x="56" y="25"/>
                  </a:lnTo>
                  <a:lnTo>
                    <a:pt x="56" y="21"/>
                  </a:lnTo>
                  <a:lnTo>
                    <a:pt x="53" y="17"/>
                  </a:lnTo>
                  <a:lnTo>
                    <a:pt x="53" y="12"/>
                  </a:lnTo>
                  <a:lnTo>
                    <a:pt x="53" y="4"/>
                  </a:lnTo>
                  <a:lnTo>
                    <a:pt x="50" y="0"/>
                  </a:lnTo>
                  <a:lnTo>
                    <a:pt x="43" y="2"/>
                  </a:lnTo>
                  <a:lnTo>
                    <a:pt x="36" y="4"/>
                  </a:lnTo>
                  <a:lnTo>
                    <a:pt x="22" y="6"/>
                  </a:lnTo>
                  <a:lnTo>
                    <a:pt x="15" y="8"/>
                  </a:lnTo>
                  <a:lnTo>
                    <a:pt x="5" y="12"/>
                  </a:lnTo>
                  <a:lnTo>
                    <a:pt x="0" y="12"/>
                  </a:lnTo>
                  <a:lnTo>
                    <a:pt x="0" y="17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350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latin typeface="Source Sans Pro Light" charset="0"/>
              </a:endParaRPr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2708697" y="295127"/>
              <a:ext cx="84322" cy="187195"/>
            </a:xfrm>
            <a:custGeom>
              <a:avLst/>
              <a:gdLst>
                <a:gd name="T0" fmla="*/ 18 w 50"/>
                <a:gd name="T1" fmla="*/ 0 h 111"/>
                <a:gd name="T2" fmla="*/ 14 w 50"/>
                <a:gd name="T3" fmla="*/ 1 h 111"/>
                <a:gd name="T4" fmla="*/ 9 w 50"/>
                <a:gd name="T5" fmla="*/ 1 h 111"/>
                <a:gd name="T6" fmla="*/ 9 w 50"/>
                <a:gd name="T7" fmla="*/ 6 h 111"/>
                <a:gd name="T8" fmla="*/ 8 w 50"/>
                <a:gd name="T9" fmla="*/ 9 h 111"/>
                <a:gd name="T10" fmla="*/ 6 w 50"/>
                <a:gd name="T11" fmla="*/ 13 h 111"/>
                <a:gd name="T12" fmla="*/ 9 w 50"/>
                <a:gd name="T13" fmla="*/ 17 h 111"/>
                <a:gd name="T14" fmla="*/ 9 w 50"/>
                <a:gd name="T15" fmla="*/ 25 h 111"/>
                <a:gd name="T16" fmla="*/ 9 w 50"/>
                <a:gd name="T17" fmla="*/ 30 h 111"/>
                <a:gd name="T18" fmla="*/ 12 w 50"/>
                <a:gd name="T19" fmla="*/ 34 h 111"/>
                <a:gd name="T20" fmla="*/ 12 w 50"/>
                <a:gd name="T21" fmla="*/ 38 h 111"/>
                <a:gd name="T22" fmla="*/ 3 w 50"/>
                <a:gd name="T23" fmla="*/ 45 h 111"/>
                <a:gd name="T24" fmla="*/ 3 w 50"/>
                <a:gd name="T25" fmla="*/ 58 h 111"/>
                <a:gd name="T26" fmla="*/ 0 w 50"/>
                <a:gd name="T27" fmla="*/ 73 h 111"/>
                <a:gd name="T28" fmla="*/ 1 w 50"/>
                <a:gd name="T29" fmla="*/ 84 h 111"/>
                <a:gd name="T30" fmla="*/ 2 w 50"/>
                <a:gd name="T31" fmla="*/ 95 h 111"/>
                <a:gd name="T32" fmla="*/ 1 w 50"/>
                <a:gd name="T33" fmla="*/ 104 h 111"/>
                <a:gd name="T34" fmla="*/ 3 w 50"/>
                <a:gd name="T35" fmla="*/ 111 h 111"/>
                <a:gd name="T36" fmla="*/ 40 w 50"/>
                <a:gd name="T37" fmla="*/ 102 h 111"/>
                <a:gd name="T38" fmla="*/ 41 w 50"/>
                <a:gd name="T39" fmla="*/ 97 h 111"/>
                <a:gd name="T40" fmla="*/ 49 w 50"/>
                <a:gd name="T41" fmla="*/ 94 h 111"/>
                <a:gd name="T42" fmla="*/ 48 w 50"/>
                <a:gd name="T43" fmla="*/ 91 h 111"/>
                <a:gd name="T44" fmla="*/ 50 w 50"/>
                <a:gd name="T45" fmla="*/ 83 h 111"/>
                <a:gd name="T46" fmla="*/ 50 w 50"/>
                <a:gd name="T47" fmla="*/ 83 h 111"/>
                <a:gd name="T48" fmla="*/ 41 w 50"/>
                <a:gd name="T49" fmla="*/ 75 h 111"/>
                <a:gd name="T50" fmla="*/ 18 w 50"/>
                <a:gd name="T51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0" h="111">
                  <a:moveTo>
                    <a:pt x="18" y="0"/>
                  </a:moveTo>
                  <a:lnTo>
                    <a:pt x="14" y="1"/>
                  </a:lnTo>
                  <a:lnTo>
                    <a:pt x="9" y="1"/>
                  </a:lnTo>
                  <a:lnTo>
                    <a:pt x="9" y="6"/>
                  </a:lnTo>
                  <a:lnTo>
                    <a:pt x="8" y="9"/>
                  </a:lnTo>
                  <a:lnTo>
                    <a:pt x="6" y="13"/>
                  </a:lnTo>
                  <a:lnTo>
                    <a:pt x="9" y="17"/>
                  </a:lnTo>
                  <a:lnTo>
                    <a:pt x="9" y="25"/>
                  </a:lnTo>
                  <a:lnTo>
                    <a:pt x="9" y="30"/>
                  </a:lnTo>
                  <a:lnTo>
                    <a:pt x="12" y="34"/>
                  </a:lnTo>
                  <a:lnTo>
                    <a:pt x="12" y="38"/>
                  </a:lnTo>
                  <a:lnTo>
                    <a:pt x="3" y="45"/>
                  </a:lnTo>
                  <a:lnTo>
                    <a:pt x="3" y="58"/>
                  </a:lnTo>
                  <a:lnTo>
                    <a:pt x="0" y="73"/>
                  </a:lnTo>
                  <a:lnTo>
                    <a:pt x="1" y="84"/>
                  </a:lnTo>
                  <a:lnTo>
                    <a:pt x="2" y="95"/>
                  </a:lnTo>
                  <a:lnTo>
                    <a:pt x="1" y="104"/>
                  </a:lnTo>
                  <a:lnTo>
                    <a:pt x="3" y="111"/>
                  </a:lnTo>
                  <a:lnTo>
                    <a:pt x="40" y="102"/>
                  </a:lnTo>
                  <a:lnTo>
                    <a:pt x="41" y="97"/>
                  </a:lnTo>
                  <a:lnTo>
                    <a:pt x="49" y="94"/>
                  </a:lnTo>
                  <a:lnTo>
                    <a:pt x="48" y="91"/>
                  </a:lnTo>
                  <a:lnTo>
                    <a:pt x="50" y="83"/>
                  </a:lnTo>
                  <a:lnTo>
                    <a:pt x="50" y="83"/>
                  </a:lnTo>
                  <a:lnTo>
                    <a:pt x="41" y="75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350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latin typeface="Source Sans Pro Light" charset="0"/>
              </a:endParaRPr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2676656" y="526172"/>
              <a:ext cx="94441" cy="86009"/>
            </a:xfrm>
            <a:custGeom>
              <a:avLst/>
              <a:gdLst>
                <a:gd name="T0" fmla="*/ 4 w 56"/>
                <a:gd name="T1" fmla="*/ 29 h 51"/>
                <a:gd name="T2" fmla="*/ 4 w 56"/>
                <a:gd name="T3" fmla="*/ 36 h 51"/>
                <a:gd name="T4" fmla="*/ 8 w 56"/>
                <a:gd name="T5" fmla="*/ 42 h 51"/>
                <a:gd name="T6" fmla="*/ 4 w 56"/>
                <a:gd name="T7" fmla="*/ 48 h 51"/>
                <a:gd name="T8" fmla="*/ 5 w 56"/>
                <a:gd name="T9" fmla="*/ 51 h 51"/>
                <a:gd name="T10" fmla="*/ 9 w 56"/>
                <a:gd name="T11" fmla="*/ 50 h 51"/>
                <a:gd name="T12" fmla="*/ 13 w 56"/>
                <a:gd name="T13" fmla="*/ 45 h 51"/>
                <a:gd name="T14" fmla="*/ 15 w 56"/>
                <a:gd name="T15" fmla="*/ 44 h 51"/>
                <a:gd name="T16" fmla="*/ 20 w 56"/>
                <a:gd name="T17" fmla="*/ 39 h 51"/>
                <a:gd name="T18" fmla="*/ 25 w 56"/>
                <a:gd name="T19" fmla="*/ 36 h 51"/>
                <a:gd name="T20" fmla="*/ 33 w 56"/>
                <a:gd name="T21" fmla="*/ 36 h 51"/>
                <a:gd name="T22" fmla="*/ 37 w 56"/>
                <a:gd name="T23" fmla="*/ 34 h 51"/>
                <a:gd name="T24" fmla="*/ 39 w 56"/>
                <a:gd name="T25" fmla="*/ 32 h 51"/>
                <a:gd name="T26" fmla="*/ 44 w 56"/>
                <a:gd name="T27" fmla="*/ 30 h 51"/>
                <a:gd name="T28" fmla="*/ 49 w 56"/>
                <a:gd name="T29" fmla="*/ 28 h 51"/>
                <a:gd name="T30" fmla="*/ 55 w 56"/>
                <a:gd name="T31" fmla="*/ 28 h 51"/>
                <a:gd name="T32" fmla="*/ 56 w 56"/>
                <a:gd name="T33" fmla="*/ 26 h 51"/>
                <a:gd name="T34" fmla="*/ 50 w 56"/>
                <a:gd name="T35" fmla="*/ 0 h 51"/>
                <a:gd name="T36" fmla="*/ 24 w 56"/>
                <a:gd name="T37" fmla="*/ 5 h 51"/>
                <a:gd name="T38" fmla="*/ 0 w 56"/>
                <a:gd name="T39" fmla="*/ 9 h 51"/>
                <a:gd name="T40" fmla="*/ 0 w 56"/>
                <a:gd name="T41" fmla="*/ 10 h 51"/>
                <a:gd name="T42" fmla="*/ 4 w 56"/>
                <a:gd name="T43" fmla="*/ 29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6" h="51">
                  <a:moveTo>
                    <a:pt x="4" y="29"/>
                  </a:moveTo>
                  <a:lnTo>
                    <a:pt x="4" y="36"/>
                  </a:lnTo>
                  <a:lnTo>
                    <a:pt x="8" y="42"/>
                  </a:lnTo>
                  <a:lnTo>
                    <a:pt x="4" y="48"/>
                  </a:lnTo>
                  <a:lnTo>
                    <a:pt x="5" y="51"/>
                  </a:lnTo>
                  <a:lnTo>
                    <a:pt x="9" y="50"/>
                  </a:lnTo>
                  <a:lnTo>
                    <a:pt x="13" y="45"/>
                  </a:lnTo>
                  <a:lnTo>
                    <a:pt x="15" y="44"/>
                  </a:lnTo>
                  <a:lnTo>
                    <a:pt x="20" y="39"/>
                  </a:lnTo>
                  <a:lnTo>
                    <a:pt x="25" y="36"/>
                  </a:lnTo>
                  <a:lnTo>
                    <a:pt x="33" y="36"/>
                  </a:lnTo>
                  <a:lnTo>
                    <a:pt x="37" y="34"/>
                  </a:lnTo>
                  <a:lnTo>
                    <a:pt x="39" y="32"/>
                  </a:lnTo>
                  <a:lnTo>
                    <a:pt x="44" y="30"/>
                  </a:lnTo>
                  <a:lnTo>
                    <a:pt x="49" y="28"/>
                  </a:lnTo>
                  <a:lnTo>
                    <a:pt x="55" y="28"/>
                  </a:lnTo>
                  <a:lnTo>
                    <a:pt x="56" y="26"/>
                  </a:lnTo>
                  <a:lnTo>
                    <a:pt x="50" y="0"/>
                  </a:lnTo>
                  <a:lnTo>
                    <a:pt x="24" y="5"/>
                  </a:lnTo>
                  <a:lnTo>
                    <a:pt x="0" y="9"/>
                  </a:lnTo>
                  <a:lnTo>
                    <a:pt x="0" y="10"/>
                  </a:lnTo>
                  <a:lnTo>
                    <a:pt x="4" y="2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>
              <a:solidFill>
                <a:sysClr val="windowText" lastClr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>
                  <a:latin typeface="Source Sans Pro Light" charset="0"/>
                </a:rPr>
                <a:t>    	</a:t>
              </a:r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2760978" y="514364"/>
              <a:ext cx="40475" cy="52280"/>
            </a:xfrm>
            <a:custGeom>
              <a:avLst/>
              <a:gdLst>
                <a:gd name="T0" fmla="*/ 23 w 24"/>
                <a:gd name="T1" fmla="*/ 15 h 31"/>
                <a:gd name="T2" fmla="*/ 21 w 24"/>
                <a:gd name="T3" fmla="*/ 13 h 31"/>
                <a:gd name="T4" fmla="*/ 21 w 24"/>
                <a:gd name="T5" fmla="*/ 12 h 31"/>
                <a:gd name="T6" fmla="*/ 18 w 24"/>
                <a:gd name="T7" fmla="*/ 11 h 31"/>
                <a:gd name="T8" fmla="*/ 16 w 24"/>
                <a:gd name="T9" fmla="*/ 10 h 31"/>
                <a:gd name="T10" fmla="*/ 16 w 24"/>
                <a:gd name="T11" fmla="*/ 7 h 31"/>
                <a:gd name="T12" fmla="*/ 13 w 24"/>
                <a:gd name="T13" fmla="*/ 5 h 31"/>
                <a:gd name="T14" fmla="*/ 10 w 24"/>
                <a:gd name="T15" fmla="*/ 0 h 31"/>
                <a:gd name="T16" fmla="*/ 0 w 24"/>
                <a:gd name="T17" fmla="*/ 5 h 31"/>
                <a:gd name="T18" fmla="*/ 6 w 24"/>
                <a:gd name="T19" fmla="*/ 31 h 31"/>
                <a:gd name="T20" fmla="*/ 8 w 24"/>
                <a:gd name="T21" fmla="*/ 29 h 31"/>
                <a:gd name="T22" fmla="*/ 10 w 24"/>
                <a:gd name="T23" fmla="*/ 28 h 31"/>
                <a:gd name="T24" fmla="*/ 14 w 24"/>
                <a:gd name="T25" fmla="*/ 26 h 31"/>
                <a:gd name="T26" fmla="*/ 14 w 24"/>
                <a:gd name="T27" fmla="*/ 23 h 31"/>
                <a:gd name="T28" fmla="*/ 14 w 24"/>
                <a:gd name="T29" fmla="*/ 22 h 31"/>
                <a:gd name="T30" fmla="*/ 14 w 24"/>
                <a:gd name="T31" fmla="*/ 20 h 31"/>
                <a:gd name="T32" fmla="*/ 14 w 24"/>
                <a:gd name="T33" fmla="*/ 17 h 31"/>
                <a:gd name="T34" fmla="*/ 14 w 24"/>
                <a:gd name="T35" fmla="*/ 15 h 31"/>
                <a:gd name="T36" fmla="*/ 14 w 24"/>
                <a:gd name="T37" fmla="*/ 14 h 31"/>
                <a:gd name="T38" fmla="*/ 15 w 24"/>
                <a:gd name="T39" fmla="*/ 13 h 31"/>
                <a:gd name="T40" fmla="*/ 16 w 24"/>
                <a:gd name="T41" fmla="*/ 13 h 31"/>
                <a:gd name="T42" fmla="*/ 19 w 24"/>
                <a:gd name="T43" fmla="*/ 14 h 31"/>
                <a:gd name="T44" fmla="*/ 19 w 24"/>
                <a:gd name="T45" fmla="*/ 16 h 31"/>
                <a:gd name="T46" fmla="*/ 21 w 24"/>
                <a:gd name="T47" fmla="*/ 20 h 31"/>
                <a:gd name="T48" fmla="*/ 21 w 24"/>
                <a:gd name="T49" fmla="*/ 21 h 31"/>
                <a:gd name="T50" fmla="*/ 22 w 24"/>
                <a:gd name="T51" fmla="*/ 22 h 31"/>
                <a:gd name="T52" fmla="*/ 24 w 24"/>
                <a:gd name="T53" fmla="*/ 21 h 31"/>
                <a:gd name="T54" fmla="*/ 24 w 24"/>
                <a:gd name="T55" fmla="*/ 20 h 31"/>
                <a:gd name="T56" fmla="*/ 24 w 24"/>
                <a:gd name="T57" fmla="*/ 19 h 31"/>
                <a:gd name="T58" fmla="*/ 23 w 24"/>
                <a:gd name="T59" fmla="*/ 1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4" h="31">
                  <a:moveTo>
                    <a:pt x="23" y="15"/>
                  </a:moveTo>
                  <a:lnTo>
                    <a:pt x="21" y="13"/>
                  </a:lnTo>
                  <a:lnTo>
                    <a:pt x="21" y="12"/>
                  </a:lnTo>
                  <a:lnTo>
                    <a:pt x="18" y="11"/>
                  </a:lnTo>
                  <a:lnTo>
                    <a:pt x="16" y="10"/>
                  </a:lnTo>
                  <a:lnTo>
                    <a:pt x="16" y="7"/>
                  </a:lnTo>
                  <a:lnTo>
                    <a:pt x="13" y="5"/>
                  </a:lnTo>
                  <a:lnTo>
                    <a:pt x="10" y="0"/>
                  </a:lnTo>
                  <a:lnTo>
                    <a:pt x="0" y="5"/>
                  </a:lnTo>
                  <a:lnTo>
                    <a:pt x="6" y="31"/>
                  </a:lnTo>
                  <a:lnTo>
                    <a:pt x="8" y="29"/>
                  </a:lnTo>
                  <a:lnTo>
                    <a:pt x="10" y="28"/>
                  </a:lnTo>
                  <a:lnTo>
                    <a:pt x="14" y="26"/>
                  </a:lnTo>
                  <a:lnTo>
                    <a:pt x="14" y="23"/>
                  </a:lnTo>
                  <a:lnTo>
                    <a:pt x="14" y="22"/>
                  </a:lnTo>
                  <a:lnTo>
                    <a:pt x="14" y="20"/>
                  </a:lnTo>
                  <a:lnTo>
                    <a:pt x="14" y="17"/>
                  </a:lnTo>
                  <a:lnTo>
                    <a:pt x="14" y="15"/>
                  </a:lnTo>
                  <a:lnTo>
                    <a:pt x="14" y="14"/>
                  </a:lnTo>
                  <a:lnTo>
                    <a:pt x="15" y="13"/>
                  </a:lnTo>
                  <a:lnTo>
                    <a:pt x="16" y="13"/>
                  </a:lnTo>
                  <a:lnTo>
                    <a:pt x="19" y="14"/>
                  </a:lnTo>
                  <a:lnTo>
                    <a:pt x="19" y="16"/>
                  </a:lnTo>
                  <a:lnTo>
                    <a:pt x="21" y="20"/>
                  </a:lnTo>
                  <a:lnTo>
                    <a:pt x="21" y="21"/>
                  </a:lnTo>
                  <a:lnTo>
                    <a:pt x="22" y="22"/>
                  </a:lnTo>
                  <a:lnTo>
                    <a:pt x="24" y="21"/>
                  </a:lnTo>
                  <a:lnTo>
                    <a:pt x="24" y="20"/>
                  </a:lnTo>
                  <a:lnTo>
                    <a:pt x="24" y="19"/>
                  </a:lnTo>
                  <a:lnTo>
                    <a:pt x="23" y="15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350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latin typeface="Source Sans Pro Light" charset="0"/>
              </a:endParaRPr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2676656" y="453652"/>
              <a:ext cx="183822" cy="92755"/>
            </a:xfrm>
            <a:custGeom>
              <a:avLst/>
              <a:gdLst>
                <a:gd name="T0" fmla="*/ 105 w 109"/>
                <a:gd name="T1" fmla="*/ 32 h 55"/>
                <a:gd name="T2" fmla="*/ 101 w 109"/>
                <a:gd name="T3" fmla="*/ 29 h 55"/>
                <a:gd name="T4" fmla="*/ 97 w 109"/>
                <a:gd name="T5" fmla="*/ 25 h 55"/>
                <a:gd name="T6" fmla="*/ 97 w 109"/>
                <a:gd name="T7" fmla="*/ 29 h 55"/>
                <a:gd name="T8" fmla="*/ 102 w 109"/>
                <a:gd name="T9" fmla="*/ 35 h 55"/>
                <a:gd name="T10" fmla="*/ 95 w 109"/>
                <a:gd name="T11" fmla="*/ 36 h 55"/>
                <a:gd name="T12" fmla="*/ 88 w 109"/>
                <a:gd name="T13" fmla="*/ 37 h 55"/>
                <a:gd name="T14" fmla="*/ 85 w 109"/>
                <a:gd name="T15" fmla="*/ 35 h 55"/>
                <a:gd name="T16" fmla="*/ 81 w 109"/>
                <a:gd name="T17" fmla="*/ 32 h 55"/>
                <a:gd name="T18" fmla="*/ 81 w 109"/>
                <a:gd name="T19" fmla="*/ 27 h 55"/>
                <a:gd name="T20" fmla="*/ 73 w 109"/>
                <a:gd name="T21" fmla="*/ 22 h 55"/>
                <a:gd name="T22" fmla="*/ 69 w 109"/>
                <a:gd name="T23" fmla="*/ 22 h 55"/>
                <a:gd name="T24" fmla="*/ 68 w 109"/>
                <a:gd name="T25" fmla="*/ 16 h 55"/>
                <a:gd name="T26" fmla="*/ 71 w 109"/>
                <a:gd name="T27" fmla="*/ 13 h 55"/>
                <a:gd name="T28" fmla="*/ 77 w 109"/>
                <a:gd name="T29" fmla="*/ 9 h 55"/>
                <a:gd name="T30" fmla="*/ 76 w 109"/>
                <a:gd name="T31" fmla="*/ 6 h 55"/>
                <a:gd name="T32" fmla="*/ 71 w 109"/>
                <a:gd name="T33" fmla="*/ 6 h 55"/>
                <a:gd name="T34" fmla="*/ 68 w 109"/>
                <a:gd name="T35" fmla="*/ 0 h 55"/>
                <a:gd name="T36" fmla="*/ 59 w 109"/>
                <a:gd name="T37" fmla="*/ 8 h 55"/>
                <a:gd name="T38" fmla="*/ 0 w 109"/>
                <a:gd name="T39" fmla="*/ 20 h 55"/>
                <a:gd name="T40" fmla="*/ 0 w 109"/>
                <a:gd name="T41" fmla="*/ 50 h 55"/>
                <a:gd name="T42" fmla="*/ 50 w 109"/>
                <a:gd name="T43" fmla="*/ 41 h 55"/>
                <a:gd name="T44" fmla="*/ 63 w 109"/>
                <a:gd name="T45" fmla="*/ 41 h 55"/>
                <a:gd name="T46" fmla="*/ 66 w 109"/>
                <a:gd name="T47" fmla="*/ 46 h 55"/>
                <a:gd name="T48" fmla="*/ 71 w 109"/>
                <a:gd name="T49" fmla="*/ 48 h 55"/>
                <a:gd name="T50" fmla="*/ 73 w 109"/>
                <a:gd name="T51" fmla="*/ 51 h 55"/>
                <a:gd name="T52" fmla="*/ 74 w 109"/>
                <a:gd name="T53" fmla="*/ 55 h 55"/>
                <a:gd name="T54" fmla="*/ 77 w 109"/>
                <a:gd name="T55" fmla="*/ 55 h 55"/>
                <a:gd name="T56" fmla="*/ 79 w 109"/>
                <a:gd name="T57" fmla="*/ 49 h 55"/>
                <a:gd name="T58" fmla="*/ 82 w 109"/>
                <a:gd name="T59" fmla="*/ 45 h 55"/>
                <a:gd name="T60" fmla="*/ 86 w 109"/>
                <a:gd name="T61" fmla="*/ 46 h 55"/>
                <a:gd name="T62" fmla="*/ 87 w 109"/>
                <a:gd name="T63" fmla="*/ 51 h 55"/>
                <a:gd name="T64" fmla="*/ 92 w 109"/>
                <a:gd name="T65" fmla="*/ 47 h 55"/>
                <a:gd name="T66" fmla="*/ 94 w 109"/>
                <a:gd name="T67" fmla="*/ 45 h 55"/>
                <a:gd name="T68" fmla="*/ 101 w 109"/>
                <a:gd name="T69" fmla="*/ 43 h 55"/>
                <a:gd name="T70" fmla="*/ 106 w 109"/>
                <a:gd name="T71" fmla="*/ 40 h 55"/>
                <a:gd name="T72" fmla="*/ 109 w 109"/>
                <a:gd name="T73" fmla="*/ 3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9" h="55">
                  <a:moveTo>
                    <a:pt x="107" y="35"/>
                  </a:moveTo>
                  <a:lnTo>
                    <a:pt x="105" y="32"/>
                  </a:lnTo>
                  <a:lnTo>
                    <a:pt x="104" y="31"/>
                  </a:lnTo>
                  <a:lnTo>
                    <a:pt x="101" y="29"/>
                  </a:lnTo>
                  <a:lnTo>
                    <a:pt x="98" y="27"/>
                  </a:lnTo>
                  <a:lnTo>
                    <a:pt x="97" y="25"/>
                  </a:lnTo>
                  <a:lnTo>
                    <a:pt x="96" y="27"/>
                  </a:lnTo>
                  <a:lnTo>
                    <a:pt x="97" y="29"/>
                  </a:lnTo>
                  <a:lnTo>
                    <a:pt x="100" y="32"/>
                  </a:lnTo>
                  <a:lnTo>
                    <a:pt x="102" y="35"/>
                  </a:lnTo>
                  <a:lnTo>
                    <a:pt x="99" y="36"/>
                  </a:lnTo>
                  <a:lnTo>
                    <a:pt x="95" y="36"/>
                  </a:lnTo>
                  <a:lnTo>
                    <a:pt x="89" y="39"/>
                  </a:lnTo>
                  <a:lnTo>
                    <a:pt x="88" y="37"/>
                  </a:lnTo>
                  <a:lnTo>
                    <a:pt x="87" y="36"/>
                  </a:lnTo>
                  <a:lnTo>
                    <a:pt x="85" y="35"/>
                  </a:lnTo>
                  <a:lnTo>
                    <a:pt x="82" y="33"/>
                  </a:lnTo>
                  <a:lnTo>
                    <a:pt x="81" y="32"/>
                  </a:lnTo>
                  <a:lnTo>
                    <a:pt x="82" y="30"/>
                  </a:lnTo>
                  <a:lnTo>
                    <a:pt x="81" y="27"/>
                  </a:lnTo>
                  <a:lnTo>
                    <a:pt x="77" y="24"/>
                  </a:lnTo>
                  <a:lnTo>
                    <a:pt x="73" y="22"/>
                  </a:lnTo>
                  <a:lnTo>
                    <a:pt x="71" y="22"/>
                  </a:lnTo>
                  <a:lnTo>
                    <a:pt x="69" y="22"/>
                  </a:lnTo>
                  <a:lnTo>
                    <a:pt x="68" y="20"/>
                  </a:lnTo>
                  <a:lnTo>
                    <a:pt x="68" y="16"/>
                  </a:lnTo>
                  <a:lnTo>
                    <a:pt x="70" y="14"/>
                  </a:lnTo>
                  <a:lnTo>
                    <a:pt x="71" y="13"/>
                  </a:lnTo>
                  <a:lnTo>
                    <a:pt x="73" y="11"/>
                  </a:lnTo>
                  <a:lnTo>
                    <a:pt x="77" y="9"/>
                  </a:lnTo>
                  <a:lnTo>
                    <a:pt x="77" y="8"/>
                  </a:lnTo>
                  <a:lnTo>
                    <a:pt x="76" y="6"/>
                  </a:lnTo>
                  <a:lnTo>
                    <a:pt x="73" y="6"/>
                  </a:lnTo>
                  <a:lnTo>
                    <a:pt x="71" y="6"/>
                  </a:lnTo>
                  <a:lnTo>
                    <a:pt x="70" y="3"/>
                  </a:lnTo>
                  <a:lnTo>
                    <a:pt x="68" y="0"/>
                  </a:lnTo>
                  <a:lnTo>
                    <a:pt x="60" y="3"/>
                  </a:lnTo>
                  <a:lnTo>
                    <a:pt x="59" y="8"/>
                  </a:lnTo>
                  <a:lnTo>
                    <a:pt x="22" y="17"/>
                  </a:lnTo>
                  <a:lnTo>
                    <a:pt x="0" y="20"/>
                  </a:lnTo>
                  <a:lnTo>
                    <a:pt x="0" y="33"/>
                  </a:lnTo>
                  <a:lnTo>
                    <a:pt x="0" y="50"/>
                  </a:lnTo>
                  <a:lnTo>
                    <a:pt x="24" y="46"/>
                  </a:lnTo>
                  <a:lnTo>
                    <a:pt x="50" y="41"/>
                  </a:lnTo>
                  <a:lnTo>
                    <a:pt x="60" y="36"/>
                  </a:lnTo>
                  <a:lnTo>
                    <a:pt x="63" y="41"/>
                  </a:lnTo>
                  <a:lnTo>
                    <a:pt x="66" y="43"/>
                  </a:lnTo>
                  <a:lnTo>
                    <a:pt x="66" y="46"/>
                  </a:lnTo>
                  <a:lnTo>
                    <a:pt x="68" y="47"/>
                  </a:lnTo>
                  <a:lnTo>
                    <a:pt x="71" y="48"/>
                  </a:lnTo>
                  <a:lnTo>
                    <a:pt x="71" y="49"/>
                  </a:lnTo>
                  <a:lnTo>
                    <a:pt x="73" y="51"/>
                  </a:lnTo>
                  <a:lnTo>
                    <a:pt x="74" y="55"/>
                  </a:lnTo>
                  <a:lnTo>
                    <a:pt x="74" y="55"/>
                  </a:lnTo>
                  <a:lnTo>
                    <a:pt x="76" y="55"/>
                  </a:lnTo>
                  <a:lnTo>
                    <a:pt x="77" y="55"/>
                  </a:lnTo>
                  <a:lnTo>
                    <a:pt x="79" y="53"/>
                  </a:lnTo>
                  <a:lnTo>
                    <a:pt x="79" y="49"/>
                  </a:lnTo>
                  <a:lnTo>
                    <a:pt x="82" y="47"/>
                  </a:lnTo>
                  <a:lnTo>
                    <a:pt x="82" y="45"/>
                  </a:lnTo>
                  <a:lnTo>
                    <a:pt x="85" y="43"/>
                  </a:lnTo>
                  <a:lnTo>
                    <a:pt x="86" y="46"/>
                  </a:lnTo>
                  <a:lnTo>
                    <a:pt x="87" y="49"/>
                  </a:lnTo>
                  <a:lnTo>
                    <a:pt x="87" y="51"/>
                  </a:lnTo>
                  <a:lnTo>
                    <a:pt x="90" y="49"/>
                  </a:lnTo>
                  <a:lnTo>
                    <a:pt x="92" y="47"/>
                  </a:lnTo>
                  <a:lnTo>
                    <a:pt x="92" y="45"/>
                  </a:lnTo>
                  <a:lnTo>
                    <a:pt x="94" y="45"/>
                  </a:lnTo>
                  <a:lnTo>
                    <a:pt x="97" y="43"/>
                  </a:lnTo>
                  <a:lnTo>
                    <a:pt x="101" y="43"/>
                  </a:lnTo>
                  <a:lnTo>
                    <a:pt x="103" y="41"/>
                  </a:lnTo>
                  <a:lnTo>
                    <a:pt x="106" y="40"/>
                  </a:lnTo>
                  <a:lnTo>
                    <a:pt x="108" y="38"/>
                  </a:lnTo>
                  <a:lnTo>
                    <a:pt x="109" y="36"/>
                  </a:lnTo>
                  <a:lnTo>
                    <a:pt x="107" y="35"/>
                  </a:lnTo>
                  <a:close/>
                </a:path>
              </a:pathLst>
            </a:custGeom>
            <a:solidFill>
              <a:schemeClr val="tx1">
                <a:lumMod val="7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latin typeface="Source Sans Pro Light" charset="0"/>
              </a:endParaRPr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2818317" y="539661"/>
              <a:ext cx="16864" cy="11806"/>
            </a:xfrm>
            <a:custGeom>
              <a:avLst/>
              <a:gdLst>
                <a:gd name="T0" fmla="*/ 3 w 12"/>
                <a:gd name="T1" fmla="*/ 9 h 9"/>
                <a:gd name="T2" fmla="*/ 7 w 12"/>
                <a:gd name="T3" fmla="*/ 9 h 9"/>
                <a:gd name="T4" fmla="*/ 10 w 12"/>
                <a:gd name="T5" fmla="*/ 6 h 9"/>
                <a:gd name="T6" fmla="*/ 12 w 12"/>
                <a:gd name="T7" fmla="*/ 4 h 9"/>
                <a:gd name="T8" fmla="*/ 8 w 12"/>
                <a:gd name="T9" fmla="*/ 2 h 9"/>
                <a:gd name="T10" fmla="*/ 4 w 12"/>
                <a:gd name="T11" fmla="*/ 1 h 9"/>
                <a:gd name="T12" fmla="*/ 0 w 12"/>
                <a:gd name="T13" fmla="*/ 7 h 9"/>
                <a:gd name="T14" fmla="*/ 3 w 12"/>
                <a:gd name="T1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9">
                  <a:moveTo>
                    <a:pt x="3" y="9"/>
                  </a:moveTo>
                  <a:cubicBezTo>
                    <a:pt x="7" y="9"/>
                    <a:pt x="7" y="9"/>
                    <a:pt x="7" y="9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5" y="0"/>
                    <a:pt x="4" y="1"/>
                  </a:cubicBezTo>
                  <a:cubicBezTo>
                    <a:pt x="4" y="2"/>
                    <a:pt x="0" y="7"/>
                    <a:pt x="0" y="7"/>
                  </a:cubicBezTo>
                  <a:lnTo>
                    <a:pt x="3" y="9"/>
                  </a:lnTo>
                  <a:close/>
                </a:path>
              </a:pathLst>
            </a:custGeom>
            <a:grpFill/>
            <a:ln w="6350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latin typeface="Source Sans Pro Light" charset="0"/>
              </a:endParaRPr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2605825" y="603747"/>
              <a:ext cx="70830" cy="158525"/>
            </a:xfrm>
            <a:custGeom>
              <a:avLst/>
              <a:gdLst>
                <a:gd name="T0" fmla="*/ 36 w 42"/>
                <a:gd name="T1" fmla="*/ 13 h 94"/>
                <a:gd name="T2" fmla="*/ 36 w 42"/>
                <a:gd name="T3" fmla="*/ 9 h 94"/>
                <a:gd name="T4" fmla="*/ 34 w 42"/>
                <a:gd name="T5" fmla="*/ 7 h 94"/>
                <a:gd name="T6" fmla="*/ 21 w 42"/>
                <a:gd name="T7" fmla="*/ 3 h 94"/>
                <a:gd name="T8" fmla="*/ 9 w 42"/>
                <a:gd name="T9" fmla="*/ 0 h 94"/>
                <a:gd name="T10" fmla="*/ 8 w 42"/>
                <a:gd name="T11" fmla="*/ 3 h 94"/>
                <a:gd name="T12" fmla="*/ 6 w 42"/>
                <a:gd name="T13" fmla="*/ 7 h 94"/>
                <a:gd name="T14" fmla="*/ 3 w 42"/>
                <a:gd name="T15" fmla="*/ 9 h 94"/>
                <a:gd name="T16" fmla="*/ 2 w 42"/>
                <a:gd name="T17" fmla="*/ 14 h 94"/>
                <a:gd name="T18" fmla="*/ 3 w 42"/>
                <a:gd name="T19" fmla="*/ 20 h 94"/>
                <a:gd name="T20" fmla="*/ 3 w 42"/>
                <a:gd name="T21" fmla="*/ 25 h 94"/>
                <a:gd name="T22" fmla="*/ 2 w 42"/>
                <a:gd name="T23" fmla="*/ 30 h 94"/>
                <a:gd name="T24" fmla="*/ 5 w 42"/>
                <a:gd name="T25" fmla="*/ 32 h 94"/>
                <a:gd name="T26" fmla="*/ 9 w 42"/>
                <a:gd name="T27" fmla="*/ 34 h 94"/>
                <a:gd name="T28" fmla="*/ 11 w 42"/>
                <a:gd name="T29" fmla="*/ 38 h 94"/>
                <a:gd name="T30" fmla="*/ 15 w 42"/>
                <a:gd name="T31" fmla="*/ 42 h 94"/>
                <a:gd name="T32" fmla="*/ 20 w 42"/>
                <a:gd name="T33" fmla="*/ 46 h 94"/>
                <a:gd name="T34" fmla="*/ 20 w 42"/>
                <a:gd name="T35" fmla="*/ 47 h 94"/>
                <a:gd name="T36" fmla="*/ 18 w 42"/>
                <a:gd name="T37" fmla="*/ 53 h 94"/>
                <a:gd name="T38" fmla="*/ 10 w 42"/>
                <a:gd name="T39" fmla="*/ 58 h 94"/>
                <a:gd name="T40" fmla="*/ 3 w 42"/>
                <a:gd name="T41" fmla="*/ 64 h 94"/>
                <a:gd name="T42" fmla="*/ 2 w 42"/>
                <a:gd name="T43" fmla="*/ 67 h 94"/>
                <a:gd name="T44" fmla="*/ 0 w 42"/>
                <a:gd name="T45" fmla="*/ 72 h 94"/>
                <a:gd name="T46" fmla="*/ 1 w 42"/>
                <a:gd name="T47" fmla="*/ 75 h 94"/>
                <a:gd name="T48" fmla="*/ 3 w 42"/>
                <a:gd name="T49" fmla="*/ 79 h 94"/>
                <a:gd name="T50" fmla="*/ 8 w 42"/>
                <a:gd name="T51" fmla="*/ 83 h 94"/>
                <a:gd name="T52" fmla="*/ 12 w 42"/>
                <a:gd name="T53" fmla="*/ 85 h 94"/>
                <a:gd name="T54" fmla="*/ 15 w 42"/>
                <a:gd name="T55" fmla="*/ 86 h 94"/>
                <a:gd name="T56" fmla="*/ 20 w 42"/>
                <a:gd name="T57" fmla="*/ 86 h 94"/>
                <a:gd name="T58" fmla="*/ 24 w 42"/>
                <a:gd name="T59" fmla="*/ 86 h 94"/>
                <a:gd name="T60" fmla="*/ 25 w 42"/>
                <a:gd name="T61" fmla="*/ 86 h 94"/>
                <a:gd name="T62" fmla="*/ 24 w 42"/>
                <a:gd name="T63" fmla="*/ 90 h 94"/>
                <a:gd name="T64" fmla="*/ 24 w 42"/>
                <a:gd name="T65" fmla="*/ 93 h 94"/>
                <a:gd name="T66" fmla="*/ 25 w 42"/>
                <a:gd name="T67" fmla="*/ 94 h 94"/>
                <a:gd name="T68" fmla="*/ 26 w 42"/>
                <a:gd name="T69" fmla="*/ 94 h 94"/>
                <a:gd name="T70" fmla="*/ 27 w 42"/>
                <a:gd name="T71" fmla="*/ 87 h 94"/>
                <a:gd name="T72" fmla="*/ 28 w 42"/>
                <a:gd name="T73" fmla="*/ 86 h 94"/>
                <a:gd name="T74" fmla="*/ 31 w 42"/>
                <a:gd name="T75" fmla="*/ 82 h 94"/>
                <a:gd name="T76" fmla="*/ 36 w 42"/>
                <a:gd name="T77" fmla="*/ 78 h 94"/>
                <a:gd name="T78" fmla="*/ 36 w 42"/>
                <a:gd name="T79" fmla="*/ 69 h 94"/>
                <a:gd name="T80" fmla="*/ 36 w 42"/>
                <a:gd name="T81" fmla="*/ 65 h 94"/>
                <a:gd name="T82" fmla="*/ 40 w 42"/>
                <a:gd name="T83" fmla="*/ 61 h 94"/>
                <a:gd name="T84" fmla="*/ 41 w 42"/>
                <a:gd name="T85" fmla="*/ 53 h 94"/>
                <a:gd name="T86" fmla="*/ 42 w 42"/>
                <a:gd name="T87" fmla="*/ 48 h 94"/>
                <a:gd name="T88" fmla="*/ 42 w 42"/>
                <a:gd name="T89" fmla="*/ 40 h 94"/>
                <a:gd name="T90" fmla="*/ 42 w 42"/>
                <a:gd name="T91" fmla="*/ 36 h 94"/>
                <a:gd name="T92" fmla="*/ 40 w 42"/>
                <a:gd name="T93" fmla="*/ 30 h 94"/>
                <a:gd name="T94" fmla="*/ 36 w 42"/>
                <a:gd name="T95" fmla="*/ 30 h 94"/>
                <a:gd name="T96" fmla="*/ 34 w 42"/>
                <a:gd name="T97" fmla="*/ 30 h 94"/>
                <a:gd name="T98" fmla="*/ 35 w 42"/>
                <a:gd name="T99" fmla="*/ 25 h 94"/>
                <a:gd name="T100" fmla="*/ 37 w 42"/>
                <a:gd name="T101" fmla="*/ 20 h 94"/>
                <a:gd name="T102" fmla="*/ 39 w 42"/>
                <a:gd name="T103" fmla="*/ 18 h 94"/>
                <a:gd name="T104" fmla="*/ 38 w 42"/>
                <a:gd name="T105" fmla="*/ 17 h 94"/>
                <a:gd name="T106" fmla="*/ 36 w 42"/>
                <a:gd name="T107" fmla="*/ 13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2" h="94">
                  <a:moveTo>
                    <a:pt x="36" y="13"/>
                  </a:moveTo>
                  <a:lnTo>
                    <a:pt x="36" y="9"/>
                  </a:lnTo>
                  <a:lnTo>
                    <a:pt x="34" y="7"/>
                  </a:lnTo>
                  <a:lnTo>
                    <a:pt x="21" y="3"/>
                  </a:lnTo>
                  <a:lnTo>
                    <a:pt x="9" y="0"/>
                  </a:lnTo>
                  <a:lnTo>
                    <a:pt x="8" y="3"/>
                  </a:lnTo>
                  <a:lnTo>
                    <a:pt x="6" y="7"/>
                  </a:lnTo>
                  <a:lnTo>
                    <a:pt x="3" y="9"/>
                  </a:lnTo>
                  <a:lnTo>
                    <a:pt x="2" y="14"/>
                  </a:lnTo>
                  <a:lnTo>
                    <a:pt x="3" y="20"/>
                  </a:lnTo>
                  <a:lnTo>
                    <a:pt x="3" y="25"/>
                  </a:lnTo>
                  <a:lnTo>
                    <a:pt x="2" y="30"/>
                  </a:lnTo>
                  <a:lnTo>
                    <a:pt x="5" y="32"/>
                  </a:lnTo>
                  <a:lnTo>
                    <a:pt x="9" y="34"/>
                  </a:lnTo>
                  <a:lnTo>
                    <a:pt x="11" y="38"/>
                  </a:lnTo>
                  <a:lnTo>
                    <a:pt x="15" y="42"/>
                  </a:lnTo>
                  <a:lnTo>
                    <a:pt x="20" y="46"/>
                  </a:lnTo>
                  <a:lnTo>
                    <a:pt x="20" y="47"/>
                  </a:lnTo>
                  <a:lnTo>
                    <a:pt x="18" y="53"/>
                  </a:lnTo>
                  <a:lnTo>
                    <a:pt x="10" y="58"/>
                  </a:lnTo>
                  <a:lnTo>
                    <a:pt x="3" y="64"/>
                  </a:lnTo>
                  <a:lnTo>
                    <a:pt x="2" y="67"/>
                  </a:lnTo>
                  <a:lnTo>
                    <a:pt x="0" y="72"/>
                  </a:lnTo>
                  <a:lnTo>
                    <a:pt x="1" y="75"/>
                  </a:lnTo>
                  <a:lnTo>
                    <a:pt x="3" y="79"/>
                  </a:lnTo>
                  <a:lnTo>
                    <a:pt x="8" y="83"/>
                  </a:lnTo>
                  <a:lnTo>
                    <a:pt x="12" y="85"/>
                  </a:lnTo>
                  <a:lnTo>
                    <a:pt x="15" y="86"/>
                  </a:lnTo>
                  <a:lnTo>
                    <a:pt x="20" y="86"/>
                  </a:lnTo>
                  <a:lnTo>
                    <a:pt x="24" y="86"/>
                  </a:lnTo>
                  <a:lnTo>
                    <a:pt x="25" y="86"/>
                  </a:lnTo>
                  <a:lnTo>
                    <a:pt x="24" y="90"/>
                  </a:lnTo>
                  <a:lnTo>
                    <a:pt x="24" y="93"/>
                  </a:lnTo>
                  <a:lnTo>
                    <a:pt x="25" y="94"/>
                  </a:lnTo>
                  <a:lnTo>
                    <a:pt x="26" y="94"/>
                  </a:lnTo>
                  <a:lnTo>
                    <a:pt x="27" y="87"/>
                  </a:lnTo>
                  <a:lnTo>
                    <a:pt x="28" y="86"/>
                  </a:lnTo>
                  <a:lnTo>
                    <a:pt x="31" y="82"/>
                  </a:lnTo>
                  <a:lnTo>
                    <a:pt x="36" y="78"/>
                  </a:lnTo>
                  <a:lnTo>
                    <a:pt x="36" y="69"/>
                  </a:lnTo>
                  <a:lnTo>
                    <a:pt x="36" y="65"/>
                  </a:lnTo>
                  <a:lnTo>
                    <a:pt x="40" y="61"/>
                  </a:lnTo>
                  <a:lnTo>
                    <a:pt x="41" y="53"/>
                  </a:lnTo>
                  <a:lnTo>
                    <a:pt x="42" y="48"/>
                  </a:lnTo>
                  <a:lnTo>
                    <a:pt x="42" y="40"/>
                  </a:lnTo>
                  <a:lnTo>
                    <a:pt x="42" y="36"/>
                  </a:lnTo>
                  <a:lnTo>
                    <a:pt x="40" y="30"/>
                  </a:lnTo>
                  <a:lnTo>
                    <a:pt x="36" y="30"/>
                  </a:lnTo>
                  <a:lnTo>
                    <a:pt x="34" y="30"/>
                  </a:lnTo>
                  <a:lnTo>
                    <a:pt x="35" y="25"/>
                  </a:lnTo>
                  <a:lnTo>
                    <a:pt x="37" y="20"/>
                  </a:lnTo>
                  <a:lnTo>
                    <a:pt x="39" y="18"/>
                  </a:lnTo>
                  <a:lnTo>
                    <a:pt x="38" y="17"/>
                  </a:lnTo>
                  <a:lnTo>
                    <a:pt x="36" y="13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6350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latin typeface="Source Sans Pro Light" charset="0"/>
              </a:endParaRPr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2595410" y="713365"/>
              <a:ext cx="55652" cy="91068"/>
            </a:xfrm>
            <a:custGeom>
              <a:avLst/>
              <a:gdLst>
                <a:gd name="T0" fmla="*/ 9 w 33"/>
                <a:gd name="T1" fmla="*/ 10 h 54"/>
                <a:gd name="T2" fmla="*/ 8 w 33"/>
                <a:gd name="T3" fmla="*/ 7 h 54"/>
                <a:gd name="T4" fmla="*/ 10 w 33"/>
                <a:gd name="T5" fmla="*/ 2 h 54"/>
                <a:gd name="T6" fmla="*/ 11 w 33"/>
                <a:gd name="T7" fmla="*/ 1 h 54"/>
                <a:gd name="T8" fmla="*/ 9 w 33"/>
                <a:gd name="T9" fmla="*/ 0 h 54"/>
                <a:gd name="T10" fmla="*/ 6 w 33"/>
                <a:gd name="T11" fmla="*/ 0 h 54"/>
                <a:gd name="T12" fmla="*/ 5 w 33"/>
                <a:gd name="T13" fmla="*/ 0 h 54"/>
                <a:gd name="T14" fmla="*/ 2 w 33"/>
                <a:gd name="T15" fmla="*/ 2 h 54"/>
                <a:gd name="T16" fmla="*/ 0 w 33"/>
                <a:gd name="T17" fmla="*/ 5 h 54"/>
                <a:gd name="T18" fmla="*/ 12 w 33"/>
                <a:gd name="T19" fmla="*/ 54 h 54"/>
                <a:gd name="T20" fmla="*/ 33 w 33"/>
                <a:gd name="T21" fmla="*/ 51 h 54"/>
                <a:gd name="T22" fmla="*/ 32 w 33"/>
                <a:gd name="T23" fmla="*/ 43 h 54"/>
                <a:gd name="T24" fmla="*/ 29 w 33"/>
                <a:gd name="T25" fmla="*/ 40 h 54"/>
                <a:gd name="T26" fmla="*/ 28 w 33"/>
                <a:gd name="T27" fmla="*/ 38 h 54"/>
                <a:gd name="T28" fmla="*/ 26 w 33"/>
                <a:gd name="T29" fmla="*/ 37 h 54"/>
                <a:gd name="T30" fmla="*/ 23 w 33"/>
                <a:gd name="T31" fmla="*/ 34 h 54"/>
                <a:gd name="T32" fmla="*/ 20 w 33"/>
                <a:gd name="T33" fmla="*/ 32 h 54"/>
                <a:gd name="T34" fmla="*/ 18 w 33"/>
                <a:gd name="T35" fmla="*/ 28 h 54"/>
                <a:gd name="T36" fmla="*/ 16 w 33"/>
                <a:gd name="T37" fmla="*/ 24 h 54"/>
                <a:gd name="T38" fmla="*/ 14 w 33"/>
                <a:gd name="T39" fmla="*/ 20 h 54"/>
                <a:gd name="T40" fmla="*/ 16 w 33"/>
                <a:gd name="T41" fmla="*/ 17 h 54"/>
                <a:gd name="T42" fmla="*/ 11 w 33"/>
                <a:gd name="T43" fmla="*/ 14 h 54"/>
                <a:gd name="T44" fmla="*/ 9 w 33"/>
                <a:gd name="T45" fmla="*/ 1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3" h="54">
                  <a:moveTo>
                    <a:pt x="9" y="10"/>
                  </a:moveTo>
                  <a:lnTo>
                    <a:pt x="8" y="7"/>
                  </a:lnTo>
                  <a:lnTo>
                    <a:pt x="10" y="2"/>
                  </a:lnTo>
                  <a:lnTo>
                    <a:pt x="11" y="1"/>
                  </a:lnTo>
                  <a:lnTo>
                    <a:pt x="9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2" y="2"/>
                  </a:lnTo>
                  <a:lnTo>
                    <a:pt x="0" y="5"/>
                  </a:lnTo>
                  <a:lnTo>
                    <a:pt x="12" y="54"/>
                  </a:lnTo>
                  <a:lnTo>
                    <a:pt x="33" y="51"/>
                  </a:lnTo>
                  <a:lnTo>
                    <a:pt x="32" y="43"/>
                  </a:lnTo>
                  <a:lnTo>
                    <a:pt x="29" y="40"/>
                  </a:lnTo>
                  <a:lnTo>
                    <a:pt x="28" y="38"/>
                  </a:lnTo>
                  <a:lnTo>
                    <a:pt x="26" y="37"/>
                  </a:lnTo>
                  <a:lnTo>
                    <a:pt x="23" y="34"/>
                  </a:lnTo>
                  <a:lnTo>
                    <a:pt x="20" y="32"/>
                  </a:lnTo>
                  <a:lnTo>
                    <a:pt x="18" y="28"/>
                  </a:lnTo>
                  <a:lnTo>
                    <a:pt x="16" y="24"/>
                  </a:lnTo>
                  <a:lnTo>
                    <a:pt x="14" y="20"/>
                  </a:lnTo>
                  <a:lnTo>
                    <a:pt x="16" y="17"/>
                  </a:lnTo>
                  <a:lnTo>
                    <a:pt x="11" y="14"/>
                  </a:lnTo>
                  <a:lnTo>
                    <a:pt x="9" y="1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350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latin typeface="Source Sans Pro Light" charset="0"/>
              </a:endParaRPr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2321840" y="560686"/>
              <a:ext cx="317051" cy="205746"/>
            </a:xfrm>
            <a:custGeom>
              <a:avLst/>
              <a:gdLst>
                <a:gd name="T0" fmla="*/ 165 w 188"/>
                <a:gd name="T1" fmla="*/ 90 h 122"/>
                <a:gd name="T2" fmla="*/ 166 w 188"/>
                <a:gd name="T3" fmla="*/ 90 h 122"/>
                <a:gd name="T4" fmla="*/ 169 w 188"/>
                <a:gd name="T5" fmla="*/ 90 h 122"/>
                <a:gd name="T6" fmla="*/ 171 w 188"/>
                <a:gd name="T7" fmla="*/ 91 h 122"/>
                <a:gd name="T8" fmla="*/ 171 w 188"/>
                <a:gd name="T9" fmla="*/ 89 h 122"/>
                <a:gd name="T10" fmla="*/ 178 w 188"/>
                <a:gd name="T11" fmla="*/ 83 h 122"/>
                <a:gd name="T12" fmla="*/ 186 w 188"/>
                <a:gd name="T13" fmla="*/ 78 h 122"/>
                <a:gd name="T14" fmla="*/ 188 w 188"/>
                <a:gd name="T15" fmla="*/ 72 h 122"/>
                <a:gd name="T16" fmla="*/ 188 w 188"/>
                <a:gd name="T17" fmla="*/ 71 h 122"/>
                <a:gd name="T18" fmla="*/ 183 w 188"/>
                <a:gd name="T19" fmla="*/ 67 h 122"/>
                <a:gd name="T20" fmla="*/ 179 w 188"/>
                <a:gd name="T21" fmla="*/ 63 h 122"/>
                <a:gd name="T22" fmla="*/ 177 w 188"/>
                <a:gd name="T23" fmla="*/ 59 h 122"/>
                <a:gd name="T24" fmla="*/ 173 w 188"/>
                <a:gd name="T25" fmla="*/ 57 h 122"/>
                <a:gd name="T26" fmla="*/ 170 w 188"/>
                <a:gd name="T27" fmla="*/ 55 h 122"/>
                <a:gd name="T28" fmla="*/ 171 w 188"/>
                <a:gd name="T29" fmla="*/ 50 h 122"/>
                <a:gd name="T30" fmla="*/ 171 w 188"/>
                <a:gd name="T31" fmla="*/ 45 h 122"/>
                <a:gd name="T32" fmla="*/ 170 w 188"/>
                <a:gd name="T33" fmla="*/ 39 h 122"/>
                <a:gd name="T34" fmla="*/ 171 w 188"/>
                <a:gd name="T35" fmla="*/ 34 h 122"/>
                <a:gd name="T36" fmla="*/ 174 w 188"/>
                <a:gd name="T37" fmla="*/ 32 h 122"/>
                <a:gd name="T38" fmla="*/ 176 w 188"/>
                <a:gd name="T39" fmla="*/ 28 h 122"/>
                <a:gd name="T40" fmla="*/ 177 w 188"/>
                <a:gd name="T41" fmla="*/ 25 h 122"/>
                <a:gd name="T42" fmla="*/ 179 w 188"/>
                <a:gd name="T43" fmla="*/ 20 h 122"/>
                <a:gd name="T44" fmla="*/ 176 w 188"/>
                <a:gd name="T45" fmla="*/ 18 h 122"/>
                <a:gd name="T46" fmla="*/ 173 w 188"/>
                <a:gd name="T47" fmla="*/ 18 h 122"/>
                <a:gd name="T48" fmla="*/ 170 w 188"/>
                <a:gd name="T49" fmla="*/ 17 h 122"/>
                <a:gd name="T50" fmla="*/ 166 w 188"/>
                <a:gd name="T51" fmla="*/ 10 h 122"/>
                <a:gd name="T52" fmla="*/ 162 w 188"/>
                <a:gd name="T53" fmla="*/ 5 h 122"/>
                <a:gd name="T54" fmla="*/ 154 w 188"/>
                <a:gd name="T55" fmla="*/ 0 h 122"/>
                <a:gd name="T56" fmla="*/ 24 w 188"/>
                <a:gd name="T57" fmla="*/ 23 h 122"/>
                <a:gd name="T58" fmla="*/ 22 w 188"/>
                <a:gd name="T59" fmla="*/ 13 h 122"/>
                <a:gd name="T60" fmla="*/ 16 w 188"/>
                <a:gd name="T61" fmla="*/ 17 h 122"/>
                <a:gd name="T62" fmla="*/ 11 w 188"/>
                <a:gd name="T63" fmla="*/ 21 h 122"/>
                <a:gd name="T64" fmla="*/ 6 w 188"/>
                <a:gd name="T65" fmla="*/ 24 h 122"/>
                <a:gd name="T66" fmla="*/ 0 w 188"/>
                <a:gd name="T67" fmla="*/ 28 h 122"/>
                <a:gd name="T68" fmla="*/ 16 w 188"/>
                <a:gd name="T69" fmla="*/ 122 h 122"/>
                <a:gd name="T70" fmla="*/ 160 w 188"/>
                <a:gd name="T71" fmla="*/ 95 h 122"/>
                <a:gd name="T72" fmla="*/ 162 w 188"/>
                <a:gd name="T73" fmla="*/ 92 h 122"/>
                <a:gd name="T74" fmla="*/ 165 w 188"/>
                <a:gd name="T75" fmla="*/ 9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88" h="122">
                  <a:moveTo>
                    <a:pt x="165" y="90"/>
                  </a:moveTo>
                  <a:lnTo>
                    <a:pt x="166" y="90"/>
                  </a:lnTo>
                  <a:lnTo>
                    <a:pt x="169" y="90"/>
                  </a:lnTo>
                  <a:lnTo>
                    <a:pt x="171" y="91"/>
                  </a:lnTo>
                  <a:lnTo>
                    <a:pt x="171" y="89"/>
                  </a:lnTo>
                  <a:lnTo>
                    <a:pt x="178" y="83"/>
                  </a:lnTo>
                  <a:lnTo>
                    <a:pt x="186" y="78"/>
                  </a:lnTo>
                  <a:lnTo>
                    <a:pt x="188" y="72"/>
                  </a:lnTo>
                  <a:lnTo>
                    <a:pt x="188" y="71"/>
                  </a:lnTo>
                  <a:lnTo>
                    <a:pt x="183" y="67"/>
                  </a:lnTo>
                  <a:lnTo>
                    <a:pt x="179" y="63"/>
                  </a:lnTo>
                  <a:lnTo>
                    <a:pt x="177" y="59"/>
                  </a:lnTo>
                  <a:lnTo>
                    <a:pt x="173" y="57"/>
                  </a:lnTo>
                  <a:lnTo>
                    <a:pt x="170" y="55"/>
                  </a:lnTo>
                  <a:lnTo>
                    <a:pt x="171" y="50"/>
                  </a:lnTo>
                  <a:lnTo>
                    <a:pt x="171" y="45"/>
                  </a:lnTo>
                  <a:lnTo>
                    <a:pt x="170" y="39"/>
                  </a:lnTo>
                  <a:lnTo>
                    <a:pt x="171" y="34"/>
                  </a:lnTo>
                  <a:lnTo>
                    <a:pt x="174" y="32"/>
                  </a:lnTo>
                  <a:lnTo>
                    <a:pt x="176" y="28"/>
                  </a:lnTo>
                  <a:lnTo>
                    <a:pt x="177" y="25"/>
                  </a:lnTo>
                  <a:lnTo>
                    <a:pt x="179" y="20"/>
                  </a:lnTo>
                  <a:lnTo>
                    <a:pt x="176" y="18"/>
                  </a:lnTo>
                  <a:lnTo>
                    <a:pt x="173" y="18"/>
                  </a:lnTo>
                  <a:lnTo>
                    <a:pt x="170" y="17"/>
                  </a:lnTo>
                  <a:lnTo>
                    <a:pt x="166" y="10"/>
                  </a:lnTo>
                  <a:lnTo>
                    <a:pt x="162" y="5"/>
                  </a:lnTo>
                  <a:lnTo>
                    <a:pt x="154" y="0"/>
                  </a:lnTo>
                  <a:lnTo>
                    <a:pt x="24" y="23"/>
                  </a:lnTo>
                  <a:lnTo>
                    <a:pt x="22" y="13"/>
                  </a:lnTo>
                  <a:lnTo>
                    <a:pt x="16" y="17"/>
                  </a:lnTo>
                  <a:lnTo>
                    <a:pt x="11" y="21"/>
                  </a:lnTo>
                  <a:lnTo>
                    <a:pt x="6" y="24"/>
                  </a:lnTo>
                  <a:lnTo>
                    <a:pt x="0" y="28"/>
                  </a:lnTo>
                  <a:lnTo>
                    <a:pt x="16" y="122"/>
                  </a:lnTo>
                  <a:lnTo>
                    <a:pt x="160" y="95"/>
                  </a:lnTo>
                  <a:lnTo>
                    <a:pt x="162" y="92"/>
                  </a:lnTo>
                  <a:lnTo>
                    <a:pt x="165" y="90"/>
                  </a:lnTo>
                  <a:close/>
                </a:path>
              </a:pathLst>
            </a:custGeom>
            <a:solidFill>
              <a:schemeClr val="tx1">
                <a:lumMod val="7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>
                  <a:latin typeface="Source Sans Pro Light" charset="0"/>
                </a:rPr>
                <a:t>0</a:t>
              </a:r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2025689" y="1386256"/>
              <a:ext cx="490754" cy="384509"/>
            </a:xfrm>
            <a:custGeom>
              <a:avLst/>
              <a:gdLst>
                <a:gd name="T0" fmla="*/ 200 w 291"/>
                <a:gd name="T1" fmla="*/ 0 h 228"/>
                <a:gd name="T2" fmla="*/ 211 w 291"/>
                <a:gd name="T3" fmla="*/ 10 h 228"/>
                <a:gd name="T4" fmla="*/ 223 w 291"/>
                <a:gd name="T5" fmla="*/ 30 h 228"/>
                <a:gd name="T6" fmla="*/ 241 w 291"/>
                <a:gd name="T7" fmla="*/ 62 h 228"/>
                <a:gd name="T8" fmla="*/ 259 w 291"/>
                <a:gd name="T9" fmla="*/ 84 h 228"/>
                <a:gd name="T10" fmla="*/ 256 w 291"/>
                <a:gd name="T11" fmla="*/ 86 h 228"/>
                <a:gd name="T12" fmla="*/ 268 w 291"/>
                <a:gd name="T13" fmla="*/ 116 h 228"/>
                <a:gd name="T14" fmla="*/ 286 w 291"/>
                <a:gd name="T15" fmla="*/ 144 h 228"/>
                <a:gd name="T16" fmla="*/ 291 w 291"/>
                <a:gd name="T17" fmla="*/ 176 h 228"/>
                <a:gd name="T18" fmla="*/ 288 w 291"/>
                <a:gd name="T19" fmla="*/ 196 h 228"/>
                <a:gd name="T20" fmla="*/ 287 w 291"/>
                <a:gd name="T21" fmla="*/ 211 h 228"/>
                <a:gd name="T22" fmla="*/ 280 w 291"/>
                <a:gd name="T23" fmla="*/ 227 h 228"/>
                <a:gd name="T24" fmla="*/ 281 w 291"/>
                <a:gd name="T25" fmla="*/ 222 h 228"/>
                <a:gd name="T26" fmla="*/ 274 w 291"/>
                <a:gd name="T27" fmla="*/ 221 h 228"/>
                <a:gd name="T28" fmla="*/ 264 w 291"/>
                <a:gd name="T29" fmla="*/ 222 h 228"/>
                <a:gd name="T30" fmla="*/ 255 w 291"/>
                <a:gd name="T31" fmla="*/ 222 h 228"/>
                <a:gd name="T32" fmla="*/ 255 w 291"/>
                <a:gd name="T33" fmla="*/ 217 h 228"/>
                <a:gd name="T34" fmla="*/ 263 w 291"/>
                <a:gd name="T35" fmla="*/ 216 h 228"/>
                <a:gd name="T36" fmla="*/ 253 w 291"/>
                <a:gd name="T37" fmla="*/ 212 h 228"/>
                <a:gd name="T38" fmla="*/ 245 w 291"/>
                <a:gd name="T39" fmla="*/ 200 h 228"/>
                <a:gd name="T40" fmla="*/ 233 w 291"/>
                <a:gd name="T41" fmla="*/ 193 h 228"/>
                <a:gd name="T42" fmla="*/ 223 w 291"/>
                <a:gd name="T43" fmla="*/ 177 h 228"/>
                <a:gd name="T44" fmla="*/ 216 w 291"/>
                <a:gd name="T45" fmla="*/ 169 h 228"/>
                <a:gd name="T46" fmla="*/ 215 w 291"/>
                <a:gd name="T47" fmla="*/ 161 h 228"/>
                <a:gd name="T48" fmla="*/ 209 w 291"/>
                <a:gd name="T49" fmla="*/ 158 h 228"/>
                <a:gd name="T50" fmla="*/ 205 w 291"/>
                <a:gd name="T51" fmla="*/ 161 h 228"/>
                <a:gd name="T52" fmla="*/ 194 w 291"/>
                <a:gd name="T53" fmla="*/ 147 h 228"/>
                <a:gd name="T54" fmla="*/ 192 w 291"/>
                <a:gd name="T55" fmla="*/ 140 h 228"/>
                <a:gd name="T56" fmla="*/ 194 w 291"/>
                <a:gd name="T57" fmla="*/ 130 h 228"/>
                <a:gd name="T58" fmla="*/ 194 w 291"/>
                <a:gd name="T59" fmla="*/ 121 h 228"/>
                <a:gd name="T60" fmla="*/ 191 w 291"/>
                <a:gd name="T61" fmla="*/ 122 h 228"/>
                <a:gd name="T62" fmla="*/ 187 w 291"/>
                <a:gd name="T63" fmla="*/ 119 h 228"/>
                <a:gd name="T64" fmla="*/ 189 w 291"/>
                <a:gd name="T65" fmla="*/ 127 h 228"/>
                <a:gd name="T66" fmla="*/ 186 w 291"/>
                <a:gd name="T67" fmla="*/ 129 h 228"/>
                <a:gd name="T68" fmla="*/ 180 w 291"/>
                <a:gd name="T69" fmla="*/ 120 h 228"/>
                <a:gd name="T70" fmla="*/ 182 w 291"/>
                <a:gd name="T71" fmla="*/ 106 h 228"/>
                <a:gd name="T72" fmla="*/ 182 w 291"/>
                <a:gd name="T73" fmla="*/ 86 h 228"/>
                <a:gd name="T74" fmla="*/ 174 w 291"/>
                <a:gd name="T75" fmla="*/ 72 h 228"/>
                <a:gd name="T76" fmla="*/ 163 w 291"/>
                <a:gd name="T77" fmla="*/ 67 h 228"/>
                <a:gd name="T78" fmla="*/ 152 w 291"/>
                <a:gd name="T79" fmla="*/ 60 h 228"/>
                <a:gd name="T80" fmla="*/ 143 w 291"/>
                <a:gd name="T81" fmla="*/ 48 h 228"/>
                <a:gd name="T82" fmla="*/ 130 w 291"/>
                <a:gd name="T83" fmla="*/ 39 h 228"/>
                <a:gd name="T84" fmla="*/ 117 w 291"/>
                <a:gd name="T85" fmla="*/ 39 h 228"/>
                <a:gd name="T86" fmla="*/ 116 w 291"/>
                <a:gd name="T87" fmla="*/ 47 h 228"/>
                <a:gd name="T88" fmla="*/ 107 w 291"/>
                <a:gd name="T89" fmla="*/ 49 h 228"/>
                <a:gd name="T90" fmla="*/ 83 w 291"/>
                <a:gd name="T91" fmla="*/ 59 h 228"/>
                <a:gd name="T92" fmla="*/ 77 w 291"/>
                <a:gd name="T93" fmla="*/ 49 h 228"/>
                <a:gd name="T94" fmla="*/ 77 w 291"/>
                <a:gd name="T95" fmla="*/ 43 h 228"/>
                <a:gd name="T96" fmla="*/ 72 w 291"/>
                <a:gd name="T97" fmla="*/ 39 h 228"/>
                <a:gd name="T98" fmla="*/ 72 w 291"/>
                <a:gd name="T99" fmla="*/ 35 h 228"/>
                <a:gd name="T100" fmla="*/ 69 w 291"/>
                <a:gd name="T101" fmla="*/ 38 h 228"/>
                <a:gd name="T102" fmla="*/ 64 w 291"/>
                <a:gd name="T103" fmla="*/ 39 h 228"/>
                <a:gd name="T104" fmla="*/ 65 w 291"/>
                <a:gd name="T105" fmla="*/ 43 h 228"/>
                <a:gd name="T106" fmla="*/ 53 w 291"/>
                <a:gd name="T107" fmla="*/ 37 h 228"/>
                <a:gd name="T108" fmla="*/ 39 w 291"/>
                <a:gd name="T109" fmla="*/ 33 h 228"/>
                <a:gd name="T110" fmla="*/ 19 w 291"/>
                <a:gd name="T111" fmla="*/ 35 h 228"/>
                <a:gd name="T112" fmla="*/ 7 w 291"/>
                <a:gd name="T113" fmla="*/ 32 h 228"/>
                <a:gd name="T114" fmla="*/ 0 w 291"/>
                <a:gd name="T115" fmla="*/ 20 h 228"/>
                <a:gd name="T116" fmla="*/ 10 w 291"/>
                <a:gd name="T117" fmla="*/ 14 h 228"/>
                <a:gd name="T118" fmla="*/ 98 w 291"/>
                <a:gd name="T119" fmla="*/ 16 h 228"/>
                <a:gd name="T120" fmla="*/ 197 w 291"/>
                <a:gd name="T121" fmla="*/ 19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1" h="228">
                  <a:moveTo>
                    <a:pt x="194" y="0"/>
                  </a:moveTo>
                  <a:lnTo>
                    <a:pt x="194" y="0"/>
                  </a:lnTo>
                  <a:lnTo>
                    <a:pt x="200" y="0"/>
                  </a:lnTo>
                  <a:lnTo>
                    <a:pt x="209" y="2"/>
                  </a:lnTo>
                  <a:lnTo>
                    <a:pt x="210" y="7"/>
                  </a:lnTo>
                  <a:lnTo>
                    <a:pt x="211" y="10"/>
                  </a:lnTo>
                  <a:lnTo>
                    <a:pt x="215" y="12"/>
                  </a:lnTo>
                  <a:lnTo>
                    <a:pt x="218" y="17"/>
                  </a:lnTo>
                  <a:lnTo>
                    <a:pt x="223" y="30"/>
                  </a:lnTo>
                  <a:lnTo>
                    <a:pt x="229" y="40"/>
                  </a:lnTo>
                  <a:lnTo>
                    <a:pt x="237" y="55"/>
                  </a:lnTo>
                  <a:lnTo>
                    <a:pt x="241" y="62"/>
                  </a:lnTo>
                  <a:lnTo>
                    <a:pt x="251" y="77"/>
                  </a:lnTo>
                  <a:lnTo>
                    <a:pt x="256" y="81"/>
                  </a:lnTo>
                  <a:lnTo>
                    <a:pt x="259" y="84"/>
                  </a:lnTo>
                  <a:lnTo>
                    <a:pt x="259" y="87"/>
                  </a:lnTo>
                  <a:lnTo>
                    <a:pt x="259" y="96"/>
                  </a:lnTo>
                  <a:lnTo>
                    <a:pt x="256" y="86"/>
                  </a:lnTo>
                  <a:lnTo>
                    <a:pt x="255" y="96"/>
                  </a:lnTo>
                  <a:lnTo>
                    <a:pt x="261" y="106"/>
                  </a:lnTo>
                  <a:lnTo>
                    <a:pt x="268" y="116"/>
                  </a:lnTo>
                  <a:lnTo>
                    <a:pt x="275" y="129"/>
                  </a:lnTo>
                  <a:lnTo>
                    <a:pt x="280" y="137"/>
                  </a:lnTo>
                  <a:lnTo>
                    <a:pt x="286" y="144"/>
                  </a:lnTo>
                  <a:lnTo>
                    <a:pt x="289" y="153"/>
                  </a:lnTo>
                  <a:lnTo>
                    <a:pt x="291" y="168"/>
                  </a:lnTo>
                  <a:lnTo>
                    <a:pt x="291" y="176"/>
                  </a:lnTo>
                  <a:lnTo>
                    <a:pt x="291" y="185"/>
                  </a:lnTo>
                  <a:lnTo>
                    <a:pt x="291" y="193"/>
                  </a:lnTo>
                  <a:lnTo>
                    <a:pt x="288" y="196"/>
                  </a:lnTo>
                  <a:lnTo>
                    <a:pt x="286" y="200"/>
                  </a:lnTo>
                  <a:lnTo>
                    <a:pt x="286" y="205"/>
                  </a:lnTo>
                  <a:lnTo>
                    <a:pt x="287" y="211"/>
                  </a:lnTo>
                  <a:lnTo>
                    <a:pt x="286" y="218"/>
                  </a:lnTo>
                  <a:lnTo>
                    <a:pt x="283" y="225"/>
                  </a:lnTo>
                  <a:lnTo>
                    <a:pt x="280" y="227"/>
                  </a:lnTo>
                  <a:lnTo>
                    <a:pt x="277" y="228"/>
                  </a:lnTo>
                  <a:lnTo>
                    <a:pt x="279" y="224"/>
                  </a:lnTo>
                  <a:lnTo>
                    <a:pt x="281" y="222"/>
                  </a:lnTo>
                  <a:lnTo>
                    <a:pt x="281" y="217"/>
                  </a:lnTo>
                  <a:lnTo>
                    <a:pt x="280" y="217"/>
                  </a:lnTo>
                  <a:lnTo>
                    <a:pt x="274" y="221"/>
                  </a:lnTo>
                  <a:lnTo>
                    <a:pt x="270" y="222"/>
                  </a:lnTo>
                  <a:lnTo>
                    <a:pt x="267" y="221"/>
                  </a:lnTo>
                  <a:lnTo>
                    <a:pt x="264" y="222"/>
                  </a:lnTo>
                  <a:lnTo>
                    <a:pt x="261" y="224"/>
                  </a:lnTo>
                  <a:lnTo>
                    <a:pt x="259" y="223"/>
                  </a:lnTo>
                  <a:lnTo>
                    <a:pt x="255" y="222"/>
                  </a:lnTo>
                  <a:lnTo>
                    <a:pt x="253" y="219"/>
                  </a:lnTo>
                  <a:lnTo>
                    <a:pt x="254" y="217"/>
                  </a:lnTo>
                  <a:lnTo>
                    <a:pt x="255" y="217"/>
                  </a:lnTo>
                  <a:lnTo>
                    <a:pt x="262" y="218"/>
                  </a:lnTo>
                  <a:lnTo>
                    <a:pt x="264" y="217"/>
                  </a:lnTo>
                  <a:lnTo>
                    <a:pt x="263" y="216"/>
                  </a:lnTo>
                  <a:lnTo>
                    <a:pt x="260" y="214"/>
                  </a:lnTo>
                  <a:lnTo>
                    <a:pt x="256" y="215"/>
                  </a:lnTo>
                  <a:lnTo>
                    <a:pt x="253" y="212"/>
                  </a:lnTo>
                  <a:lnTo>
                    <a:pt x="250" y="207"/>
                  </a:lnTo>
                  <a:lnTo>
                    <a:pt x="246" y="203"/>
                  </a:lnTo>
                  <a:lnTo>
                    <a:pt x="245" y="200"/>
                  </a:lnTo>
                  <a:lnTo>
                    <a:pt x="242" y="196"/>
                  </a:lnTo>
                  <a:lnTo>
                    <a:pt x="237" y="195"/>
                  </a:lnTo>
                  <a:lnTo>
                    <a:pt x="233" y="193"/>
                  </a:lnTo>
                  <a:lnTo>
                    <a:pt x="229" y="192"/>
                  </a:lnTo>
                  <a:lnTo>
                    <a:pt x="225" y="181"/>
                  </a:lnTo>
                  <a:lnTo>
                    <a:pt x="223" y="177"/>
                  </a:lnTo>
                  <a:lnTo>
                    <a:pt x="220" y="174"/>
                  </a:lnTo>
                  <a:lnTo>
                    <a:pt x="219" y="172"/>
                  </a:lnTo>
                  <a:lnTo>
                    <a:pt x="216" y="169"/>
                  </a:lnTo>
                  <a:lnTo>
                    <a:pt x="213" y="167"/>
                  </a:lnTo>
                  <a:lnTo>
                    <a:pt x="214" y="163"/>
                  </a:lnTo>
                  <a:lnTo>
                    <a:pt x="215" y="161"/>
                  </a:lnTo>
                  <a:lnTo>
                    <a:pt x="212" y="155"/>
                  </a:lnTo>
                  <a:lnTo>
                    <a:pt x="209" y="156"/>
                  </a:lnTo>
                  <a:lnTo>
                    <a:pt x="209" y="158"/>
                  </a:lnTo>
                  <a:lnTo>
                    <a:pt x="209" y="163"/>
                  </a:lnTo>
                  <a:lnTo>
                    <a:pt x="207" y="163"/>
                  </a:lnTo>
                  <a:lnTo>
                    <a:pt x="205" y="161"/>
                  </a:lnTo>
                  <a:lnTo>
                    <a:pt x="202" y="158"/>
                  </a:lnTo>
                  <a:lnTo>
                    <a:pt x="197" y="150"/>
                  </a:lnTo>
                  <a:lnTo>
                    <a:pt x="194" y="147"/>
                  </a:lnTo>
                  <a:lnTo>
                    <a:pt x="193" y="146"/>
                  </a:lnTo>
                  <a:lnTo>
                    <a:pt x="194" y="144"/>
                  </a:lnTo>
                  <a:lnTo>
                    <a:pt x="192" y="140"/>
                  </a:lnTo>
                  <a:lnTo>
                    <a:pt x="189" y="139"/>
                  </a:lnTo>
                  <a:lnTo>
                    <a:pt x="192" y="133"/>
                  </a:lnTo>
                  <a:lnTo>
                    <a:pt x="194" y="130"/>
                  </a:lnTo>
                  <a:lnTo>
                    <a:pt x="195" y="127"/>
                  </a:lnTo>
                  <a:lnTo>
                    <a:pt x="196" y="124"/>
                  </a:lnTo>
                  <a:lnTo>
                    <a:pt x="194" y="121"/>
                  </a:lnTo>
                  <a:lnTo>
                    <a:pt x="193" y="125"/>
                  </a:lnTo>
                  <a:lnTo>
                    <a:pt x="191" y="124"/>
                  </a:lnTo>
                  <a:lnTo>
                    <a:pt x="191" y="122"/>
                  </a:lnTo>
                  <a:lnTo>
                    <a:pt x="188" y="118"/>
                  </a:lnTo>
                  <a:lnTo>
                    <a:pt x="187" y="118"/>
                  </a:lnTo>
                  <a:lnTo>
                    <a:pt x="187" y="119"/>
                  </a:lnTo>
                  <a:lnTo>
                    <a:pt x="188" y="121"/>
                  </a:lnTo>
                  <a:lnTo>
                    <a:pt x="189" y="124"/>
                  </a:lnTo>
                  <a:lnTo>
                    <a:pt x="189" y="127"/>
                  </a:lnTo>
                  <a:lnTo>
                    <a:pt x="189" y="128"/>
                  </a:lnTo>
                  <a:lnTo>
                    <a:pt x="187" y="130"/>
                  </a:lnTo>
                  <a:lnTo>
                    <a:pt x="186" y="129"/>
                  </a:lnTo>
                  <a:lnTo>
                    <a:pt x="184" y="127"/>
                  </a:lnTo>
                  <a:lnTo>
                    <a:pt x="181" y="122"/>
                  </a:lnTo>
                  <a:lnTo>
                    <a:pt x="180" y="120"/>
                  </a:lnTo>
                  <a:lnTo>
                    <a:pt x="180" y="116"/>
                  </a:lnTo>
                  <a:lnTo>
                    <a:pt x="180" y="110"/>
                  </a:lnTo>
                  <a:lnTo>
                    <a:pt x="182" y="106"/>
                  </a:lnTo>
                  <a:lnTo>
                    <a:pt x="183" y="98"/>
                  </a:lnTo>
                  <a:lnTo>
                    <a:pt x="183" y="93"/>
                  </a:lnTo>
                  <a:lnTo>
                    <a:pt x="182" y="86"/>
                  </a:lnTo>
                  <a:lnTo>
                    <a:pt x="180" y="79"/>
                  </a:lnTo>
                  <a:lnTo>
                    <a:pt x="177" y="77"/>
                  </a:lnTo>
                  <a:lnTo>
                    <a:pt x="174" y="72"/>
                  </a:lnTo>
                  <a:lnTo>
                    <a:pt x="168" y="71"/>
                  </a:lnTo>
                  <a:lnTo>
                    <a:pt x="165" y="71"/>
                  </a:lnTo>
                  <a:lnTo>
                    <a:pt x="163" y="67"/>
                  </a:lnTo>
                  <a:lnTo>
                    <a:pt x="160" y="66"/>
                  </a:lnTo>
                  <a:lnTo>
                    <a:pt x="156" y="61"/>
                  </a:lnTo>
                  <a:lnTo>
                    <a:pt x="152" y="60"/>
                  </a:lnTo>
                  <a:lnTo>
                    <a:pt x="151" y="55"/>
                  </a:lnTo>
                  <a:lnTo>
                    <a:pt x="149" y="53"/>
                  </a:lnTo>
                  <a:lnTo>
                    <a:pt x="143" y="48"/>
                  </a:lnTo>
                  <a:lnTo>
                    <a:pt x="138" y="44"/>
                  </a:lnTo>
                  <a:lnTo>
                    <a:pt x="134" y="42"/>
                  </a:lnTo>
                  <a:lnTo>
                    <a:pt x="130" y="39"/>
                  </a:lnTo>
                  <a:lnTo>
                    <a:pt x="127" y="38"/>
                  </a:lnTo>
                  <a:lnTo>
                    <a:pt x="122" y="38"/>
                  </a:lnTo>
                  <a:lnTo>
                    <a:pt x="117" y="39"/>
                  </a:lnTo>
                  <a:lnTo>
                    <a:pt x="116" y="42"/>
                  </a:lnTo>
                  <a:lnTo>
                    <a:pt x="117" y="45"/>
                  </a:lnTo>
                  <a:lnTo>
                    <a:pt x="116" y="47"/>
                  </a:lnTo>
                  <a:lnTo>
                    <a:pt x="114" y="47"/>
                  </a:lnTo>
                  <a:lnTo>
                    <a:pt x="112" y="45"/>
                  </a:lnTo>
                  <a:lnTo>
                    <a:pt x="107" y="49"/>
                  </a:lnTo>
                  <a:lnTo>
                    <a:pt x="101" y="54"/>
                  </a:lnTo>
                  <a:lnTo>
                    <a:pt x="94" y="56"/>
                  </a:lnTo>
                  <a:lnTo>
                    <a:pt x="83" y="59"/>
                  </a:lnTo>
                  <a:lnTo>
                    <a:pt x="83" y="53"/>
                  </a:lnTo>
                  <a:lnTo>
                    <a:pt x="80" y="50"/>
                  </a:lnTo>
                  <a:lnTo>
                    <a:pt x="77" y="49"/>
                  </a:lnTo>
                  <a:lnTo>
                    <a:pt x="72" y="46"/>
                  </a:lnTo>
                  <a:lnTo>
                    <a:pt x="76" y="44"/>
                  </a:lnTo>
                  <a:lnTo>
                    <a:pt x="77" y="43"/>
                  </a:lnTo>
                  <a:lnTo>
                    <a:pt x="70" y="42"/>
                  </a:lnTo>
                  <a:lnTo>
                    <a:pt x="70" y="39"/>
                  </a:lnTo>
                  <a:lnTo>
                    <a:pt x="72" y="39"/>
                  </a:lnTo>
                  <a:lnTo>
                    <a:pt x="73" y="37"/>
                  </a:lnTo>
                  <a:lnTo>
                    <a:pt x="73" y="35"/>
                  </a:lnTo>
                  <a:lnTo>
                    <a:pt x="72" y="35"/>
                  </a:lnTo>
                  <a:lnTo>
                    <a:pt x="70" y="36"/>
                  </a:lnTo>
                  <a:lnTo>
                    <a:pt x="70" y="37"/>
                  </a:lnTo>
                  <a:lnTo>
                    <a:pt x="69" y="38"/>
                  </a:lnTo>
                  <a:lnTo>
                    <a:pt x="67" y="36"/>
                  </a:lnTo>
                  <a:lnTo>
                    <a:pt x="62" y="36"/>
                  </a:lnTo>
                  <a:lnTo>
                    <a:pt x="64" y="39"/>
                  </a:lnTo>
                  <a:lnTo>
                    <a:pt x="65" y="39"/>
                  </a:lnTo>
                  <a:lnTo>
                    <a:pt x="66" y="43"/>
                  </a:lnTo>
                  <a:lnTo>
                    <a:pt x="65" y="43"/>
                  </a:lnTo>
                  <a:lnTo>
                    <a:pt x="61" y="41"/>
                  </a:lnTo>
                  <a:lnTo>
                    <a:pt x="57" y="38"/>
                  </a:lnTo>
                  <a:lnTo>
                    <a:pt x="53" y="37"/>
                  </a:lnTo>
                  <a:lnTo>
                    <a:pt x="44" y="37"/>
                  </a:lnTo>
                  <a:lnTo>
                    <a:pt x="41" y="35"/>
                  </a:lnTo>
                  <a:lnTo>
                    <a:pt x="39" y="33"/>
                  </a:lnTo>
                  <a:lnTo>
                    <a:pt x="36" y="33"/>
                  </a:lnTo>
                  <a:lnTo>
                    <a:pt x="26" y="35"/>
                  </a:lnTo>
                  <a:lnTo>
                    <a:pt x="19" y="35"/>
                  </a:lnTo>
                  <a:lnTo>
                    <a:pt x="14" y="38"/>
                  </a:lnTo>
                  <a:lnTo>
                    <a:pt x="11" y="39"/>
                  </a:lnTo>
                  <a:lnTo>
                    <a:pt x="7" y="32"/>
                  </a:lnTo>
                  <a:lnTo>
                    <a:pt x="6" y="27"/>
                  </a:lnTo>
                  <a:lnTo>
                    <a:pt x="2" y="22"/>
                  </a:lnTo>
                  <a:lnTo>
                    <a:pt x="0" y="20"/>
                  </a:lnTo>
                  <a:lnTo>
                    <a:pt x="0" y="17"/>
                  </a:lnTo>
                  <a:lnTo>
                    <a:pt x="3" y="16"/>
                  </a:lnTo>
                  <a:lnTo>
                    <a:pt x="10" y="14"/>
                  </a:lnTo>
                  <a:lnTo>
                    <a:pt x="18" y="12"/>
                  </a:lnTo>
                  <a:lnTo>
                    <a:pt x="93" y="6"/>
                  </a:lnTo>
                  <a:lnTo>
                    <a:pt x="98" y="16"/>
                  </a:lnTo>
                  <a:lnTo>
                    <a:pt x="189" y="11"/>
                  </a:lnTo>
                  <a:lnTo>
                    <a:pt x="190" y="19"/>
                  </a:lnTo>
                  <a:lnTo>
                    <a:pt x="197" y="19"/>
                  </a:lnTo>
                  <a:lnTo>
                    <a:pt x="194" y="0"/>
                  </a:lnTo>
                  <a:close/>
                </a:path>
              </a:pathLst>
            </a:custGeom>
            <a:solidFill>
              <a:schemeClr val="tx1">
                <a:lumMod val="7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latin typeface="Source Sans Pro Light" charset="0"/>
              </a:endParaRPr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1644553" y="1285068"/>
              <a:ext cx="306933" cy="271518"/>
            </a:xfrm>
            <a:custGeom>
              <a:avLst/>
              <a:gdLst>
                <a:gd name="T0" fmla="*/ 176 w 182"/>
                <a:gd name="T1" fmla="*/ 147 h 161"/>
                <a:gd name="T2" fmla="*/ 171 w 182"/>
                <a:gd name="T3" fmla="*/ 146 h 161"/>
                <a:gd name="T4" fmla="*/ 160 w 182"/>
                <a:gd name="T5" fmla="*/ 139 h 161"/>
                <a:gd name="T6" fmla="*/ 152 w 182"/>
                <a:gd name="T7" fmla="*/ 134 h 161"/>
                <a:gd name="T8" fmla="*/ 155 w 182"/>
                <a:gd name="T9" fmla="*/ 130 h 161"/>
                <a:gd name="T10" fmla="*/ 166 w 182"/>
                <a:gd name="T11" fmla="*/ 128 h 161"/>
                <a:gd name="T12" fmla="*/ 162 w 182"/>
                <a:gd name="T13" fmla="*/ 118 h 161"/>
                <a:gd name="T14" fmla="*/ 148 w 182"/>
                <a:gd name="T15" fmla="*/ 122 h 161"/>
                <a:gd name="T16" fmla="*/ 148 w 182"/>
                <a:gd name="T17" fmla="*/ 119 h 161"/>
                <a:gd name="T18" fmla="*/ 154 w 182"/>
                <a:gd name="T19" fmla="*/ 114 h 161"/>
                <a:gd name="T20" fmla="*/ 150 w 182"/>
                <a:gd name="T21" fmla="*/ 99 h 161"/>
                <a:gd name="T22" fmla="*/ 84 w 182"/>
                <a:gd name="T23" fmla="*/ 82 h 161"/>
                <a:gd name="T24" fmla="*/ 84 w 182"/>
                <a:gd name="T25" fmla="*/ 73 h 161"/>
                <a:gd name="T26" fmla="*/ 87 w 182"/>
                <a:gd name="T27" fmla="*/ 64 h 161"/>
                <a:gd name="T28" fmla="*/ 90 w 182"/>
                <a:gd name="T29" fmla="*/ 58 h 161"/>
                <a:gd name="T30" fmla="*/ 97 w 182"/>
                <a:gd name="T31" fmla="*/ 43 h 161"/>
                <a:gd name="T32" fmla="*/ 99 w 182"/>
                <a:gd name="T33" fmla="*/ 37 h 161"/>
                <a:gd name="T34" fmla="*/ 102 w 182"/>
                <a:gd name="T35" fmla="*/ 23 h 161"/>
                <a:gd name="T36" fmla="*/ 98 w 182"/>
                <a:gd name="T37" fmla="*/ 14 h 161"/>
                <a:gd name="T38" fmla="*/ 94 w 182"/>
                <a:gd name="T39" fmla="*/ 9 h 161"/>
                <a:gd name="T40" fmla="*/ 97 w 182"/>
                <a:gd name="T41" fmla="*/ 2 h 161"/>
                <a:gd name="T42" fmla="*/ 0 w 182"/>
                <a:gd name="T43" fmla="*/ 47 h 161"/>
                <a:gd name="T44" fmla="*/ 11 w 182"/>
                <a:gd name="T45" fmla="*/ 64 h 161"/>
                <a:gd name="T46" fmla="*/ 13 w 182"/>
                <a:gd name="T47" fmla="*/ 75 h 161"/>
                <a:gd name="T48" fmla="*/ 13 w 182"/>
                <a:gd name="T49" fmla="*/ 94 h 161"/>
                <a:gd name="T50" fmla="*/ 9 w 182"/>
                <a:gd name="T51" fmla="*/ 110 h 161"/>
                <a:gd name="T52" fmla="*/ 9 w 182"/>
                <a:gd name="T53" fmla="*/ 131 h 161"/>
                <a:gd name="T54" fmla="*/ 15 w 182"/>
                <a:gd name="T55" fmla="*/ 136 h 161"/>
                <a:gd name="T56" fmla="*/ 25 w 182"/>
                <a:gd name="T57" fmla="*/ 134 h 161"/>
                <a:gd name="T58" fmla="*/ 44 w 182"/>
                <a:gd name="T59" fmla="*/ 139 h 161"/>
                <a:gd name="T60" fmla="*/ 72 w 182"/>
                <a:gd name="T61" fmla="*/ 142 h 161"/>
                <a:gd name="T62" fmla="*/ 78 w 182"/>
                <a:gd name="T63" fmla="*/ 138 h 161"/>
                <a:gd name="T64" fmla="*/ 70 w 182"/>
                <a:gd name="T65" fmla="*/ 137 h 161"/>
                <a:gd name="T66" fmla="*/ 77 w 182"/>
                <a:gd name="T67" fmla="*/ 132 h 161"/>
                <a:gd name="T68" fmla="*/ 97 w 182"/>
                <a:gd name="T69" fmla="*/ 142 h 161"/>
                <a:gd name="T70" fmla="*/ 98 w 182"/>
                <a:gd name="T71" fmla="*/ 150 h 161"/>
                <a:gd name="T72" fmla="*/ 111 w 182"/>
                <a:gd name="T73" fmla="*/ 155 h 161"/>
                <a:gd name="T74" fmla="*/ 121 w 182"/>
                <a:gd name="T75" fmla="*/ 154 h 161"/>
                <a:gd name="T76" fmla="*/ 132 w 182"/>
                <a:gd name="T77" fmla="*/ 150 h 161"/>
                <a:gd name="T78" fmla="*/ 142 w 182"/>
                <a:gd name="T79" fmla="*/ 153 h 161"/>
                <a:gd name="T80" fmla="*/ 142 w 182"/>
                <a:gd name="T81" fmla="*/ 141 h 161"/>
                <a:gd name="T82" fmla="*/ 150 w 182"/>
                <a:gd name="T83" fmla="*/ 147 h 161"/>
                <a:gd name="T84" fmla="*/ 168 w 182"/>
                <a:gd name="T85" fmla="*/ 154 h 161"/>
                <a:gd name="T86" fmla="*/ 169 w 182"/>
                <a:gd name="T87" fmla="*/ 161 h 161"/>
                <a:gd name="T88" fmla="*/ 176 w 182"/>
                <a:gd name="T89" fmla="*/ 158 h 161"/>
                <a:gd name="T90" fmla="*/ 181 w 182"/>
                <a:gd name="T91" fmla="*/ 154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82" h="161">
                  <a:moveTo>
                    <a:pt x="181" y="149"/>
                  </a:moveTo>
                  <a:lnTo>
                    <a:pt x="179" y="149"/>
                  </a:lnTo>
                  <a:lnTo>
                    <a:pt x="176" y="147"/>
                  </a:lnTo>
                  <a:lnTo>
                    <a:pt x="175" y="147"/>
                  </a:lnTo>
                  <a:lnTo>
                    <a:pt x="173" y="147"/>
                  </a:lnTo>
                  <a:lnTo>
                    <a:pt x="171" y="146"/>
                  </a:lnTo>
                  <a:lnTo>
                    <a:pt x="166" y="143"/>
                  </a:lnTo>
                  <a:lnTo>
                    <a:pt x="165" y="143"/>
                  </a:lnTo>
                  <a:lnTo>
                    <a:pt x="160" y="139"/>
                  </a:lnTo>
                  <a:lnTo>
                    <a:pt x="158" y="137"/>
                  </a:lnTo>
                  <a:lnTo>
                    <a:pt x="155" y="136"/>
                  </a:lnTo>
                  <a:lnTo>
                    <a:pt x="152" y="134"/>
                  </a:lnTo>
                  <a:lnTo>
                    <a:pt x="150" y="132"/>
                  </a:lnTo>
                  <a:lnTo>
                    <a:pt x="153" y="132"/>
                  </a:lnTo>
                  <a:lnTo>
                    <a:pt x="155" y="130"/>
                  </a:lnTo>
                  <a:lnTo>
                    <a:pt x="160" y="130"/>
                  </a:lnTo>
                  <a:lnTo>
                    <a:pt x="161" y="128"/>
                  </a:lnTo>
                  <a:lnTo>
                    <a:pt x="166" y="128"/>
                  </a:lnTo>
                  <a:lnTo>
                    <a:pt x="168" y="126"/>
                  </a:lnTo>
                  <a:lnTo>
                    <a:pt x="165" y="121"/>
                  </a:lnTo>
                  <a:lnTo>
                    <a:pt x="162" y="118"/>
                  </a:lnTo>
                  <a:lnTo>
                    <a:pt x="161" y="118"/>
                  </a:lnTo>
                  <a:lnTo>
                    <a:pt x="151" y="121"/>
                  </a:lnTo>
                  <a:lnTo>
                    <a:pt x="148" y="122"/>
                  </a:lnTo>
                  <a:lnTo>
                    <a:pt x="145" y="122"/>
                  </a:lnTo>
                  <a:lnTo>
                    <a:pt x="145" y="121"/>
                  </a:lnTo>
                  <a:lnTo>
                    <a:pt x="148" y="119"/>
                  </a:lnTo>
                  <a:lnTo>
                    <a:pt x="151" y="118"/>
                  </a:lnTo>
                  <a:lnTo>
                    <a:pt x="154" y="116"/>
                  </a:lnTo>
                  <a:lnTo>
                    <a:pt x="154" y="114"/>
                  </a:lnTo>
                  <a:lnTo>
                    <a:pt x="154" y="110"/>
                  </a:lnTo>
                  <a:lnTo>
                    <a:pt x="153" y="103"/>
                  </a:lnTo>
                  <a:lnTo>
                    <a:pt x="150" y="99"/>
                  </a:lnTo>
                  <a:lnTo>
                    <a:pt x="148" y="95"/>
                  </a:lnTo>
                  <a:lnTo>
                    <a:pt x="149" y="79"/>
                  </a:lnTo>
                  <a:lnTo>
                    <a:pt x="84" y="82"/>
                  </a:lnTo>
                  <a:lnTo>
                    <a:pt x="83" y="78"/>
                  </a:lnTo>
                  <a:lnTo>
                    <a:pt x="83" y="75"/>
                  </a:lnTo>
                  <a:lnTo>
                    <a:pt x="84" y="73"/>
                  </a:lnTo>
                  <a:lnTo>
                    <a:pt x="87" y="71"/>
                  </a:lnTo>
                  <a:lnTo>
                    <a:pt x="87" y="66"/>
                  </a:lnTo>
                  <a:lnTo>
                    <a:pt x="87" y="64"/>
                  </a:lnTo>
                  <a:lnTo>
                    <a:pt x="88" y="61"/>
                  </a:lnTo>
                  <a:lnTo>
                    <a:pt x="89" y="60"/>
                  </a:lnTo>
                  <a:lnTo>
                    <a:pt x="90" y="58"/>
                  </a:lnTo>
                  <a:lnTo>
                    <a:pt x="91" y="51"/>
                  </a:lnTo>
                  <a:lnTo>
                    <a:pt x="93" y="49"/>
                  </a:lnTo>
                  <a:lnTo>
                    <a:pt x="97" y="43"/>
                  </a:lnTo>
                  <a:lnTo>
                    <a:pt x="98" y="41"/>
                  </a:lnTo>
                  <a:lnTo>
                    <a:pt x="98" y="37"/>
                  </a:lnTo>
                  <a:lnTo>
                    <a:pt x="99" y="37"/>
                  </a:lnTo>
                  <a:lnTo>
                    <a:pt x="102" y="34"/>
                  </a:lnTo>
                  <a:lnTo>
                    <a:pt x="103" y="26"/>
                  </a:lnTo>
                  <a:lnTo>
                    <a:pt x="102" y="23"/>
                  </a:lnTo>
                  <a:lnTo>
                    <a:pt x="99" y="21"/>
                  </a:lnTo>
                  <a:lnTo>
                    <a:pt x="99" y="19"/>
                  </a:lnTo>
                  <a:lnTo>
                    <a:pt x="98" y="14"/>
                  </a:lnTo>
                  <a:lnTo>
                    <a:pt x="98" y="13"/>
                  </a:lnTo>
                  <a:lnTo>
                    <a:pt x="97" y="11"/>
                  </a:lnTo>
                  <a:lnTo>
                    <a:pt x="94" y="9"/>
                  </a:lnTo>
                  <a:lnTo>
                    <a:pt x="98" y="7"/>
                  </a:lnTo>
                  <a:lnTo>
                    <a:pt x="98" y="5"/>
                  </a:lnTo>
                  <a:lnTo>
                    <a:pt x="97" y="2"/>
                  </a:lnTo>
                  <a:lnTo>
                    <a:pt x="94" y="0"/>
                  </a:lnTo>
                  <a:lnTo>
                    <a:pt x="0" y="3"/>
                  </a:lnTo>
                  <a:lnTo>
                    <a:pt x="0" y="47"/>
                  </a:lnTo>
                  <a:lnTo>
                    <a:pt x="7" y="53"/>
                  </a:lnTo>
                  <a:lnTo>
                    <a:pt x="7" y="55"/>
                  </a:lnTo>
                  <a:lnTo>
                    <a:pt x="11" y="64"/>
                  </a:lnTo>
                  <a:lnTo>
                    <a:pt x="12" y="66"/>
                  </a:lnTo>
                  <a:lnTo>
                    <a:pt x="12" y="72"/>
                  </a:lnTo>
                  <a:lnTo>
                    <a:pt x="13" y="75"/>
                  </a:lnTo>
                  <a:lnTo>
                    <a:pt x="15" y="83"/>
                  </a:lnTo>
                  <a:lnTo>
                    <a:pt x="17" y="89"/>
                  </a:lnTo>
                  <a:lnTo>
                    <a:pt x="13" y="94"/>
                  </a:lnTo>
                  <a:lnTo>
                    <a:pt x="11" y="102"/>
                  </a:lnTo>
                  <a:lnTo>
                    <a:pt x="11" y="105"/>
                  </a:lnTo>
                  <a:lnTo>
                    <a:pt x="9" y="110"/>
                  </a:lnTo>
                  <a:lnTo>
                    <a:pt x="12" y="117"/>
                  </a:lnTo>
                  <a:lnTo>
                    <a:pt x="12" y="121"/>
                  </a:lnTo>
                  <a:lnTo>
                    <a:pt x="9" y="131"/>
                  </a:lnTo>
                  <a:lnTo>
                    <a:pt x="6" y="136"/>
                  </a:lnTo>
                  <a:lnTo>
                    <a:pt x="10" y="136"/>
                  </a:lnTo>
                  <a:lnTo>
                    <a:pt x="15" y="136"/>
                  </a:lnTo>
                  <a:lnTo>
                    <a:pt x="18" y="134"/>
                  </a:lnTo>
                  <a:lnTo>
                    <a:pt x="22" y="134"/>
                  </a:lnTo>
                  <a:lnTo>
                    <a:pt x="25" y="134"/>
                  </a:lnTo>
                  <a:lnTo>
                    <a:pt x="34" y="136"/>
                  </a:lnTo>
                  <a:lnTo>
                    <a:pt x="39" y="137"/>
                  </a:lnTo>
                  <a:lnTo>
                    <a:pt x="44" y="139"/>
                  </a:lnTo>
                  <a:lnTo>
                    <a:pt x="51" y="142"/>
                  </a:lnTo>
                  <a:lnTo>
                    <a:pt x="64" y="142"/>
                  </a:lnTo>
                  <a:lnTo>
                    <a:pt x="72" y="142"/>
                  </a:lnTo>
                  <a:lnTo>
                    <a:pt x="79" y="142"/>
                  </a:lnTo>
                  <a:lnTo>
                    <a:pt x="80" y="141"/>
                  </a:lnTo>
                  <a:lnTo>
                    <a:pt x="78" y="138"/>
                  </a:lnTo>
                  <a:lnTo>
                    <a:pt x="73" y="138"/>
                  </a:lnTo>
                  <a:lnTo>
                    <a:pt x="72" y="138"/>
                  </a:lnTo>
                  <a:lnTo>
                    <a:pt x="70" y="137"/>
                  </a:lnTo>
                  <a:lnTo>
                    <a:pt x="71" y="134"/>
                  </a:lnTo>
                  <a:lnTo>
                    <a:pt x="72" y="132"/>
                  </a:lnTo>
                  <a:lnTo>
                    <a:pt x="77" y="132"/>
                  </a:lnTo>
                  <a:lnTo>
                    <a:pt x="84" y="135"/>
                  </a:lnTo>
                  <a:lnTo>
                    <a:pt x="91" y="141"/>
                  </a:lnTo>
                  <a:lnTo>
                    <a:pt x="97" y="142"/>
                  </a:lnTo>
                  <a:lnTo>
                    <a:pt x="101" y="140"/>
                  </a:lnTo>
                  <a:lnTo>
                    <a:pt x="100" y="144"/>
                  </a:lnTo>
                  <a:lnTo>
                    <a:pt x="98" y="150"/>
                  </a:lnTo>
                  <a:lnTo>
                    <a:pt x="100" y="153"/>
                  </a:lnTo>
                  <a:lnTo>
                    <a:pt x="106" y="155"/>
                  </a:lnTo>
                  <a:lnTo>
                    <a:pt x="111" y="155"/>
                  </a:lnTo>
                  <a:lnTo>
                    <a:pt x="115" y="158"/>
                  </a:lnTo>
                  <a:lnTo>
                    <a:pt x="119" y="158"/>
                  </a:lnTo>
                  <a:lnTo>
                    <a:pt x="121" y="154"/>
                  </a:lnTo>
                  <a:lnTo>
                    <a:pt x="125" y="150"/>
                  </a:lnTo>
                  <a:lnTo>
                    <a:pt x="128" y="149"/>
                  </a:lnTo>
                  <a:lnTo>
                    <a:pt x="132" y="150"/>
                  </a:lnTo>
                  <a:lnTo>
                    <a:pt x="136" y="155"/>
                  </a:lnTo>
                  <a:lnTo>
                    <a:pt x="140" y="155"/>
                  </a:lnTo>
                  <a:lnTo>
                    <a:pt x="142" y="153"/>
                  </a:lnTo>
                  <a:lnTo>
                    <a:pt x="140" y="145"/>
                  </a:lnTo>
                  <a:lnTo>
                    <a:pt x="140" y="143"/>
                  </a:lnTo>
                  <a:lnTo>
                    <a:pt x="142" y="141"/>
                  </a:lnTo>
                  <a:lnTo>
                    <a:pt x="146" y="141"/>
                  </a:lnTo>
                  <a:lnTo>
                    <a:pt x="150" y="143"/>
                  </a:lnTo>
                  <a:lnTo>
                    <a:pt x="150" y="147"/>
                  </a:lnTo>
                  <a:lnTo>
                    <a:pt x="158" y="148"/>
                  </a:lnTo>
                  <a:lnTo>
                    <a:pt x="165" y="151"/>
                  </a:lnTo>
                  <a:lnTo>
                    <a:pt x="168" y="154"/>
                  </a:lnTo>
                  <a:lnTo>
                    <a:pt x="166" y="157"/>
                  </a:lnTo>
                  <a:lnTo>
                    <a:pt x="165" y="161"/>
                  </a:lnTo>
                  <a:lnTo>
                    <a:pt x="169" y="161"/>
                  </a:lnTo>
                  <a:lnTo>
                    <a:pt x="171" y="158"/>
                  </a:lnTo>
                  <a:lnTo>
                    <a:pt x="173" y="156"/>
                  </a:lnTo>
                  <a:lnTo>
                    <a:pt x="176" y="158"/>
                  </a:lnTo>
                  <a:lnTo>
                    <a:pt x="176" y="160"/>
                  </a:lnTo>
                  <a:lnTo>
                    <a:pt x="178" y="157"/>
                  </a:lnTo>
                  <a:lnTo>
                    <a:pt x="181" y="154"/>
                  </a:lnTo>
                  <a:lnTo>
                    <a:pt x="182" y="153"/>
                  </a:lnTo>
                  <a:lnTo>
                    <a:pt x="181" y="149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6350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latin typeface="Source Sans Pro Light" charset="0"/>
              </a:endParaRPr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auto">
            <a:xfrm>
              <a:off x="1607451" y="1042221"/>
              <a:ext cx="274890" cy="247908"/>
            </a:xfrm>
            <a:custGeom>
              <a:avLst/>
              <a:gdLst>
                <a:gd name="T0" fmla="*/ 6 w 163"/>
                <a:gd name="T1" fmla="*/ 123 h 147"/>
                <a:gd name="T2" fmla="*/ 4 w 163"/>
                <a:gd name="T3" fmla="*/ 121 h 147"/>
                <a:gd name="T4" fmla="*/ 7 w 163"/>
                <a:gd name="T5" fmla="*/ 124 h 147"/>
                <a:gd name="T6" fmla="*/ 10 w 163"/>
                <a:gd name="T7" fmla="*/ 125 h 147"/>
                <a:gd name="T8" fmla="*/ 12 w 163"/>
                <a:gd name="T9" fmla="*/ 123 h 147"/>
                <a:gd name="T10" fmla="*/ 22 w 163"/>
                <a:gd name="T11" fmla="*/ 124 h 147"/>
                <a:gd name="T12" fmla="*/ 22 w 163"/>
                <a:gd name="T13" fmla="*/ 147 h 147"/>
                <a:gd name="T14" fmla="*/ 116 w 163"/>
                <a:gd name="T15" fmla="*/ 144 h 147"/>
                <a:gd name="T16" fmla="*/ 117 w 163"/>
                <a:gd name="T17" fmla="*/ 144 h 147"/>
                <a:gd name="T18" fmla="*/ 119 w 163"/>
                <a:gd name="T19" fmla="*/ 139 h 147"/>
                <a:gd name="T20" fmla="*/ 120 w 163"/>
                <a:gd name="T21" fmla="*/ 136 h 147"/>
                <a:gd name="T22" fmla="*/ 119 w 163"/>
                <a:gd name="T23" fmla="*/ 133 h 147"/>
                <a:gd name="T24" fmla="*/ 119 w 163"/>
                <a:gd name="T25" fmla="*/ 127 h 147"/>
                <a:gd name="T26" fmla="*/ 119 w 163"/>
                <a:gd name="T27" fmla="*/ 125 h 147"/>
                <a:gd name="T28" fmla="*/ 117 w 163"/>
                <a:gd name="T29" fmla="*/ 122 h 147"/>
                <a:gd name="T30" fmla="*/ 116 w 163"/>
                <a:gd name="T31" fmla="*/ 121 h 147"/>
                <a:gd name="T32" fmla="*/ 116 w 163"/>
                <a:gd name="T33" fmla="*/ 119 h 147"/>
                <a:gd name="T34" fmla="*/ 117 w 163"/>
                <a:gd name="T35" fmla="*/ 117 h 147"/>
                <a:gd name="T36" fmla="*/ 116 w 163"/>
                <a:gd name="T37" fmla="*/ 116 h 147"/>
                <a:gd name="T38" fmla="*/ 118 w 163"/>
                <a:gd name="T39" fmla="*/ 113 h 147"/>
                <a:gd name="T40" fmla="*/ 121 w 163"/>
                <a:gd name="T41" fmla="*/ 109 h 147"/>
                <a:gd name="T42" fmla="*/ 122 w 163"/>
                <a:gd name="T43" fmla="*/ 109 h 147"/>
                <a:gd name="T44" fmla="*/ 121 w 163"/>
                <a:gd name="T45" fmla="*/ 107 h 147"/>
                <a:gd name="T46" fmla="*/ 123 w 163"/>
                <a:gd name="T47" fmla="*/ 103 h 147"/>
                <a:gd name="T48" fmla="*/ 125 w 163"/>
                <a:gd name="T49" fmla="*/ 100 h 147"/>
                <a:gd name="T50" fmla="*/ 123 w 163"/>
                <a:gd name="T51" fmla="*/ 99 h 147"/>
                <a:gd name="T52" fmla="*/ 124 w 163"/>
                <a:gd name="T53" fmla="*/ 95 h 147"/>
                <a:gd name="T54" fmla="*/ 127 w 163"/>
                <a:gd name="T55" fmla="*/ 92 h 147"/>
                <a:gd name="T56" fmla="*/ 132 w 163"/>
                <a:gd name="T57" fmla="*/ 86 h 147"/>
                <a:gd name="T58" fmla="*/ 135 w 163"/>
                <a:gd name="T59" fmla="*/ 81 h 147"/>
                <a:gd name="T60" fmla="*/ 135 w 163"/>
                <a:gd name="T61" fmla="*/ 77 h 147"/>
                <a:gd name="T62" fmla="*/ 137 w 163"/>
                <a:gd name="T63" fmla="*/ 72 h 147"/>
                <a:gd name="T64" fmla="*/ 138 w 163"/>
                <a:gd name="T65" fmla="*/ 72 h 147"/>
                <a:gd name="T66" fmla="*/ 140 w 163"/>
                <a:gd name="T67" fmla="*/ 70 h 147"/>
                <a:gd name="T68" fmla="*/ 141 w 163"/>
                <a:gd name="T69" fmla="*/ 67 h 147"/>
                <a:gd name="T70" fmla="*/ 143 w 163"/>
                <a:gd name="T71" fmla="*/ 65 h 147"/>
                <a:gd name="T72" fmla="*/ 147 w 163"/>
                <a:gd name="T73" fmla="*/ 63 h 147"/>
                <a:gd name="T74" fmla="*/ 146 w 163"/>
                <a:gd name="T75" fmla="*/ 60 h 147"/>
                <a:gd name="T76" fmla="*/ 148 w 163"/>
                <a:gd name="T77" fmla="*/ 58 h 147"/>
                <a:gd name="T78" fmla="*/ 150 w 163"/>
                <a:gd name="T79" fmla="*/ 54 h 147"/>
                <a:gd name="T80" fmla="*/ 150 w 163"/>
                <a:gd name="T81" fmla="*/ 48 h 147"/>
                <a:gd name="T82" fmla="*/ 150 w 163"/>
                <a:gd name="T83" fmla="*/ 43 h 147"/>
                <a:gd name="T84" fmla="*/ 153 w 163"/>
                <a:gd name="T85" fmla="*/ 39 h 147"/>
                <a:gd name="T86" fmla="*/ 156 w 163"/>
                <a:gd name="T87" fmla="*/ 37 h 147"/>
                <a:gd name="T88" fmla="*/ 156 w 163"/>
                <a:gd name="T89" fmla="*/ 35 h 147"/>
                <a:gd name="T90" fmla="*/ 157 w 163"/>
                <a:gd name="T91" fmla="*/ 33 h 147"/>
                <a:gd name="T92" fmla="*/ 157 w 163"/>
                <a:gd name="T93" fmla="*/ 29 h 147"/>
                <a:gd name="T94" fmla="*/ 160 w 163"/>
                <a:gd name="T95" fmla="*/ 28 h 147"/>
                <a:gd name="T96" fmla="*/ 161 w 163"/>
                <a:gd name="T97" fmla="*/ 26 h 147"/>
                <a:gd name="T98" fmla="*/ 162 w 163"/>
                <a:gd name="T99" fmla="*/ 24 h 147"/>
                <a:gd name="T100" fmla="*/ 163 w 163"/>
                <a:gd name="T101" fmla="*/ 22 h 147"/>
                <a:gd name="T102" fmla="*/ 163 w 163"/>
                <a:gd name="T103" fmla="*/ 19 h 147"/>
                <a:gd name="T104" fmla="*/ 138 w 163"/>
                <a:gd name="T105" fmla="*/ 20 h 147"/>
                <a:gd name="T106" fmla="*/ 148 w 163"/>
                <a:gd name="T107" fmla="*/ 5 h 147"/>
                <a:gd name="T108" fmla="*/ 147 w 163"/>
                <a:gd name="T109" fmla="*/ 0 h 147"/>
                <a:gd name="T110" fmla="*/ 0 w 163"/>
                <a:gd name="T111" fmla="*/ 4 h 147"/>
                <a:gd name="T112" fmla="*/ 7 w 163"/>
                <a:gd name="T113" fmla="*/ 47 h 147"/>
                <a:gd name="T114" fmla="*/ 6 w 163"/>
                <a:gd name="T115" fmla="*/ 123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63" h="147">
                  <a:moveTo>
                    <a:pt x="6" y="123"/>
                  </a:moveTo>
                  <a:lnTo>
                    <a:pt x="4" y="121"/>
                  </a:lnTo>
                  <a:lnTo>
                    <a:pt x="7" y="124"/>
                  </a:lnTo>
                  <a:lnTo>
                    <a:pt x="10" y="125"/>
                  </a:lnTo>
                  <a:lnTo>
                    <a:pt x="12" y="123"/>
                  </a:lnTo>
                  <a:lnTo>
                    <a:pt x="22" y="124"/>
                  </a:lnTo>
                  <a:lnTo>
                    <a:pt x="22" y="147"/>
                  </a:lnTo>
                  <a:lnTo>
                    <a:pt x="116" y="144"/>
                  </a:lnTo>
                  <a:lnTo>
                    <a:pt x="117" y="144"/>
                  </a:lnTo>
                  <a:lnTo>
                    <a:pt x="119" y="139"/>
                  </a:lnTo>
                  <a:lnTo>
                    <a:pt x="120" y="136"/>
                  </a:lnTo>
                  <a:lnTo>
                    <a:pt x="119" y="133"/>
                  </a:lnTo>
                  <a:lnTo>
                    <a:pt x="119" y="127"/>
                  </a:lnTo>
                  <a:lnTo>
                    <a:pt x="119" y="125"/>
                  </a:lnTo>
                  <a:lnTo>
                    <a:pt x="117" y="122"/>
                  </a:lnTo>
                  <a:lnTo>
                    <a:pt x="116" y="121"/>
                  </a:lnTo>
                  <a:lnTo>
                    <a:pt x="116" y="119"/>
                  </a:lnTo>
                  <a:lnTo>
                    <a:pt x="117" y="117"/>
                  </a:lnTo>
                  <a:lnTo>
                    <a:pt x="116" y="116"/>
                  </a:lnTo>
                  <a:lnTo>
                    <a:pt x="118" y="113"/>
                  </a:lnTo>
                  <a:lnTo>
                    <a:pt x="121" y="109"/>
                  </a:lnTo>
                  <a:lnTo>
                    <a:pt x="122" y="109"/>
                  </a:lnTo>
                  <a:lnTo>
                    <a:pt x="121" y="107"/>
                  </a:lnTo>
                  <a:lnTo>
                    <a:pt x="123" y="103"/>
                  </a:lnTo>
                  <a:lnTo>
                    <a:pt x="125" y="100"/>
                  </a:lnTo>
                  <a:lnTo>
                    <a:pt x="123" y="99"/>
                  </a:lnTo>
                  <a:lnTo>
                    <a:pt x="124" y="95"/>
                  </a:lnTo>
                  <a:lnTo>
                    <a:pt x="127" y="92"/>
                  </a:lnTo>
                  <a:lnTo>
                    <a:pt x="132" y="86"/>
                  </a:lnTo>
                  <a:lnTo>
                    <a:pt x="135" y="81"/>
                  </a:lnTo>
                  <a:lnTo>
                    <a:pt x="135" y="77"/>
                  </a:lnTo>
                  <a:lnTo>
                    <a:pt x="137" y="72"/>
                  </a:lnTo>
                  <a:lnTo>
                    <a:pt x="138" y="72"/>
                  </a:lnTo>
                  <a:lnTo>
                    <a:pt x="140" y="70"/>
                  </a:lnTo>
                  <a:lnTo>
                    <a:pt x="141" y="67"/>
                  </a:lnTo>
                  <a:lnTo>
                    <a:pt x="143" y="65"/>
                  </a:lnTo>
                  <a:lnTo>
                    <a:pt x="147" y="63"/>
                  </a:lnTo>
                  <a:lnTo>
                    <a:pt x="146" y="60"/>
                  </a:lnTo>
                  <a:lnTo>
                    <a:pt x="148" y="58"/>
                  </a:lnTo>
                  <a:lnTo>
                    <a:pt x="150" y="54"/>
                  </a:lnTo>
                  <a:lnTo>
                    <a:pt x="150" y="48"/>
                  </a:lnTo>
                  <a:lnTo>
                    <a:pt x="150" y="43"/>
                  </a:lnTo>
                  <a:lnTo>
                    <a:pt x="153" y="39"/>
                  </a:lnTo>
                  <a:lnTo>
                    <a:pt x="156" y="37"/>
                  </a:lnTo>
                  <a:lnTo>
                    <a:pt x="156" y="35"/>
                  </a:lnTo>
                  <a:lnTo>
                    <a:pt x="157" y="33"/>
                  </a:lnTo>
                  <a:lnTo>
                    <a:pt x="157" y="29"/>
                  </a:lnTo>
                  <a:lnTo>
                    <a:pt x="160" y="28"/>
                  </a:lnTo>
                  <a:lnTo>
                    <a:pt x="161" y="26"/>
                  </a:lnTo>
                  <a:lnTo>
                    <a:pt x="162" y="24"/>
                  </a:lnTo>
                  <a:lnTo>
                    <a:pt x="163" y="22"/>
                  </a:lnTo>
                  <a:lnTo>
                    <a:pt x="163" y="19"/>
                  </a:lnTo>
                  <a:lnTo>
                    <a:pt x="138" y="20"/>
                  </a:lnTo>
                  <a:lnTo>
                    <a:pt x="148" y="5"/>
                  </a:lnTo>
                  <a:lnTo>
                    <a:pt x="147" y="0"/>
                  </a:lnTo>
                  <a:lnTo>
                    <a:pt x="0" y="4"/>
                  </a:lnTo>
                  <a:lnTo>
                    <a:pt x="7" y="47"/>
                  </a:lnTo>
                  <a:lnTo>
                    <a:pt x="6" y="123"/>
                  </a:lnTo>
                  <a:close/>
                </a:path>
              </a:pathLst>
            </a:custGeom>
            <a:grpFill/>
            <a:ln w="6350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latin typeface="Source Sans Pro Light" charset="0"/>
              </a:endParaRPr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auto">
            <a:xfrm>
              <a:off x="1853672" y="991628"/>
              <a:ext cx="465458" cy="151779"/>
            </a:xfrm>
            <a:custGeom>
              <a:avLst/>
              <a:gdLst>
                <a:gd name="T0" fmla="*/ 193 w 326"/>
                <a:gd name="T1" fmla="*/ 14 h 107"/>
                <a:gd name="T2" fmla="*/ 83 w 326"/>
                <a:gd name="T3" fmla="*/ 21 h 107"/>
                <a:gd name="T4" fmla="*/ 85 w 326"/>
                <a:gd name="T5" fmla="*/ 31 h 107"/>
                <a:gd name="T6" fmla="*/ 26 w 326"/>
                <a:gd name="T7" fmla="*/ 32 h 107"/>
                <a:gd name="T8" fmla="*/ 24 w 326"/>
                <a:gd name="T9" fmla="*/ 33 h 107"/>
                <a:gd name="T10" fmla="*/ 24 w 326"/>
                <a:gd name="T11" fmla="*/ 36 h 107"/>
                <a:gd name="T12" fmla="*/ 24 w 326"/>
                <a:gd name="T13" fmla="*/ 39 h 107"/>
                <a:gd name="T14" fmla="*/ 23 w 326"/>
                <a:gd name="T15" fmla="*/ 42 h 107"/>
                <a:gd name="T16" fmla="*/ 21 w 326"/>
                <a:gd name="T17" fmla="*/ 43 h 107"/>
                <a:gd name="T18" fmla="*/ 20 w 326"/>
                <a:gd name="T19" fmla="*/ 45 h 107"/>
                <a:gd name="T20" fmla="*/ 21 w 326"/>
                <a:gd name="T21" fmla="*/ 46 h 107"/>
                <a:gd name="T22" fmla="*/ 23 w 326"/>
                <a:gd name="T23" fmla="*/ 50 h 107"/>
                <a:gd name="T24" fmla="*/ 22 w 326"/>
                <a:gd name="T25" fmla="*/ 52 h 107"/>
                <a:gd name="T26" fmla="*/ 20 w 326"/>
                <a:gd name="T27" fmla="*/ 55 h 107"/>
                <a:gd name="T28" fmla="*/ 19 w 326"/>
                <a:gd name="T29" fmla="*/ 58 h 107"/>
                <a:gd name="T30" fmla="*/ 20 w 326"/>
                <a:gd name="T31" fmla="*/ 58 h 107"/>
                <a:gd name="T32" fmla="*/ 20 w 326"/>
                <a:gd name="T33" fmla="*/ 62 h 107"/>
                <a:gd name="T34" fmla="*/ 19 w 326"/>
                <a:gd name="T35" fmla="*/ 64 h 107"/>
                <a:gd name="T36" fmla="*/ 18 w 326"/>
                <a:gd name="T37" fmla="*/ 66 h 107"/>
                <a:gd name="T38" fmla="*/ 16 w 326"/>
                <a:gd name="T39" fmla="*/ 69 h 107"/>
                <a:gd name="T40" fmla="*/ 13 w 326"/>
                <a:gd name="T41" fmla="*/ 70 h 107"/>
                <a:gd name="T42" fmla="*/ 13 w 326"/>
                <a:gd name="T43" fmla="*/ 75 h 107"/>
                <a:gd name="T44" fmla="*/ 12 w 326"/>
                <a:gd name="T45" fmla="*/ 77 h 107"/>
                <a:gd name="T46" fmla="*/ 12 w 326"/>
                <a:gd name="T47" fmla="*/ 79 h 107"/>
                <a:gd name="T48" fmla="*/ 8 w 326"/>
                <a:gd name="T49" fmla="*/ 82 h 107"/>
                <a:gd name="T50" fmla="*/ 5 w 326"/>
                <a:gd name="T51" fmla="*/ 87 h 107"/>
                <a:gd name="T52" fmla="*/ 5 w 326"/>
                <a:gd name="T53" fmla="*/ 92 h 107"/>
                <a:gd name="T54" fmla="*/ 5 w 326"/>
                <a:gd name="T55" fmla="*/ 99 h 107"/>
                <a:gd name="T56" fmla="*/ 2 w 326"/>
                <a:gd name="T57" fmla="*/ 104 h 107"/>
                <a:gd name="T58" fmla="*/ 0 w 326"/>
                <a:gd name="T59" fmla="*/ 107 h 107"/>
                <a:gd name="T60" fmla="*/ 0 w 326"/>
                <a:gd name="T61" fmla="*/ 107 h 107"/>
                <a:gd name="T62" fmla="*/ 232 w 326"/>
                <a:gd name="T63" fmla="*/ 89 h 107"/>
                <a:gd name="T64" fmla="*/ 232 w 326"/>
                <a:gd name="T65" fmla="*/ 89 h 107"/>
                <a:gd name="T66" fmla="*/ 232 w 326"/>
                <a:gd name="T67" fmla="*/ 88 h 107"/>
                <a:gd name="T68" fmla="*/ 233 w 326"/>
                <a:gd name="T69" fmla="*/ 82 h 107"/>
                <a:gd name="T70" fmla="*/ 233 w 326"/>
                <a:gd name="T71" fmla="*/ 79 h 107"/>
                <a:gd name="T72" fmla="*/ 237 w 326"/>
                <a:gd name="T73" fmla="*/ 75 h 107"/>
                <a:gd name="T74" fmla="*/ 240 w 326"/>
                <a:gd name="T75" fmla="*/ 75 h 107"/>
                <a:gd name="T76" fmla="*/ 244 w 326"/>
                <a:gd name="T77" fmla="*/ 72 h 107"/>
                <a:gd name="T78" fmla="*/ 243 w 326"/>
                <a:gd name="T79" fmla="*/ 68 h 107"/>
                <a:gd name="T80" fmla="*/ 246 w 326"/>
                <a:gd name="T81" fmla="*/ 64 h 107"/>
                <a:gd name="T82" fmla="*/ 280 w 326"/>
                <a:gd name="T83" fmla="*/ 44 h 107"/>
                <a:gd name="T84" fmla="*/ 285 w 326"/>
                <a:gd name="T85" fmla="*/ 41 h 107"/>
                <a:gd name="T86" fmla="*/ 287 w 326"/>
                <a:gd name="T87" fmla="*/ 37 h 107"/>
                <a:gd name="T88" fmla="*/ 291 w 326"/>
                <a:gd name="T89" fmla="*/ 31 h 107"/>
                <a:gd name="T90" fmla="*/ 294 w 326"/>
                <a:gd name="T91" fmla="*/ 31 h 107"/>
                <a:gd name="T92" fmla="*/ 297 w 326"/>
                <a:gd name="T93" fmla="*/ 35 h 107"/>
                <a:gd name="T94" fmla="*/ 301 w 326"/>
                <a:gd name="T95" fmla="*/ 31 h 107"/>
                <a:gd name="T96" fmla="*/ 306 w 326"/>
                <a:gd name="T97" fmla="*/ 25 h 107"/>
                <a:gd name="T98" fmla="*/ 317 w 326"/>
                <a:gd name="T99" fmla="*/ 23 h 107"/>
                <a:gd name="T100" fmla="*/ 318 w 326"/>
                <a:gd name="T101" fmla="*/ 19 h 107"/>
                <a:gd name="T102" fmla="*/ 321 w 326"/>
                <a:gd name="T103" fmla="*/ 14 h 107"/>
                <a:gd name="T104" fmla="*/ 325 w 326"/>
                <a:gd name="T105" fmla="*/ 12 h 107"/>
                <a:gd name="T106" fmla="*/ 326 w 326"/>
                <a:gd name="T107" fmla="*/ 12 h 107"/>
                <a:gd name="T108" fmla="*/ 326 w 326"/>
                <a:gd name="T109" fmla="*/ 0 h 107"/>
                <a:gd name="T110" fmla="*/ 193 w 326"/>
                <a:gd name="T111" fmla="*/ 1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26" h="107">
                  <a:moveTo>
                    <a:pt x="193" y="14"/>
                  </a:moveTo>
                  <a:cubicBezTo>
                    <a:pt x="83" y="21"/>
                    <a:pt x="83" y="21"/>
                    <a:pt x="83" y="21"/>
                  </a:cubicBezTo>
                  <a:cubicBezTo>
                    <a:pt x="85" y="31"/>
                    <a:pt x="85" y="31"/>
                    <a:pt x="85" y="31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3" y="42"/>
                    <a:pt x="23" y="42"/>
                    <a:pt x="23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6"/>
                    <a:pt x="23" y="49"/>
                    <a:pt x="23" y="50"/>
                  </a:cubicBezTo>
                  <a:cubicBezTo>
                    <a:pt x="24" y="51"/>
                    <a:pt x="22" y="52"/>
                    <a:pt x="22" y="52"/>
                  </a:cubicBezTo>
                  <a:cubicBezTo>
                    <a:pt x="20" y="55"/>
                    <a:pt x="20" y="55"/>
                    <a:pt x="20" y="55"/>
                  </a:cubicBezTo>
                  <a:cubicBezTo>
                    <a:pt x="19" y="58"/>
                    <a:pt x="19" y="58"/>
                    <a:pt x="19" y="58"/>
                  </a:cubicBezTo>
                  <a:cubicBezTo>
                    <a:pt x="20" y="58"/>
                    <a:pt x="20" y="58"/>
                    <a:pt x="20" y="58"/>
                  </a:cubicBezTo>
                  <a:cubicBezTo>
                    <a:pt x="20" y="62"/>
                    <a:pt x="20" y="62"/>
                    <a:pt x="20" y="62"/>
                  </a:cubicBezTo>
                  <a:cubicBezTo>
                    <a:pt x="19" y="64"/>
                    <a:pt x="19" y="64"/>
                    <a:pt x="19" y="64"/>
                  </a:cubicBezTo>
                  <a:cubicBezTo>
                    <a:pt x="18" y="66"/>
                    <a:pt x="18" y="66"/>
                    <a:pt x="18" y="66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3" y="70"/>
                    <a:pt x="13" y="70"/>
                    <a:pt x="13" y="70"/>
                  </a:cubicBezTo>
                  <a:cubicBezTo>
                    <a:pt x="13" y="75"/>
                    <a:pt x="13" y="75"/>
                    <a:pt x="13" y="75"/>
                  </a:cubicBezTo>
                  <a:cubicBezTo>
                    <a:pt x="12" y="77"/>
                    <a:pt x="12" y="77"/>
                    <a:pt x="12" y="77"/>
                  </a:cubicBezTo>
                  <a:cubicBezTo>
                    <a:pt x="12" y="79"/>
                    <a:pt x="12" y="79"/>
                    <a:pt x="12" y="79"/>
                  </a:cubicBezTo>
                  <a:cubicBezTo>
                    <a:pt x="8" y="82"/>
                    <a:pt x="8" y="82"/>
                    <a:pt x="8" y="82"/>
                  </a:cubicBezTo>
                  <a:cubicBezTo>
                    <a:pt x="5" y="87"/>
                    <a:pt x="5" y="87"/>
                    <a:pt x="5" y="87"/>
                  </a:cubicBezTo>
                  <a:cubicBezTo>
                    <a:pt x="5" y="92"/>
                    <a:pt x="5" y="92"/>
                    <a:pt x="5" y="92"/>
                  </a:cubicBezTo>
                  <a:cubicBezTo>
                    <a:pt x="5" y="99"/>
                    <a:pt x="5" y="99"/>
                    <a:pt x="5" y="99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232" y="89"/>
                    <a:pt x="232" y="89"/>
                    <a:pt x="232" y="89"/>
                  </a:cubicBezTo>
                  <a:cubicBezTo>
                    <a:pt x="232" y="89"/>
                    <a:pt x="232" y="89"/>
                    <a:pt x="232" y="89"/>
                  </a:cubicBezTo>
                  <a:cubicBezTo>
                    <a:pt x="232" y="88"/>
                    <a:pt x="232" y="88"/>
                    <a:pt x="232" y="88"/>
                  </a:cubicBezTo>
                  <a:cubicBezTo>
                    <a:pt x="233" y="82"/>
                    <a:pt x="233" y="82"/>
                    <a:pt x="233" y="82"/>
                  </a:cubicBezTo>
                  <a:cubicBezTo>
                    <a:pt x="233" y="79"/>
                    <a:pt x="233" y="79"/>
                    <a:pt x="233" y="79"/>
                  </a:cubicBezTo>
                  <a:cubicBezTo>
                    <a:pt x="237" y="75"/>
                    <a:pt x="237" y="75"/>
                    <a:pt x="237" y="75"/>
                  </a:cubicBezTo>
                  <a:cubicBezTo>
                    <a:pt x="240" y="75"/>
                    <a:pt x="240" y="75"/>
                    <a:pt x="240" y="75"/>
                  </a:cubicBezTo>
                  <a:cubicBezTo>
                    <a:pt x="244" y="72"/>
                    <a:pt x="244" y="72"/>
                    <a:pt x="244" y="72"/>
                  </a:cubicBezTo>
                  <a:cubicBezTo>
                    <a:pt x="243" y="68"/>
                    <a:pt x="243" y="68"/>
                    <a:pt x="243" y="68"/>
                  </a:cubicBezTo>
                  <a:cubicBezTo>
                    <a:pt x="246" y="64"/>
                    <a:pt x="246" y="64"/>
                    <a:pt x="246" y="64"/>
                  </a:cubicBezTo>
                  <a:cubicBezTo>
                    <a:pt x="280" y="44"/>
                    <a:pt x="280" y="44"/>
                    <a:pt x="280" y="44"/>
                  </a:cubicBezTo>
                  <a:cubicBezTo>
                    <a:pt x="285" y="41"/>
                    <a:pt x="285" y="41"/>
                    <a:pt x="285" y="41"/>
                  </a:cubicBezTo>
                  <a:cubicBezTo>
                    <a:pt x="287" y="37"/>
                    <a:pt x="287" y="37"/>
                    <a:pt x="287" y="37"/>
                  </a:cubicBezTo>
                  <a:cubicBezTo>
                    <a:pt x="291" y="31"/>
                    <a:pt x="291" y="31"/>
                    <a:pt x="291" y="31"/>
                  </a:cubicBezTo>
                  <a:cubicBezTo>
                    <a:pt x="294" y="31"/>
                    <a:pt x="294" y="31"/>
                    <a:pt x="294" y="31"/>
                  </a:cubicBezTo>
                  <a:cubicBezTo>
                    <a:pt x="297" y="35"/>
                    <a:pt x="297" y="35"/>
                    <a:pt x="297" y="35"/>
                  </a:cubicBezTo>
                  <a:cubicBezTo>
                    <a:pt x="301" y="31"/>
                    <a:pt x="301" y="31"/>
                    <a:pt x="301" y="31"/>
                  </a:cubicBezTo>
                  <a:cubicBezTo>
                    <a:pt x="306" y="25"/>
                    <a:pt x="306" y="25"/>
                    <a:pt x="306" y="25"/>
                  </a:cubicBezTo>
                  <a:cubicBezTo>
                    <a:pt x="317" y="23"/>
                    <a:pt x="317" y="23"/>
                    <a:pt x="317" y="23"/>
                  </a:cubicBezTo>
                  <a:cubicBezTo>
                    <a:pt x="318" y="19"/>
                    <a:pt x="318" y="19"/>
                    <a:pt x="318" y="19"/>
                  </a:cubicBezTo>
                  <a:cubicBezTo>
                    <a:pt x="321" y="14"/>
                    <a:pt x="321" y="14"/>
                    <a:pt x="321" y="14"/>
                  </a:cubicBezTo>
                  <a:cubicBezTo>
                    <a:pt x="325" y="12"/>
                    <a:pt x="325" y="12"/>
                    <a:pt x="325" y="12"/>
                  </a:cubicBezTo>
                  <a:cubicBezTo>
                    <a:pt x="326" y="12"/>
                    <a:pt x="326" y="12"/>
                    <a:pt x="326" y="12"/>
                  </a:cubicBezTo>
                  <a:cubicBezTo>
                    <a:pt x="326" y="0"/>
                    <a:pt x="326" y="0"/>
                    <a:pt x="326" y="0"/>
                  </a:cubicBezTo>
                  <a:lnTo>
                    <a:pt x="193" y="14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6350" cap="flat">
              <a:solidFill>
                <a:sysClr val="windowText" lastClr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latin typeface="Source Sans Pro Light" charset="0"/>
              </a:endParaRPr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auto">
            <a:xfrm>
              <a:off x="2184215" y="941034"/>
              <a:ext cx="465458" cy="205746"/>
            </a:xfrm>
            <a:custGeom>
              <a:avLst/>
              <a:gdLst>
                <a:gd name="T0" fmla="*/ 320 w 326"/>
                <a:gd name="T1" fmla="*/ 28 h 144"/>
                <a:gd name="T2" fmla="*/ 315 w 326"/>
                <a:gd name="T3" fmla="*/ 38 h 144"/>
                <a:gd name="T4" fmla="*/ 311 w 326"/>
                <a:gd name="T5" fmla="*/ 32 h 144"/>
                <a:gd name="T6" fmla="*/ 300 w 326"/>
                <a:gd name="T7" fmla="*/ 30 h 144"/>
                <a:gd name="T8" fmla="*/ 289 w 326"/>
                <a:gd name="T9" fmla="*/ 35 h 144"/>
                <a:gd name="T10" fmla="*/ 285 w 326"/>
                <a:gd name="T11" fmla="*/ 32 h 144"/>
                <a:gd name="T12" fmla="*/ 282 w 326"/>
                <a:gd name="T13" fmla="*/ 25 h 144"/>
                <a:gd name="T14" fmla="*/ 281 w 326"/>
                <a:gd name="T15" fmla="*/ 18 h 144"/>
                <a:gd name="T16" fmla="*/ 284 w 326"/>
                <a:gd name="T17" fmla="*/ 20 h 144"/>
                <a:gd name="T18" fmla="*/ 290 w 326"/>
                <a:gd name="T19" fmla="*/ 29 h 144"/>
                <a:gd name="T20" fmla="*/ 295 w 326"/>
                <a:gd name="T21" fmla="*/ 26 h 144"/>
                <a:gd name="T22" fmla="*/ 305 w 326"/>
                <a:gd name="T23" fmla="*/ 22 h 144"/>
                <a:gd name="T24" fmla="*/ 306 w 326"/>
                <a:gd name="T25" fmla="*/ 16 h 144"/>
                <a:gd name="T26" fmla="*/ 303 w 326"/>
                <a:gd name="T27" fmla="*/ 12 h 144"/>
                <a:gd name="T28" fmla="*/ 312 w 326"/>
                <a:gd name="T29" fmla="*/ 14 h 144"/>
                <a:gd name="T30" fmla="*/ 308 w 326"/>
                <a:gd name="T31" fmla="*/ 4 h 144"/>
                <a:gd name="T32" fmla="*/ 155 w 326"/>
                <a:gd name="T33" fmla="*/ 28 h 144"/>
                <a:gd name="T34" fmla="*/ 93 w 326"/>
                <a:gd name="T35" fmla="*/ 47 h 144"/>
                <a:gd name="T36" fmla="*/ 85 w 326"/>
                <a:gd name="T37" fmla="*/ 58 h 144"/>
                <a:gd name="T38" fmla="*/ 65 w 326"/>
                <a:gd name="T39" fmla="*/ 70 h 144"/>
                <a:gd name="T40" fmla="*/ 55 w 326"/>
                <a:gd name="T41" fmla="*/ 72 h 144"/>
                <a:gd name="T42" fmla="*/ 14 w 326"/>
                <a:gd name="T43" fmla="*/ 99 h 144"/>
                <a:gd name="T44" fmla="*/ 8 w 326"/>
                <a:gd name="T45" fmla="*/ 110 h 144"/>
                <a:gd name="T46" fmla="*/ 1 w 326"/>
                <a:gd name="T47" fmla="*/ 117 h 144"/>
                <a:gd name="T48" fmla="*/ 0 w 326"/>
                <a:gd name="T49" fmla="*/ 124 h 144"/>
                <a:gd name="T50" fmla="*/ 83 w 326"/>
                <a:gd name="T51" fmla="*/ 104 h 144"/>
                <a:gd name="T52" fmla="*/ 108 w 326"/>
                <a:gd name="T53" fmla="*/ 105 h 144"/>
                <a:gd name="T54" fmla="*/ 123 w 326"/>
                <a:gd name="T55" fmla="*/ 100 h 144"/>
                <a:gd name="T56" fmla="*/ 142 w 326"/>
                <a:gd name="T57" fmla="*/ 114 h 144"/>
                <a:gd name="T58" fmla="*/ 243 w 326"/>
                <a:gd name="T59" fmla="*/ 140 h 144"/>
                <a:gd name="T60" fmla="*/ 256 w 326"/>
                <a:gd name="T61" fmla="*/ 136 h 144"/>
                <a:gd name="T62" fmla="*/ 263 w 326"/>
                <a:gd name="T63" fmla="*/ 117 h 144"/>
                <a:gd name="T64" fmla="*/ 271 w 326"/>
                <a:gd name="T65" fmla="*/ 106 h 144"/>
                <a:gd name="T66" fmla="*/ 270 w 326"/>
                <a:gd name="T67" fmla="*/ 100 h 144"/>
                <a:gd name="T68" fmla="*/ 272 w 326"/>
                <a:gd name="T69" fmla="*/ 97 h 144"/>
                <a:gd name="T70" fmla="*/ 278 w 326"/>
                <a:gd name="T71" fmla="*/ 100 h 144"/>
                <a:gd name="T72" fmla="*/ 281 w 326"/>
                <a:gd name="T73" fmla="*/ 95 h 144"/>
                <a:gd name="T74" fmla="*/ 285 w 326"/>
                <a:gd name="T75" fmla="*/ 95 h 144"/>
                <a:gd name="T76" fmla="*/ 296 w 326"/>
                <a:gd name="T77" fmla="*/ 91 h 144"/>
                <a:gd name="T78" fmla="*/ 301 w 326"/>
                <a:gd name="T79" fmla="*/ 87 h 144"/>
                <a:gd name="T80" fmla="*/ 308 w 326"/>
                <a:gd name="T81" fmla="*/ 81 h 144"/>
                <a:gd name="T82" fmla="*/ 308 w 326"/>
                <a:gd name="T83" fmla="*/ 75 h 144"/>
                <a:gd name="T84" fmla="*/ 301 w 326"/>
                <a:gd name="T85" fmla="*/ 78 h 144"/>
                <a:gd name="T86" fmla="*/ 291 w 326"/>
                <a:gd name="T87" fmla="*/ 83 h 144"/>
                <a:gd name="T88" fmla="*/ 283 w 326"/>
                <a:gd name="T89" fmla="*/ 77 h 144"/>
                <a:gd name="T90" fmla="*/ 288 w 326"/>
                <a:gd name="T91" fmla="*/ 77 h 144"/>
                <a:gd name="T92" fmla="*/ 296 w 326"/>
                <a:gd name="T93" fmla="*/ 73 h 144"/>
                <a:gd name="T94" fmla="*/ 297 w 326"/>
                <a:gd name="T95" fmla="*/ 68 h 144"/>
                <a:gd name="T96" fmla="*/ 296 w 326"/>
                <a:gd name="T97" fmla="*/ 64 h 144"/>
                <a:gd name="T98" fmla="*/ 280 w 326"/>
                <a:gd name="T99" fmla="*/ 58 h 144"/>
                <a:gd name="T100" fmla="*/ 290 w 326"/>
                <a:gd name="T101" fmla="*/ 57 h 144"/>
                <a:gd name="T102" fmla="*/ 294 w 326"/>
                <a:gd name="T103" fmla="*/ 55 h 144"/>
                <a:gd name="T104" fmla="*/ 294 w 326"/>
                <a:gd name="T105" fmla="*/ 51 h 144"/>
                <a:gd name="T106" fmla="*/ 300 w 326"/>
                <a:gd name="T107" fmla="*/ 58 h 144"/>
                <a:gd name="T108" fmla="*/ 306 w 326"/>
                <a:gd name="T109" fmla="*/ 58 h 144"/>
                <a:gd name="T110" fmla="*/ 317 w 326"/>
                <a:gd name="T111" fmla="*/ 57 h 144"/>
                <a:gd name="T112" fmla="*/ 319 w 326"/>
                <a:gd name="T113" fmla="*/ 48 h 144"/>
                <a:gd name="T114" fmla="*/ 322 w 326"/>
                <a:gd name="T115" fmla="*/ 42 h 144"/>
                <a:gd name="T116" fmla="*/ 325 w 326"/>
                <a:gd name="T117" fmla="*/ 3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26" h="144">
                  <a:moveTo>
                    <a:pt x="324" y="34"/>
                  </a:moveTo>
                  <a:cubicBezTo>
                    <a:pt x="322" y="31"/>
                    <a:pt x="322" y="31"/>
                    <a:pt x="322" y="31"/>
                  </a:cubicBezTo>
                  <a:cubicBezTo>
                    <a:pt x="320" y="28"/>
                    <a:pt x="320" y="28"/>
                    <a:pt x="320" y="28"/>
                  </a:cubicBezTo>
                  <a:cubicBezTo>
                    <a:pt x="317" y="28"/>
                    <a:pt x="317" y="28"/>
                    <a:pt x="317" y="28"/>
                  </a:cubicBezTo>
                  <a:cubicBezTo>
                    <a:pt x="316" y="29"/>
                    <a:pt x="316" y="29"/>
                    <a:pt x="316" y="29"/>
                  </a:cubicBezTo>
                  <a:cubicBezTo>
                    <a:pt x="315" y="38"/>
                    <a:pt x="315" y="38"/>
                    <a:pt x="315" y="38"/>
                  </a:cubicBezTo>
                  <a:cubicBezTo>
                    <a:pt x="315" y="40"/>
                    <a:pt x="315" y="40"/>
                    <a:pt x="315" y="40"/>
                  </a:cubicBezTo>
                  <a:cubicBezTo>
                    <a:pt x="312" y="38"/>
                    <a:pt x="312" y="38"/>
                    <a:pt x="312" y="38"/>
                  </a:cubicBezTo>
                  <a:cubicBezTo>
                    <a:pt x="311" y="32"/>
                    <a:pt x="311" y="32"/>
                    <a:pt x="311" y="32"/>
                  </a:cubicBezTo>
                  <a:cubicBezTo>
                    <a:pt x="309" y="28"/>
                    <a:pt x="309" y="28"/>
                    <a:pt x="309" y="28"/>
                  </a:cubicBezTo>
                  <a:cubicBezTo>
                    <a:pt x="306" y="27"/>
                    <a:pt x="306" y="27"/>
                    <a:pt x="306" y="27"/>
                  </a:cubicBezTo>
                  <a:cubicBezTo>
                    <a:pt x="300" y="30"/>
                    <a:pt x="300" y="30"/>
                    <a:pt x="300" y="30"/>
                  </a:cubicBezTo>
                  <a:cubicBezTo>
                    <a:pt x="298" y="30"/>
                    <a:pt x="298" y="30"/>
                    <a:pt x="298" y="30"/>
                  </a:cubicBezTo>
                  <a:cubicBezTo>
                    <a:pt x="292" y="32"/>
                    <a:pt x="292" y="32"/>
                    <a:pt x="292" y="32"/>
                  </a:cubicBezTo>
                  <a:cubicBezTo>
                    <a:pt x="289" y="35"/>
                    <a:pt x="289" y="35"/>
                    <a:pt x="289" y="35"/>
                  </a:cubicBezTo>
                  <a:cubicBezTo>
                    <a:pt x="286" y="39"/>
                    <a:pt x="286" y="39"/>
                    <a:pt x="286" y="39"/>
                  </a:cubicBezTo>
                  <a:cubicBezTo>
                    <a:pt x="285" y="37"/>
                    <a:pt x="285" y="37"/>
                    <a:pt x="285" y="37"/>
                  </a:cubicBezTo>
                  <a:cubicBezTo>
                    <a:pt x="285" y="32"/>
                    <a:pt x="285" y="32"/>
                    <a:pt x="285" y="32"/>
                  </a:cubicBezTo>
                  <a:cubicBezTo>
                    <a:pt x="285" y="30"/>
                    <a:pt x="285" y="30"/>
                    <a:pt x="285" y="30"/>
                  </a:cubicBezTo>
                  <a:cubicBezTo>
                    <a:pt x="283" y="27"/>
                    <a:pt x="283" y="27"/>
                    <a:pt x="283" y="27"/>
                  </a:cubicBezTo>
                  <a:cubicBezTo>
                    <a:pt x="282" y="25"/>
                    <a:pt x="282" y="25"/>
                    <a:pt x="282" y="25"/>
                  </a:cubicBezTo>
                  <a:cubicBezTo>
                    <a:pt x="281" y="23"/>
                    <a:pt x="281" y="23"/>
                    <a:pt x="281" y="23"/>
                  </a:cubicBezTo>
                  <a:cubicBezTo>
                    <a:pt x="281" y="20"/>
                    <a:pt x="281" y="20"/>
                    <a:pt x="281" y="20"/>
                  </a:cubicBezTo>
                  <a:cubicBezTo>
                    <a:pt x="281" y="18"/>
                    <a:pt x="281" y="18"/>
                    <a:pt x="281" y="18"/>
                  </a:cubicBezTo>
                  <a:cubicBezTo>
                    <a:pt x="283" y="16"/>
                    <a:pt x="283" y="16"/>
                    <a:pt x="283" y="16"/>
                  </a:cubicBezTo>
                  <a:cubicBezTo>
                    <a:pt x="283" y="16"/>
                    <a:pt x="283" y="16"/>
                    <a:pt x="283" y="16"/>
                  </a:cubicBezTo>
                  <a:cubicBezTo>
                    <a:pt x="284" y="20"/>
                    <a:pt x="284" y="20"/>
                    <a:pt x="284" y="20"/>
                  </a:cubicBezTo>
                  <a:cubicBezTo>
                    <a:pt x="285" y="26"/>
                    <a:pt x="285" y="26"/>
                    <a:pt x="285" y="26"/>
                  </a:cubicBezTo>
                  <a:cubicBezTo>
                    <a:pt x="287" y="31"/>
                    <a:pt x="287" y="31"/>
                    <a:pt x="287" y="31"/>
                  </a:cubicBezTo>
                  <a:cubicBezTo>
                    <a:pt x="290" y="29"/>
                    <a:pt x="290" y="29"/>
                    <a:pt x="290" y="29"/>
                  </a:cubicBezTo>
                  <a:cubicBezTo>
                    <a:pt x="291" y="28"/>
                    <a:pt x="291" y="28"/>
                    <a:pt x="291" y="28"/>
                  </a:cubicBezTo>
                  <a:cubicBezTo>
                    <a:pt x="294" y="26"/>
                    <a:pt x="294" y="26"/>
                    <a:pt x="294" y="26"/>
                  </a:cubicBezTo>
                  <a:cubicBezTo>
                    <a:pt x="295" y="26"/>
                    <a:pt x="295" y="26"/>
                    <a:pt x="295" y="26"/>
                  </a:cubicBezTo>
                  <a:cubicBezTo>
                    <a:pt x="299" y="24"/>
                    <a:pt x="299" y="24"/>
                    <a:pt x="299" y="24"/>
                  </a:cubicBezTo>
                  <a:cubicBezTo>
                    <a:pt x="300" y="22"/>
                    <a:pt x="300" y="22"/>
                    <a:pt x="300" y="22"/>
                  </a:cubicBezTo>
                  <a:cubicBezTo>
                    <a:pt x="305" y="22"/>
                    <a:pt x="305" y="22"/>
                    <a:pt x="305" y="22"/>
                  </a:cubicBezTo>
                  <a:cubicBezTo>
                    <a:pt x="306" y="19"/>
                    <a:pt x="306" y="19"/>
                    <a:pt x="306" y="19"/>
                  </a:cubicBezTo>
                  <a:cubicBezTo>
                    <a:pt x="307" y="18"/>
                    <a:pt x="307" y="18"/>
                    <a:pt x="307" y="18"/>
                  </a:cubicBezTo>
                  <a:cubicBezTo>
                    <a:pt x="307" y="18"/>
                    <a:pt x="306" y="17"/>
                    <a:pt x="306" y="16"/>
                  </a:cubicBezTo>
                  <a:cubicBezTo>
                    <a:pt x="305" y="16"/>
                    <a:pt x="305" y="16"/>
                    <a:pt x="305" y="16"/>
                  </a:cubicBezTo>
                  <a:cubicBezTo>
                    <a:pt x="303" y="13"/>
                    <a:pt x="303" y="13"/>
                    <a:pt x="303" y="13"/>
                  </a:cubicBezTo>
                  <a:cubicBezTo>
                    <a:pt x="303" y="12"/>
                    <a:pt x="303" y="12"/>
                    <a:pt x="303" y="12"/>
                  </a:cubicBezTo>
                  <a:cubicBezTo>
                    <a:pt x="304" y="12"/>
                    <a:pt x="304" y="12"/>
                    <a:pt x="304" y="12"/>
                  </a:cubicBezTo>
                  <a:cubicBezTo>
                    <a:pt x="309" y="14"/>
                    <a:pt x="309" y="14"/>
                    <a:pt x="309" y="14"/>
                  </a:cubicBezTo>
                  <a:cubicBezTo>
                    <a:pt x="312" y="14"/>
                    <a:pt x="312" y="14"/>
                    <a:pt x="312" y="14"/>
                  </a:cubicBezTo>
                  <a:cubicBezTo>
                    <a:pt x="312" y="11"/>
                    <a:pt x="312" y="11"/>
                    <a:pt x="312" y="11"/>
                  </a:cubicBezTo>
                  <a:cubicBezTo>
                    <a:pt x="309" y="7"/>
                    <a:pt x="309" y="7"/>
                    <a:pt x="309" y="7"/>
                  </a:cubicBezTo>
                  <a:cubicBezTo>
                    <a:pt x="308" y="4"/>
                    <a:pt x="308" y="4"/>
                    <a:pt x="308" y="4"/>
                  </a:cubicBezTo>
                  <a:cubicBezTo>
                    <a:pt x="305" y="0"/>
                    <a:pt x="305" y="0"/>
                    <a:pt x="305" y="0"/>
                  </a:cubicBezTo>
                  <a:cubicBezTo>
                    <a:pt x="218" y="18"/>
                    <a:pt x="218" y="18"/>
                    <a:pt x="218" y="18"/>
                  </a:cubicBezTo>
                  <a:cubicBezTo>
                    <a:pt x="155" y="28"/>
                    <a:pt x="155" y="28"/>
                    <a:pt x="155" y="28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3" y="47"/>
                    <a:pt x="93" y="47"/>
                    <a:pt x="93" y="47"/>
                  </a:cubicBezTo>
                  <a:cubicBezTo>
                    <a:pt x="89" y="49"/>
                    <a:pt x="89" y="49"/>
                    <a:pt x="89" y="49"/>
                  </a:cubicBezTo>
                  <a:cubicBezTo>
                    <a:pt x="86" y="54"/>
                    <a:pt x="86" y="54"/>
                    <a:pt x="86" y="54"/>
                  </a:cubicBezTo>
                  <a:cubicBezTo>
                    <a:pt x="85" y="58"/>
                    <a:pt x="85" y="58"/>
                    <a:pt x="85" y="58"/>
                  </a:cubicBezTo>
                  <a:cubicBezTo>
                    <a:pt x="74" y="60"/>
                    <a:pt x="74" y="60"/>
                    <a:pt x="74" y="60"/>
                  </a:cubicBezTo>
                  <a:cubicBezTo>
                    <a:pt x="69" y="66"/>
                    <a:pt x="69" y="66"/>
                    <a:pt x="69" y="66"/>
                  </a:cubicBezTo>
                  <a:cubicBezTo>
                    <a:pt x="65" y="70"/>
                    <a:pt x="65" y="70"/>
                    <a:pt x="65" y="70"/>
                  </a:cubicBezTo>
                  <a:cubicBezTo>
                    <a:pt x="62" y="66"/>
                    <a:pt x="62" y="66"/>
                    <a:pt x="62" y="66"/>
                  </a:cubicBezTo>
                  <a:cubicBezTo>
                    <a:pt x="59" y="66"/>
                    <a:pt x="59" y="66"/>
                    <a:pt x="59" y="66"/>
                  </a:cubicBezTo>
                  <a:cubicBezTo>
                    <a:pt x="55" y="72"/>
                    <a:pt x="55" y="72"/>
                    <a:pt x="55" y="72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48" y="79"/>
                    <a:pt x="48" y="79"/>
                    <a:pt x="48" y="79"/>
                  </a:cubicBezTo>
                  <a:cubicBezTo>
                    <a:pt x="14" y="99"/>
                    <a:pt x="14" y="99"/>
                    <a:pt x="14" y="99"/>
                  </a:cubicBezTo>
                  <a:cubicBezTo>
                    <a:pt x="11" y="103"/>
                    <a:pt x="11" y="103"/>
                    <a:pt x="11" y="103"/>
                  </a:cubicBezTo>
                  <a:cubicBezTo>
                    <a:pt x="12" y="107"/>
                    <a:pt x="12" y="107"/>
                    <a:pt x="12" y="107"/>
                  </a:cubicBezTo>
                  <a:cubicBezTo>
                    <a:pt x="8" y="110"/>
                    <a:pt x="8" y="110"/>
                    <a:pt x="8" y="110"/>
                  </a:cubicBezTo>
                  <a:cubicBezTo>
                    <a:pt x="5" y="110"/>
                    <a:pt x="5" y="110"/>
                    <a:pt x="5" y="110"/>
                  </a:cubicBezTo>
                  <a:cubicBezTo>
                    <a:pt x="1" y="114"/>
                    <a:pt x="1" y="114"/>
                    <a:pt x="1" y="114"/>
                  </a:cubicBezTo>
                  <a:cubicBezTo>
                    <a:pt x="1" y="117"/>
                    <a:pt x="1" y="117"/>
                    <a:pt x="1" y="117"/>
                  </a:cubicBezTo>
                  <a:cubicBezTo>
                    <a:pt x="0" y="123"/>
                    <a:pt x="0" y="123"/>
                    <a:pt x="0" y="123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56" y="118"/>
                    <a:pt x="56" y="118"/>
                    <a:pt x="56" y="118"/>
                  </a:cubicBezTo>
                  <a:cubicBezTo>
                    <a:pt x="73" y="105"/>
                    <a:pt x="73" y="105"/>
                    <a:pt x="73" y="105"/>
                  </a:cubicBezTo>
                  <a:cubicBezTo>
                    <a:pt x="83" y="104"/>
                    <a:pt x="83" y="104"/>
                    <a:pt x="83" y="104"/>
                  </a:cubicBezTo>
                  <a:cubicBezTo>
                    <a:pt x="90" y="104"/>
                    <a:pt x="90" y="104"/>
                    <a:pt x="90" y="104"/>
                  </a:cubicBezTo>
                  <a:cubicBezTo>
                    <a:pt x="102" y="106"/>
                    <a:pt x="102" y="106"/>
                    <a:pt x="102" y="106"/>
                  </a:cubicBezTo>
                  <a:cubicBezTo>
                    <a:pt x="108" y="105"/>
                    <a:pt x="108" y="105"/>
                    <a:pt x="108" y="105"/>
                  </a:cubicBezTo>
                  <a:cubicBezTo>
                    <a:pt x="111" y="104"/>
                    <a:pt x="111" y="104"/>
                    <a:pt x="111" y="104"/>
                  </a:cubicBezTo>
                  <a:cubicBezTo>
                    <a:pt x="116" y="101"/>
                    <a:pt x="116" y="101"/>
                    <a:pt x="116" y="101"/>
                  </a:cubicBezTo>
                  <a:cubicBezTo>
                    <a:pt x="123" y="100"/>
                    <a:pt x="123" y="100"/>
                    <a:pt x="123" y="100"/>
                  </a:cubicBezTo>
                  <a:cubicBezTo>
                    <a:pt x="132" y="101"/>
                    <a:pt x="132" y="101"/>
                    <a:pt x="132" y="101"/>
                  </a:cubicBezTo>
                  <a:cubicBezTo>
                    <a:pt x="138" y="104"/>
                    <a:pt x="138" y="104"/>
                    <a:pt x="138" y="104"/>
                  </a:cubicBezTo>
                  <a:cubicBezTo>
                    <a:pt x="142" y="114"/>
                    <a:pt x="142" y="114"/>
                    <a:pt x="142" y="114"/>
                  </a:cubicBezTo>
                  <a:cubicBezTo>
                    <a:pt x="182" y="106"/>
                    <a:pt x="182" y="106"/>
                    <a:pt x="182" y="106"/>
                  </a:cubicBezTo>
                  <a:cubicBezTo>
                    <a:pt x="234" y="144"/>
                    <a:pt x="234" y="144"/>
                    <a:pt x="234" y="144"/>
                  </a:cubicBezTo>
                  <a:cubicBezTo>
                    <a:pt x="243" y="140"/>
                    <a:pt x="243" y="140"/>
                    <a:pt x="243" y="140"/>
                  </a:cubicBezTo>
                  <a:cubicBezTo>
                    <a:pt x="245" y="140"/>
                    <a:pt x="245" y="140"/>
                    <a:pt x="245" y="140"/>
                  </a:cubicBezTo>
                  <a:cubicBezTo>
                    <a:pt x="254" y="139"/>
                    <a:pt x="254" y="139"/>
                    <a:pt x="254" y="139"/>
                  </a:cubicBezTo>
                  <a:cubicBezTo>
                    <a:pt x="256" y="136"/>
                    <a:pt x="256" y="136"/>
                    <a:pt x="256" y="136"/>
                  </a:cubicBezTo>
                  <a:cubicBezTo>
                    <a:pt x="259" y="133"/>
                    <a:pt x="259" y="133"/>
                    <a:pt x="259" y="133"/>
                  </a:cubicBezTo>
                  <a:cubicBezTo>
                    <a:pt x="260" y="124"/>
                    <a:pt x="260" y="124"/>
                    <a:pt x="260" y="124"/>
                  </a:cubicBezTo>
                  <a:cubicBezTo>
                    <a:pt x="263" y="117"/>
                    <a:pt x="263" y="117"/>
                    <a:pt x="263" y="117"/>
                  </a:cubicBezTo>
                  <a:cubicBezTo>
                    <a:pt x="267" y="111"/>
                    <a:pt x="267" y="111"/>
                    <a:pt x="267" y="111"/>
                  </a:cubicBezTo>
                  <a:cubicBezTo>
                    <a:pt x="271" y="108"/>
                    <a:pt x="271" y="108"/>
                    <a:pt x="271" y="108"/>
                  </a:cubicBezTo>
                  <a:cubicBezTo>
                    <a:pt x="271" y="106"/>
                    <a:pt x="271" y="106"/>
                    <a:pt x="271" y="106"/>
                  </a:cubicBezTo>
                  <a:cubicBezTo>
                    <a:pt x="270" y="103"/>
                    <a:pt x="270" y="103"/>
                    <a:pt x="270" y="103"/>
                  </a:cubicBezTo>
                  <a:cubicBezTo>
                    <a:pt x="269" y="101"/>
                    <a:pt x="269" y="101"/>
                    <a:pt x="269" y="101"/>
                  </a:cubicBezTo>
                  <a:cubicBezTo>
                    <a:pt x="270" y="100"/>
                    <a:pt x="270" y="100"/>
                    <a:pt x="270" y="100"/>
                  </a:cubicBezTo>
                  <a:cubicBezTo>
                    <a:pt x="270" y="98"/>
                    <a:pt x="270" y="98"/>
                    <a:pt x="270" y="98"/>
                  </a:cubicBezTo>
                  <a:cubicBezTo>
                    <a:pt x="271" y="97"/>
                    <a:pt x="271" y="97"/>
                    <a:pt x="271" y="97"/>
                  </a:cubicBezTo>
                  <a:cubicBezTo>
                    <a:pt x="272" y="97"/>
                    <a:pt x="272" y="97"/>
                    <a:pt x="272" y="97"/>
                  </a:cubicBezTo>
                  <a:cubicBezTo>
                    <a:pt x="273" y="98"/>
                    <a:pt x="273" y="98"/>
                    <a:pt x="273" y="98"/>
                  </a:cubicBezTo>
                  <a:cubicBezTo>
                    <a:pt x="274" y="102"/>
                    <a:pt x="274" y="102"/>
                    <a:pt x="274" y="102"/>
                  </a:cubicBezTo>
                  <a:cubicBezTo>
                    <a:pt x="278" y="100"/>
                    <a:pt x="278" y="100"/>
                    <a:pt x="278" y="100"/>
                  </a:cubicBezTo>
                  <a:cubicBezTo>
                    <a:pt x="281" y="99"/>
                    <a:pt x="281" y="99"/>
                    <a:pt x="281" y="99"/>
                  </a:cubicBezTo>
                  <a:cubicBezTo>
                    <a:pt x="281" y="97"/>
                    <a:pt x="281" y="97"/>
                    <a:pt x="281" y="97"/>
                  </a:cubicBezTo>
                  <a:cubicBezTo>
                    <a:pt x="281" y="95"/>
                    <a:pt x="281" y="95"/>
                    <a:pt x="281" y="95"/>
                  </a:cubicBezTo>
                  <a:cubicBezTo>
                    <a:pt x="283" y="94"/>
                    <a:pt x="283" y="94"/>
                    <a:pt x="283" y="94"/>
                  </a:cubicBezTo>
                  <a:cubicBezTo>
                    <a:pt x="283" y="93"/>
                    <a:pt x="283" y="93"/>
                    <a:pt x="283" y="93"/>
                  </a:cubicBezTo>
                  <a:cubicBezTo>
                    <a:pt x="285" y="95"/>
                    <a:pt x="285" y="95"/>
                    <a:pt x="285" y="95"/>
                  </a:cubicBezTo>
                  <a:cubicBezTo>
                    <a:pt x="290" y="93"/>
                    <a:pt x="290" y="93"/>
                    <a:pt x="290" y="93"/>
                  </a:cubicBezTo>
                  <a:cubicBezTo>
                    <a:pt x="294" y="91"/>
                    <a:pt x="294" y="91"/>
                    <a:pt x="294" y="91"/>
                  </a:cubicBezTo>
                  <a:cubicBezTo>
                    <a:pt x="296" y="91"/>
                    <a:pt x="296" y="91"/>
                    <a:pt x="296" y="91"/>
                  </a:cubicBezTo>
                  <a:cubicBezTo>
                    <a:pt x="299" y="89"/>
                    <a:pt x="299" y="89"/>
                    <a:pt x="299" y="89"/>
                  </a:cubicBezTo>
                  <a:cubicBezTo>
                    <a:pt x="301" y="88"/>
                    <a:pt x="301" y="88"/>
                    <a:pt x="301" y="88"/>
                  </a:cubicBezTo>
                  <a:cubicBezTo>
                    <a:pt x="301" y="87"/>
                    <a:pt x="301" y="87"/>
                    <a:pt x="301" y="87"/>
                  </a:cubicBezTo>
                  <a:cubicBezTo>
                    <a:pt x="305" y="90"/>
                    <a:pt x="305" y="90"/>
                    <a:pt x="305" y="90"/>
                  </a:cubicBezTo>
                  <a:cubicBezTo>
                    <a:pt x="307" y="86"/>
                    <a:pt x="307" y="86"/>
                    <a:pt x="307" y="86"/>
                  </a:cubicBezTo>
                  <a:cubicBezTo>
                    <a:pt x="308" y="81"/>
                    <a:pt x="308" y="81"/>
                    <a:pt x="308" y="81"/>
                  </a:cubicBezTo>
                  <a:cubicBezTo>
                    <a:pt x="309" y="79"/>
                    <a:pt x="309" y="79"/>
                    <a:pt x="309" y="79"/>
                  </a:cubicBezTo>
                  <a:cubicBezTo>
                    <a:pt x="310" y="77"/>
                    <a:pt x="310" y="77"/>
                    <a:pt x="310" y="77"/>
                  </a:cubicBezTo>
                  <a:cubicBezTo>
                    <a:pt x="310" y="77"/>
                    <a:pt x="309" y="74"/>
                    <a:pt x="308" y="75"/>
                  </a:cubicBezTo>
                  <a:cubicBezTo>
                    <a:pt x="307" y="75"/>
                    <a:pt x="304" y="76"/>
                    <a:pt x="304" y="76"/>
                  </a:cubicBezTo>
                  <a:cubicBezTo>
                    <a:pt x="303" y="78"/>
                    <a:pt x="303" y="78"/>
                    <a:pt x="303" y="78"/>
                  </a:cubicBezTo>
                  <a:cubicBezTo>
                    <a:pt x="301" y="78"/>
                    <a:pt x="301" y="78"/>
                    <a:pt x="301" y="78"/>
                  </a:cubicBezTo>
                  <a:cubicBezTo>
                    <a:pt x="299" y="80"/>
                    <a:pt x="299" y="80"/>
                    <a:pt x="299" y="80"/>
                  </a:cubicBezTo>
                  <a:cubicBezTo>
                    <a:pt x="294" y="83"/>
                    <a:pt x="294" y="83"/>
                    <a:pt x="294" y="83"/>
                  </a:cubicBezTo>
                  <a:cubicBezTo>
                    <a:pt x="291" y="83"/>
                    <a:pt x="291" y="83"/>
                    <a:pt x="291" y="83"/>
                  </a:cubicBezTo>
                  <a:cubicBezTo>
                    <a:pt x="283" y="81"/>
                    <a:pt x="283" y="81"/>
                    <a:pt x="283" y="81"/>
                  </a:cubicBezTo>
                  <a:cubicBezTo>
                    <a:pt x="283" y="79"/>
                    <a:pt x="283" y="79"/>
                    <a:pt x="283" y="79"/>
                  </a:cubicBezTo>
                  <a:cubicBezTo>
                    <a:pt x="283" y="77"/>
                    <a:pt x="283" y="77"/>
                    <a:pt x="283" y="77"/>
                  </a:cubicBezTo>
                  <a:cubicBezTo>
                    <a:pt x="284" y="76"/>
                    <a:pt x="284" y="76"/>
                    <a:pt x="284" y="76"/>
                  </a:cubicBezTo>
                  <a:cubicBezTo>
                    <a:pt x="286" y="76"/>
                    <a:pt x="286" y="76"/>
                    <a:pt x="286" y="76"/>
                  </a:cubicBezTo>
                  <a:cubicBezTo>
                    <a:pt x="288" y="77"/>
                    <a:pt x="288" y="77"/>
                    <a:pt x="288" y="77"/>
                  </a:cubicBezTo>
                  <a:cubicBezTo>
                    <a:pt x="293" y="77"/>
                    <a:pt x="293" y="77"/>
                    <a:pt x="293" y="77"/>
                  </a:cubicBezTo>
                  <a:cubicBezTo>
                    <a:pt x="296" y="75"/>
                    <a:pt x="296" y="75"/>
                    <a:pt x="296" y="75"/>
                  </a:cubicBezTo>
                  <a:cubicBezTo>
                    <a:pt x="296" y="73"/>
                    <a:pt x="296" y="73"/>
                    <a:pt x="296" y="73"/>
                  </a:cubicBezTo>
                  <a:cubicBezTo>
                    <a:pt x="295" y="71"/>
                    <a:pt x="295" y="71"/>
                    <a:pt x="295" y="71"/>
                  </a:cubicBezTo>
                  <a:cubicBezTo>
                    <a:pt x="296" y="68"/>
                    <a:pt x="296" y="68"/>
                    <a:pt x="296" y="68"/>
                  </a:cubicBezTo>
                  <a:cubicBezTo>
                    <a:pt x="297" y="68"/>
                    <a:pt x="297" y="68"/>
                    <a:pt x="297" y="68"/>
                  </a:cubicBezTo>
                  <a:cubicBezTo>
                    <a:pt x="299" y="66"/>
                    <a:pt x="299" y="66"/>
                    <a:pt x="299" y="66"/>
                  </a:cubicBezTo>
                  <a:cubicBezTo>
                    <a:pt x="299" y="64"/>
                    <a:pt x="299" y="64"/>
                    <a:pt x="299" y="64"/>
                  </a:cubicBezTo>
                  <a:cubicBezTo>
                    <a:pt x="296" y="64"/>
                    <a:pt x="296" y="64"/>
                    <a:pt x="296" y="64"/>
                  </a:cubicBezTo>
                  <a:cubicBezTo>
                    <a:pt x="290" y="61"/>
                    <a:pt x="290" y="61"/>
                    <a:pt x="290" y="61"/>
                  </a:cubicBezTo>
                  <a:cubicBezTo>
                    <a:pt x="283" y="60"/>
                    <a:pt x="283" y="60"/>
                    <a:pt x="283" y="60"/>
                  </a:cubicBezTo>
                  <a:cubicBezTo>
                    <a:pt x="280" y="58"/>
                    <a:pt x="280" y="58"/>
                    <a:pt x="280" y="58"/>
                  </a:cubicBezTo>
                  <a:cubicBezTo>
                    <a:pt x="280" y="57"/>
                    <a:pt x="280" y="57"/>
                    <a:pt x="280" y="57"/>
                  </a:cubicBezTo>
                  <a:cubicBezTo>
                    <a:pt x="284" y="57"/>
                    <a:pt x="284" y="57"/>
                    <a:pt x="284" y="57"/>
                  </a:cubicBezTo>
                  <a:cubicBezTo>
                    <a:pt x="290" y="57"/>
                    <a:pt x="290" y="57"/>
                    <a:pt x="290" y="57"/>
                  </a:cubicBezTo>
                  <a:cubicBezTo>
                    <a:pt x="294" y="59"/>
                    <a:pt x="294" y="59"/>
                    <a:pt x="294" y="59"/>
                  </a:cubicBezTo>
                  <a:cubicBezTo>
                    <a:pt x="295" y="57"/>
                    <a:pt x="295" y="57"/>
                    <a:pt x="295" y="57"/>
                  </a:cubicBezTo>
                  <a:cubicBezTo>
                    <a:pt x="294" y="55"/>
                    <a:pt x="294" y="55"/>
                    <a:pt x="294" y="55"/>
                  </a:cubicBezTo>
                  <a:cubicBezTo>
                    <a:pt x="293" y="54"/>
                    <a:pt x="293" y="54"/>
                    <a:pt x="293" y="54"/>
                  </a:cubicBezTo>
                  <a:cubicBezTo>
                    <a:pt x="292" y="52"/>
                    <a:pt x="292" y="52"/>
                    <a:pt x="292" y="52"/>
                  </a:cubicBezTo>
                  <a:cubicBezTo>
                    <a:pt x="294" y="51"/>
                    <a:pt x="294" y="51"/>
                    <a:pt x="294" y="51"/>
                  </a:cubicBezTo>
                  <a:cubicBezTo>
                    <a:pt x="297" y="51"/>
                    <a:pt x="297" y="51"/>
                    <a:pt x="297" y="51"/>
                  </a:cubicBezTo>
                  <a:cubicBezTo>
                    <a:pt x="298" y="56"/>
                    <a:pt x="298" y="56"/>
                    <a:pt x="298" y="56"/>
                  </a:cubicBezTo>
                  <a:cubicBezTo>
                    <a:pt x="300" y="58"/>
                    <a:pt x="300" y="58"/>
                    <a:pt x="300" y="58"/>
                  </a:cubicBezTo>
                  <a:cubicBezTo>
                    <a:pt x="303" y="58"/>
                    <a:pt x="303" y="58"/>
                    <a:pt x="303" y="58"/>
                  </a:cubicBezTo>
                  <a:cubicBezTo>
                    <a:pt x="304" y="57"/>
                    <a:pt x="304" y="57"/>
                    <a:pt x="304" y="57"/>
                  </a:cubicBezTo>
                  <a:cubicBezTo>
                    <a:pt x="306" y="58"/>
                    <a:pt x="306" y="58"/>
                    <a:pt x="306" y="58"/>
                  </a:cubicBezTo>
                  <a:cubicBezTo>
                    <a:pt x="310" y="58"/>
                    <a:pt x="310" y="58"/>
                    <a:pt x="310" y="58"/>
                  </a:cubicBezTo>
                  <a:cubicBezTo>
                    <a:pt x="316" y="58"/>
                    <a:pt x="316" y="58"/>
                    <a:pt x="316" y="58"/>
                  </a:cubicBezTo>
                  <a:cubicBezTo>
                    <a:pt x="317" y="57"/>
                    <a:pt x="317" y="57"/>
                    <a:pt x="317" y="57"/>
                  </a:cubicBezTo>
                  <a:cubicBezTo>
                    <a:pt x="317" y="53"/>
                    <a:pt x="317" y="53"/>
                    <a:pt x="317" y="53"/>
                  </a:cubicBezTo>
                  <a:cubicBezTo>
                    <a:pt x="318" y="51"/>
                    <a:pt x="318" y="51"/>
                    <a:pt x="318" y="51"/>
                  </a:cubicBezTo>
                  <a:cubicBezTo>
                    <a:pt x="319" y="48"/>
                    <a:pt x="319" y="48"/>
                    <a:pt x="319" y="48"/>
                  </a:cubicBezTo>
                  <a:cubicBezTo>
                    <a:pt x="319" y="46"/>
                    <a:pt x="319" y="46"/>
                    <a:pt x="319" y="46"/>
                  </a:cubicBezTo>
                  <a:cubicBezTo>
                    <a:pt x="320" y="42"/>
                    <a:pt x="320" y="42"/>
                    <a:pt x="320" y="42"/>
                  </a:cubicBezTo>
                  <a:cubicBezTo>
                    <a:pt x="322" y="42"/>
                    <a:pt x="322" y="42"/>
                    <a:pt x="322" y="42"/>
                  </a:cubicBezTo>
                  <a:cubicBezTo>
                    <a:pt x="323" y="44"/>
                    <a:pt x="323" y="44"/>
                    <a:pt x="323" y="44"/>
                  </a:cubicBezTo>
                  <a:cubicBezTo>
                    <a:pt x="325" y="42"/>
                    <a:pt x="325" y="42"/>
                    <a:pt x="325" y="42"/>
                  </a:cubicBezTo>
                  <a:cubicBezTo>
                    <a:pt x="325" y="39"/>
                    <a:pt x="325" y="39"/>
                    <a:pt x="325" y="39"/>
                  </a:cubicBezTo>
                  <a:cubicBezTo>
                    <a:pt x="326" y="37"/>
                    <a:pt x="326" y="37"/>
                    <a:pt x="326" y="37"/>
                  </a:cubicBezTo>
                  <a:lnTo>
                    <a:pt x="324" y="34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6350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latin typeface="Source Sans Pro Light" charset="0"/>
              </a:endParaRPr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auto">
            <a:xfrm>
              <a:off x="2116757" y="1109679"/>
              <a:ext cx="286695" cy="308620"/>
            </a:xfrm>
            <a:custGeom>
              <a:avLst/>
              <a:gdLst>
                <a:gd name="T0" fmla="*/ 196 w 201"/>
                <a:gd name="T1" fmla="*/ 127 h 216"/>
                <a:gd name="T2" fmla="*/ 195 w 201"/>
                <a:gd name="T3" fmla="*/ 120 h 216"/>
                <a:gd name="T4" fmla="*/ 191 w 201"/>
                <a:gd name="T5" fmla="*/ 115 h 216"/>
                <a:gd name="T6" fmla="*/ 190 w 201"/>
                <a:gd name="T7" fmla="*/ 110 h 216"/>
                <a:gd name="T8" fmla="*/ 187 w 201"/>
                <a:gd name="T9" fmla="*/ 107 h 216"/>
                <a:gd name="T10" fmla="*/ 183 w 201"/>
                <a:gd name="T11" fmla="*/ 106 h 216"/>
                <a:gd name="T12" fmla="*/ 181 w 201"/>
                <a:gd name="T13" fmla="*/ 101 h 216"/>
                <a:gd name="T14" fmla="*/ 179 w 201"/>
                <a:gd name="T15" fmla="*/ 96 h 216"/>
                <a:gd name="T16" fmla="*/ 174 w 201"/>
                <a:gd name="T17" fmla="*/ 89 h 216"/>
                <a:gd name="T18" fmla="*/ 168 w 201"/>
                <a:gd name="T19" fmla="*/ 84 h 216"/>
                <a:gd name="T20" fmla="*/ 158 w 201"/>
                <a:gd name="T21" fmla="*/ 78 h 216"/>
                <a:gd name="T22" fmla="*/ 147 w 201"/>
                <a:gd name="T23" fmla="*/ 63 h 216"/>
                <a:gd name="T24" fmla="*/ 126 w 201"/>
                <a:gd name="T25" fmla="*/ 46 h 216"/>
                <a:gd name="T26" fmla="*/ 116 w 201"/>
                <a:gd name="T27" fmla="*/ 35 h 216"/>
                <a:gd name="T28" fmla="*/ 111 w 201"/>
                <a:gd name="T29" fmla="*/ 27 h 216"/>
                <a:gd name="T30" fmla="*/ 96 w 201"/>
                <a:gd name="T31" fmla="*/ 19 h 216"/>
                <a:gd name="T32" fmla="*/ 92 w 201"/>
                <a:gd name="T33" fmla="*/ 14 h 216"/>
                <a:gd name="T34" fmla="*/ 97 w 201"/>
                <a:gd name="T35" fmla="*/ 8 h 216"/>
                <a:gd name="T36" fmla="*/ 103 w 201"/>
                <a:gd name="T37" fmla="*/ 4 h 216"/>
                <a:gd name="T38" fmla="*/ 104 w 201"/>
                <a:gd name="T39" fmla="*/ 0 h 216"/>
                <a:gd name="T40" fmla="*/ 48 w 201"/>
                <a:gd name="T41" fmla="*/ 6 h 216"/>
                <a:gd name="T42" fmla="*/ 0 w 201"/>
                <a:gd name="T43" fmla="*/ 10 h 216"/>
                <a:gd name="T44" fmla="*/ 11 w 201"/>
                <a:gd name="T45" fmla="*/ 58 h 216"/>
                <a:gd name="T46" fmla="*/ 25 w 201"/>
                <a:gd name="T47" fmla="*/ 107 h 216"/>
                <a:gd name="T48" fmla="*/ 38 w 201"/>
                <a:gd name="T49" fmla="*/ 128 h 216"/>
                <a:gd name="T50" fmla="*/ 39 w 201"/>
                <a:gd name="T51" fmla="*/ 137 h 216"/>
                <a:gd name="T52" fmla="*/ 40 w 201"/>
                <a:gd name="T53" fmla="*/ 144 h 216"/>
                <a:gd name="T54" fmla="*/ 39 w 201"/>
                <a:gd name="T55" fmla="*/ 150 h 216"/>
                <a:gd name="T56" fmla="*/ 35 w 201"/>
                <a:gd name="T57" fmla="*/ 157 h 216"/>
                <a:gd name="T58" fmla="*/ 37 w 201"/>
                <a:gd name="T59" fmla="*/ 172 h 216"/>
                <a:gd name="T60" fmla="*/ 40 w 201"/>
                <a:gd name="T61" fmla="*/ 182 h 216"/>
                <a:gd name="T62" fmla="*/ 37 w 201"/>
                <a:gd name="T63" fmla="*/ 186 h 216"/>
                <a:gd name="T64" fmla="*/ 41 w 201"/>
                <a:gd name="T65" fmla="*/ 193 h 216"/>
                <a:gd name="T66" fmla="*/ 46 w 201"/>
                <a:gd name="T67" fmla="*/ 201 h 216"/>
                <a:gd name="T68" fmla="*/ 160 w 201"/>
                <a:gd name="T69" fmla="*/ 207 h 216"/>
                <a:gd name="T70" fmla="*/ 169 w 201"/>
                <a:gd name="T71" fmla="*/ 216 h 216"/>
                <a:gd name="T72" fmla="*/ 166 w 201"/>
                <a:gd name="T73" fmla="*/ 193 h 216"/>
                <a:gd name="T74" fmla="*/ 183 w 201"/>
                <a:gd name="T75" fmla="*/ 196 h 216"/>
                <a:gd name="T76" fmla="*/ 185 w 201"/>
                <a:gd name="T77" fmla="*/ 189 h 216"/>
                <a:gd name="T78" fmla="*/ 182 w 201"/>
                <a:gd name="T79" fmla="*/ 187 h 216"/>
                <a:gd name="T80" fmla="*/ 180 w 201"/>
                <a:gd name="T81" fmla="*/ 183 h 216"/>
                <a:gd name="T82" fmla="*/ 185 w 201"/>
                <a:gd name="T83" fmla="*/ 183 h 216"/>
                <a:gd name="T84" fmla="*/ 183 w 201"/>
                <a:gd name="T85" fmla="*/ 177 h 216"/>
                <a:gd name="T86" fmla="*/ 188 w 201"/>
                <a:gd name="T87" fmla="*/ 174 h 216"/>
                <a:gd name="T88" fmla="*/ 187 w 201"/>
                <a:gd name="T89" fmla="*/ 168 h 216"/>
                <a:gd name="T90" fmla="*/ 188 w 201"/>
                <a:gd name="T91" fmla="*/ 165 h 216"/>
                <a:gd name="T92" fmla="*/ 189 w 201"/>
                <a:gd name="T93" fmla="*/ 161 h 216"/>
                <a:gd name="T94" fmla="*/ 189 w 201"/>
                <a:gd name="T95" fmla="*/ 151 h 216"/>
                <a:gd name="T96" fmla="*/ 194 w 201"/>
                <a:gd name="T97" fmla="*/ 152 h 216"/>
                <a:gd name="T98" fmla="*/ 193 w 201"/>
                <a:gd name="T99" fmla="*/ 149 h 216"/>
                <a:gd name="T100" fmla="*/ 189 w 201"/>
                <a:gd name="T101" fmla="*/ 144 h 216"/>
                <a:gd name="T102" fmla="*/ 196 w 201"/>
                <a:gd name="T103" fmla="*/ 144 h 216"/>
                <a:gd name="T104" fmla="*/ 193 w 201"/>
                <a:gd name="T105" fmla="*/ 141 h 216"/>
                <a:gd name="T106" fmla="*/ 192 w 201"/>
                <a:gd name="T107" fmla="*/ 137 h 216"/>
                <a:gd name="T108" fmla="*/ 197 w 201"/>
                <a:gd name="T109" fmla="*/ 138 h 216"/>
                <a:gd name="T110" fmla="*/ 199 w 201"/>
                <a:gd name="T111" fmla="*/ 134 h 216"/>
                <a:gd name="T112" fmla="*/ 201 w 201"/>
                <a:gd name="T113" fmla="*/ 130 h 216"/>
                <a:gd name="T114" fmla="*/ 198 w 201"/>
                <a:gd name="T115" fmla="*/ 128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01" h="216">
                  <a:moveTo>
                    <a:pt x="198" y="128"/>
                  </a:moveTo>
                  <a:cubicBezTo>
                    <a:pt x="196" y="127"/>
                    <a:pt x="196" y="127"/>
                    <a:pt x="196" y="127"/>
                  </a:cubicBezTo>
                  <a:cubicBezTo>
                    <a:pt x="195" y="124"/>
                    <a:pt x="195" y="124"/>
                    <a:pt x="195" y="124"/>
                  </a:cubicBezTo>
                  <a:cubicBezTo>
                    <a:pt x="195" y="120"/>
                    <a:pt x="195" y="120"/>
                    <a:pt x="195" y="120"/>
                  </a:cubicBezTo>
                  <a:cubicBezTo>
                    <a:pt x="195" y="119"/>
                    <a:pt x="195" y="119"/>
                    <a:pt x="195" y="119"/>
                  </a:cubicBezTo>
                  <a:cubicBezTo>
                    <a:pt x="191" y="115"/>
                    <a:pt x="191" y="115"/>
                    <a:pt x="191" y="115"/>
                  </a:cubicBezTo>
                  <a:cubicBezTo>
                    <a:pt x="190" y="112"/>
                    <a:pt x="190" y="112"/>
                    <a:pt x="190" y="112"/>
                  </a:cubicBezTo>
                  <a:cubicBezTo>
                    <a:pt x="190" y="110"/>
                    <a:pt x="190" y="110"/>
                    <a:pt x="190" y="110"/>
                  </a:cubicBezTo>
                  <a:cubicBezTo>
                    <a:pt x="190" y="109"/>
                    <a:pt x="190" y="109"/>
                    <a:pt x="190" y="109"/>
                  </a:cubicBezTo>
                  <a:cubicBezTo>
                    <a:pt x="187" y="107"/>
                    <a:pt x="187" y="107"/>
                    <a:pt x="187" y="107"/>
                  </a:cubicBezTo>
                  <a:cubicBezTo>
                    <a:pt x="184" y="106"/>
                    <a:pt x="184" y="106"/>
                    <a:pt x="184" y="106"/>
                  </a:cubicBezTo>
                  <a:cubicBezTo>
                    <a:pt x="183" y="106"/>
                    <a:pt x="183" y="106"/>
                    <a:pt x="183" y="106"/>
                  </a:cubicBezTo>
                  <a:cubicBezTo>
                    <a:pt x="182" y="104"/>
                    <a:pt x="182" y="104"/>
                    <a:pt x="182" y="104"/>
                  </a:cubicBezTo>
                  <a:cubicBezTo>
                    <a:pt x="181" y="101"/>
                    <a:pt x="181" y="101"/>
                    <a:pt x="181" y="101"/>
                  </a:cubicBezTo>
                  <a:cubicBezTo>
                    <a:pt x="181" y="99"/>
                    <a:pt x="181" y="99"/>
                    <a:pt x="181" y="99"/>
                  </a:cubicBezTo>
                  <a:cubicBezTo>
                    <a:pt x="179" y="96"/>
                    <a:pt x="179" y="96"/>
                    <a:pt x="179" y="96"/>
                  </a:cubicBezTo>
                  <a:cubicBezTo>
                    <a:pt x="176" y="91"/>
                    <a:pt x="176" y="91"/>
                    <a:pt x="176" y="91"/>
                  </a:cubicBezTo>
                  <a:cubicBezTo>
                    <a:pt x="174" y="89"/>
                    <a:pt x="174" y="89"/>
                    <a:pt x="174" y="89"/>
                  </a:cubicBezTo>
                  <a:cubicBezTo>
                    <a:pt x="171" y="87"/>
                    <a:pt x="171" y="87"/>
                    <a:pt x="171" y="87"/>
                  </a:cubicBezTo>
                  <a:cubicBezTo>
                    <a:pt x="168" y="84"/>
                    <a:pt x="168" y="84"/>
                    <a:pt x="168" y="84"/>
                  </a:cubicBezTo>
                  <a:cubicBezTo>
                    <a:pt x="165" y="81"/>
                    <a:pt x="165" y="81"/>
                    <a:pt x="165" y="81"/>
                  </a:cubicBezTo>
                  <a:cubicBezTo>
                    <a:pt x="158" y="78"/>
                    <a:pt x="158" y="78"/>
                    <a:pt x="158" y="78"/>
                  </a:cubicBezTo>
                  <a:cubicBezTo>
                    <a:pt x="153" y="71"/>
                    <a:pt x="153" y="71"/>
                    <a:pt x="153" y="71"/>
                  </a:cubicBezTo>
                  <a:cubicBezTo>
                    <a:pt x="147" y="63"/>
                    <a:pt x="147" y="63"/>
                    <a:pt x="147" y="63"/>
                  </a:cubicBezTo>
                  <a:cubicBezTo>
                    <a:pt x="142" y="59"/>
                    <a:pt x="142" y="59"/>
                    <a:pt x="142" y="59"/>
                  </a:cubicBezTo>
                  <a:cubicBezTo>
                    <a:pt x="126" y="46"/>
                    <a:pt x="126" y="46"/>
                    <a:pt x="126" y="46"/>
                  </a:cubicBezTo>
                  <a:cubicBezTo>
                    <a:pt x="121" y="40"/>
                    <a:pt x="121" y="40"/>
                    <a:pt x="121" y="40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14" y="31"/>
                    <a:pt x="114" y="31"/>
                    <a:pt x="114" y="31"/>
                  </a:cubicBezTo>
                  <a:cubicBezTo>
                    <a:pt x="111" y="27"/>
                    <a:pt x="111" y="27"/>
                    <a:pt x="111" y="27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96" y="19"/>
                    <a:pt x="96" y="19"/>
                    <a:pt x="96" y="19"/>
                  </a:cubicBezTo>
                  <a:cubicBezTo>
                    <a:pt x="94" y="16"/>
                    <a:pt x="94" y="16"/>
                    <a:pt x="94" y="16"/>
                  </a:cubicBezTo>
                  <a:cubicBezTo>
                    <a:pt x="92" y="14"/>
                    <a:pt x="92" y="14"/>
                    <a:pt x="92" y="14"/>
                  </a:cubicBezTo>
                  <a:cubicBezTo>
                    <a:pt x="92" y="11"/>
                    <a:pt x="92" y="11"/>
                    <a:pt x="92" y="11"/>
                  </a:cubicBezTo>
                  <a:cubicBezTo>
                    <a:pt x="97" y="8"/>
                    <a:pt x="97" y="8"/>
                    <a:pt x="97" y="8"/>
                  </a:cubicBezTo>
                  <a:cubicBezTo>
                    <a:pt x="101" y="5"/>
                    <a:pt x="101" y="5"/>
                    <a:pt x="101" y="5"/>
                  </a:cubicBezTo>
                  <a:cubicBezTo>
                    <a:pt x="103" y="4"/>
                    <a:pt x="103" y="4"/>
                    <a:pt x="103" y="4"/>
                  </a:cubicBezTo>
                  <a:cubicBezTo>
                    <a:pt x="103" y="2"/>
                    <a:pt x="103" y="2"/>
                    <a:pt x="103" y="2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11" y="58"/>
                    <a:pt x="11" y="58"/>
                    <a:pt x="11" y="58"/>
                  </a:cubicBezTo>
                  <a:cubicBezTo>
                    <a:pt x="23" y="98"/>
                    <a:pt x="23" y="98"/>
                    <a:pt x="23" y="98"/>
                  </a:cubicBezTo>
                  <a:cubicBezTo>
                    <a:pt x="25" y="107"/>
                    <a:pt x="25" y="107"/>
                    <a:pt x="25" y="107"/>
                  </a:cubicBezTo>
                  <a:cubicBezTo>
                    <a:pt x="33" y="122"/>
                    <a:pt x="33" y="122"/>
                    <a:pt x="33" y="122"/>
                  </a:cubicBezTo>
                  <a:cubicBezTo>
                    <a:pt x="38" y="128"/>
                    <a:pt x="38" y="128"/>
                    <a:pt x="38" y="128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9" y="137"/>
                    <a:pt x="39" y="137"/>
                    <a:pt x="39" y="137"/>
                  </a:cubicBezTo>
                  <a:cubicBezTo>
                    <a:pt x="42" y="139"/>
                    <a:pt x="42" y="139"/>
                    <a:pt x="42" y="139"/>
                  </a:cubicBezTo>
                  <a:cubicBezTo>
                    <a:pt x="40" y="144"/>
                    <a:pt x="40" y="144"/>
                    <a:pt x="40" y="144"/>
                  </a:cubicBezTo>
                  <a:cubicBezTo>
                    <a:pt x="35" y="147"/>
                    <a:pt x="35" y="147"/>
                    <a:pt x="35" y="147"/>
                  </a:cubicBezTo>
                  <a:cubicBezTo>
                    <a:pt x="39" y="150"/>
                    <a:pt x="39" y="150"/>
                    <a:pt x="39" y="150"/>
                  </a:cubicBezTo>
                  <a:cubicBezTo>
                    <a:pt x="38" y="155"/>
                    <a:pt x="38" y="155"/>
                    <a:pt x="38" y="155"/>
                  </a:cubicBezTo>
                  <a:cubicBezTo>
                    <a:pt x="35" y="157"/>
                    <a:pt x="35" y="157"/>
                    <a:pt x="35" y="157"/>
                  </a:cubicBezTo>
                  <a:cubicBezTo>
                    <a:pt x="35" y="163"/>
                    <a:pt x="35" y="163"/>
                    <a:pt x="35" y="163"/>
                  </a:cubicBezTo>
                  <a:cubicBezTo>
                    <a:pt x="37" y="172"/>
                    <a:pt x="37" y="172"/>
                    <a:pt x="37" y="172"/>
                  </a:cubicBezTo>
                  <a:cubicBezTo>
                    <a:pt x="39" y="176"/>
                    <a:pt x="39" y="176"/>
                    <a:pt x="39" y="176"/>
                  </a:cubicBezTo>
                  <a:cubicBezTo>
                    <a:pt x="40" y="182"/>
                    <a:pt x="40" y="182"/>
                    <a:pt x="40" y="182"/>
                  </a:cubicBezTo>
                  <a:cubicBezTo>
                    <a:pt x="38" y="184"/>
                    <a:pt x="38" y="184"/>
                    <a:pt x="38" y="184"/>
                  </a:cubicBezTo>
                  <a:cubicBezTo>
                    <a:pt x="37" y="186"/>
                    <a:pt x="37" y="186"/>
                    <a:pt x="37" y="186"/>
                  </a:cubicBezTo>
                  <a:cubicBezTo>
                    <a:pt x="39" y="190"/>
                    <a:pt x="39" y="190"/>
                    <a:pt x="39" y="190"/>
                  </a:cubicBezTo>
                  <a:cubicBezTo>
                    <a:pt x="41" y="193"/>
                    <a:pt x="41" y="193"/>
                    <a:pt x="41" y="193"/>
                  </a:cubicBezTo>
                  <a:cubicBezTo>
                    <a:pt x="45" y="199"/>
                    <a:pt x="45" y="199"/>
                    <a:pt x="45" y="199"/>
                  </a:cubicBezTo>
                  <a:cubicBezTo>
                    <a:pt x="46" y="201"/>
                    <a:pt x="46" y="201"/>
                    <a:pt x="46" y="201"/>
                  </a:cubicBezTo>
                  <a:cubicBezTo>
                    <a:pt x="52" y="213"/>
                    <a:pt x="52" y="213"/>
                    <a:pt x="52" y="213"/>
                  </a:cubicBezTo>
                  <a:cubicBezTo>
                    <a:pt x="160" y="207"/>
                    <a:pt x="160" y="207"/>
                    <a:pt x="160" y="207"/>
                  </a:cubicBezTo>
                  <a:cubicBezTo>
                    <a:pt x="161" y="216"/>
                    <a:pt x="161" y="216"/>
                    <a:pt x="161" y="216"/>
                  </a:cubicBezTo>
                  <a:cubicBezTo>
                    <a:pt x="169" y="216"/>
                    <a:pt x="169" y="216"/>
                    <a:pt x="169" y="216"/>
                  </a:cubicBezTo>
                  <a:cubicBezTo>
                    <a:pt x="166" y="193"/>
                    <a:pt x="166" y="193"/>
                    <a:pt x="166" y="193"/>
                  </a:cubicBezTo>
                  <a:cubicBezTo>
                    <a:pt x="166" y="193"/>
                    <a:pt x="166" y="193"/>
                    <a:pt x="166" y="193"/>
                  </a:cubicBezTo>
                  <a:cubicBezTo>
                    <a:pt x="173" y="194"/>
                    <a:pt x="173" y="194"/>
                    <a:pt x="173" y="194"/>
                  </a:cubicBezTo>
                  <a:cubicBezTo>
                    <a:pt x="183" y="196"/>
                    <a:pt x="183" y="196"/>
                    <a:pt x="183" y="196"/>
                  </a:cubicBezTo>
                  <a:cubicBezTo>
                    <a:pt x="184" y="193"/>
                    <a:pt x="184" y="193"/>
                    <a:pt x="184" y="193"/>
                  </a:cubicBezTo>
                  <a:cubicBezTo>
                    <a:pt x="184" y="193"/>
                    <a:pt x="185" y="189"/>
                    <a:pt x="185" y="189"/>
                  </a:cubicBezTo>
                  <a:cubicBezTo>
                    <a:pt x="185" y="188"/>
                    <a:pt x="184" y="188"/>
                    <a:pt x="184" y="188"/>
                  </a:cubicBezTo>
                  <a:cubicBezTo>
                    <a:pt x="184" y="188"/>
                    <a:pt x="183" y="187"/>
                    <a:pt x="182" y="187"/>
                  </a:cubicBezTo>
                  <a:cubicBezTo>
                    <a:pt x="181" y="186"/>
                    <a:pt x="181" y="185"/>
                    <a:pt x="180" y="184"/>
                  </a:cubicBezTo>
                  <a:cubicBezTo>
                    <a:pt x="179" y="183"/>
                    <a:pt x="180" y="183"/>
                    <a:pt x="180" y="183"/>
                  </a:cubicBezTo>
                  <a:cubicBezTo>
                    <a:pt x="182" y="183"/>
                    <a:pt x="182" y="183"/>
                    <a:pt x="182" y="183"/>
                  </a:cubicBezTo>
                  <a:cubicBezTo>
                    <a:pt x="185" y="183"/>
                    <a:pt x="185" y="183"/>
                    <a:pt x="185" y="183"/>
                  </a:cubicBezTo>
                  <a:cubicBezTo>
                    <a:pt x="185" y="183"/>
                    <a:pt x="184" y="181"/>
                    <a:pt x="184" y="179"/>
                  </a:cubicBezTo>
                  <a:cubicBezTo>
                    <a:pt x="183" y="177"/>
                    <a:pt x="183" y="177"/>
                    <a:pt x="183" y="177"/>
                  </a:cubicBezTo>
                  <a:cubicBezTo>
                    <a:pt x="186" y="176"/>
                    <a:pt x="186" y="176"/>
                    <a:pt x="186" y="176"/>
                  </a:cubicBezTo>
                  <a:cubicBezTo>
                    <a:pt x="188" y="174"/>
                    <a:pt x="188" y="174"/>
                    <a:pt x="188" y="174"/>
                  </a:cubicBezTo>
                  <a:cubicBezTo>
                    <a:pt x="190" y="169"/>
                    <a:pt x="190" y="169"/>
                    <a:pt x="190" y="169"/>
                  </a:cubicBezTo>
                  <a:cubicBezTo>
                    <a:pt x="187" y="168"/>
                    <a:pt x="187" y="168"/>
                    <a:pt x="187" y="168"/>
                  </a:cubicBezTo>
                  <a:cubicBezTo>
                    <a:pt x="187" y="168"/>
                    <a:pt x="187" y="167"/>
                    <a:pt x="187" y="167"/>
                  </a:cubicBezTo>
                  <a:cubicBezTo>
                    <a:pt x="187" y="166"/>
                    <a:pt x="188" y="166"/>
                    <a:pt x="188" y="165"/>
                  </a:cubicBezTo>
                  <a:cubicBezTo>
                    <a:pt x="188" y="165"/>
                    <a:pt x="189" y="164"/>
                    <a:pt x="189" y="164"/>
                  </a:cubicBezTo>
                  <a:cubicBezTo>
                    <a:pt x="189" y="161"/>
                    <a:pt x="189" y="161"/>
                    <a:pt x="189" y="161"/>
                  </a:cubicBezTo>
                  <a:cubicBezTo>
                    <a:pt x="189" y="154"/>
                    <a:pt x="189" y="154"/>
                    <a:pt x="189" y="154"/>
                  </a:cubicBezTo>
                  <a:cubicBezTo>
                    <a:pt x="189" y="151"/>
                    <a:pt x="189" y="151"/>
                    <a:pt x="189" y="151"/>
                  </a:cubicBezTo>
                  <a:cubicBezTo>
                    <a:pt x="189" y="151"/>
                    <a:pt x="191" y="151"/>
                    <a:pt x="192" y="151"/>
                  </a:cubicBezTo>
                  <a:cubicBezTo>
                    <a:pt x="192" y="151"/>
                    <a:pt x="194" y="152"/>
                    <a:pt x="194" y="152"/>
                  </a:cubicBezTo>
                  <a:cubicBezTo>
                    <a:pt x="194" y="152"/>
                    <a:pt x="195" y="151"/>
                    <a:pt x="195" y="150"/>
                  </a:cubicBezTo>
                  <a:cubicBezTo>
                    <a:pt x="195" y="150"/>
                    <a:pt x="195" y="150"/>
                    <a:pt x="193" y="149"/>
                  </a:cubicBezTo>
                  <a:cubicBezTo>
                    <a:pt x="192" y="148"/>
                    <a:pt x="190" y="147"/>
                    <a:pt x="190" y="147"/>
                  </a:cubicBezTo>
                  <a:cubicBezTo>
                    <a:pt x="190" y="146"/>
                    <a:pt x="189" y="144"/>
                    <a:pt x="189" y="144"/>
                  </a:cubicBezTo>
                  <a:cubicBezTo>
                    <a:pt x="191" y="144"/>
                    <a:pt x="191" y="144"/>
                    <a:pt x="191" y="144"/>
                  </a:cubicBezTo>
                  <a:cubicBezTo>
                    <a:pt x="196" y="144"/>
                    <a:pt x="196" y="144"/>
                    <a:pt x="196" y="144"/>
                  </a:cubicBezTo>
                  <a:cubicBezTo>
                    <a:pt x="197" y="141"/>
                    <a:pt x="197" y="141"/>
                    <a:pt x="197" y="141"/>
                  </a:cubicBezTo>
                  <a:cubicBezTo>
                    <a:pt x="197" y="141"/>
                    <a:pt x="193" y="141"/>
                    <a:pt x="193" y="141"/>
                  </a:cubicBezTo>
                  <a:cubicBezTo>
                    <a:pt x="193" y="141"/>
                    <a:pt x="191" y="139"/>
                    <a:pt x="191" y="139"/>
                  </a:cubicBezTo>
                  <a:cubicBezTo>
                    <a:pt x="192" y="137"/>
                    <a:pt x="192" y="137"/>
                    <a:pt x="192" y="137"/>
                  </a:cubicBezTo>
                  <a:cubicBezTo>
                    <a:pt x="193" y="138"/>
                    <a:pt x="193" y="138"/>
                    <a:pt x="193" y="138"/>
                  </a:cubicBezTo>
                  <a:cubicBezTo>
                    <a:pt x="197" y="138"/>
                    <a:pt x="197" y="138"/>
                    <a:pt x="197" y="138"/>
                  </a:cubicBezTo>
                  <a:cubicBezTo>
                    <a:pt x="199" y="137"/>
                    <a:pt x="199" y="137"/>
                    <a:pt x="199" y="137"/>
                  </a:cubicBezTo>
                  <a:cubicBezTo>
                    <a:pt x="199" y="134"/>
                    <a:pt x="199" y="134"/>
                    <a:pt x="199" y="134"/>
                  </a:cubicBezTo>
                  <a:cubicBezTo>
                    <a:pt x="199" y="132"/>
                    <a:pt x="199" y="132"/>
                    <a:pt x="199" y="132"/>
                  </a:cubicBezTo>
                  <a:cubicBezTo>
                    <a:pt x="201" y="130"/>
                    <a:pt x="201" y="130"/>
                    <a:pt x="201" y="130"/>
                  </a:cubicBezTo>
                  <a:cubicBezTo>
                    <a:pt x="200" y="129"/>
                    <a:pt x="200" y="129"/>
                    <a:pt x="200" y="129"/>
                  </a:cubicBezTo>
                  <a:lnTo>
                    <a:pt x="198" y="128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6350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chemeClr val="accent6"/>
                </a:solidFill>
                <a:latin typeface="Source Sans Pro Light" charset="0"/>
              </a:endParaRPr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auto">
            <a:xfrm>
              <a:off x="2211198" y="767331"/>
              <a:ext cx="418238" cy="234416"/>
            </a:xfrm>
            <a:custGeom>
              <a:avLst/>
              <a:gdLst>
                <a:gd name="T0" fmla="*/ 169 w 248"/>
                <a:gd name="T1" fmla="*/ 118 h 139"/>
                <a:gd name="T2" fmla="*/ 248 w 248"/>
                <a:gd name="T3" fmla="*/ 101 h 139"/>
                <a:gd name="T4" fmla="*/ 246 w 248"/>
                <a:gd name="T5" fmla="*/ 93 h 139"/>
                <a:gd name="T6" fmla="*/ 239 w 248"/>
                <a:gd name="T7" fmla="*/ 86 h 139"/>
                <a:gd name="T8" fmla="*/ 232 w 248"/>
                <a:gd name="T9" fmla="*/ 83 h 139"/>
                <a:gd name="T10" fmla="*/ 228 w 248"/>
                <a:gd name="T11" fmla="*/ 78 h 139"/>
                <a:gd name="T12" fmla="*/ 224 w 248"/>
                <a:gd name="T13" fmla="*/ 72 h 139"/>
                <a:gd name="T14" fmla="*/ 226 w 248"/>
                <a:gd name="T15" fmla="*/ 68 h 139"/>
                <a:gd name="T16" fmla="*/ 228 w 248"/>
                <a:gd name="T17" fmla="*/ 67 h 139"/>
                <a:gd name="T18" fmla="*/ 224 w 248"/>
                <a:gd name="T19" fmla="*/ 63 h 139"/>
                <a:gd name="T20" fmla="*/ 211 w 248"/>
                <a:gd name="T21" fmla="*/ 54 h 139"/>
                <a:gd name="T22" fmla="*/ 215 w 248"/>
                <a:gd name="T23" fmla="*/ 55 h 139"/>
                <a:gd name="T24" fmla="*/ 221 w 248"/>
                <a:gd name="T25" fmla="*/ 59 h 139"/>
                <a:gd name="T26" fmla="*/ 225 w 248"/>
                <a:gd name="T27" fmla="*/ 56 h 139"/>
                <a:gd name="T28" fmla="*/ 225 w 248"/>
                <a:gd name="T29" fmla="*/ 48 h 139"/>
                <a:gd name="T30" fmla="*/ 215 w 248"/>
                <a:gd name="T31" fmla="*/ 45 h 139"/>
                <a:gd name="T32" fmla="*/ 211 w 248"/>
                <a:gd name="T33" fmla="*/ 41 h 139"/>
                <a:gd name="T34" fmla="*/ 207 w 248"/>
                <a:gd name="T35" fmla="*/ 43 h 139"/>
                <a:gd name="T36" fmla="*/ 199 w 248"/>
                <a:gd name="T37" fmla="*/ 37 h 139"/>
                <a:gd name="T38" fmla="*/ 193 w 248"/>
                <a:gd name="T39" fmla="*/ 37 h 139"/>
                <a:gd name="T40" fmla="*/ 188 w 248"/>
                <a:gd name="T41" fmla="*/ 36 h 139"/>
                <a:gd name="T42" fmla="*/ 191 w 248"/>
                <a:gd name="T43" fmla="*/ 24 h 139"/>
                <a:gd name="T44" fmla="*/ 192 w 248"/>
                <a:gd name="T45" fmla="*/ 17 h 139"/>
                <a:gd name="T46" fmla="*/ 183 w 248"/>
                <a:gd name="T47" fmla="*/ 10 h 139"/>
                <a:gd name="T48" fmla="*/ 171 w 248"/>
                <a:gd name="T49" fmla="*/ 5 h 139"/>
                <a:gd name="T50" fmla="*/ 166 w 248"/>
                <a:gd name="T51" fmla="*/ 8 h 139"/>
                <a:gd name="T52" fmla="*/ 151 w 248"/>
                <a:gd name="T53" fmla="*/ 0 h 139"/>
                <a:gd name="T54" fmla="*/ 149 w 248"/>
                <a:gd name="T55" fmla="*/ 15 h 139"/>
                <a:gd name="T56" fmla="*/ 144 w 248"/>
                <a:gd name="T57" fmla="*/ 21 h 139"/>
                <a:gd name="T58" fmla="*/ 138 w 248"/>
                <a:gd name="T59" fmla="*/ 28 h 139"/>
                <a:gd name="T60" fmla="*/ 134 w 248"/>
                <a:gd name="T61" fmla="*/ 28 h 139"/>
                <a:gd name="T62" fmla="*/ 131 w 248"/>
                <a:gd name="T63" fmla="*/ 36 h 139"/>
                <a:gd name="T64" fmla="*/ 127 w 248"/>
                <a:gd name="T65" fmla="*/ 46 h 139"/>
                <a:gd name="T66" fmla="*/ 120 w 248"/>
                <a:gd name="T67" fmla="*/ 43 h 139"/>
                <a:gd name="T68" fmla="*/ 115 w 248"/>
                <a:gd name="T69" fmla="*/ 48 h 139"/>
                <a:gd name="T70" fmla="*/ 109 w 248"/>
                <a:gd name="T71" fmla="*/ 68 h 139"/>
                <a:gd name="T72" fmla="*/ 103 w 248"/>
                <a:gd name="T73" fmla="*/ 78 h 139"/>
                <a:gd name="T74" fmla="*/ 100 w 248"/>
                <a:gd name="T75" fmla="*/ 89 h 139"/>
                <a:gd name="T76" fmla="*/ 82 w 248"/>
                <a:gd name="T77" fmla="*/ 101 h 139"/>
                <a:gd name="T78" fmla="*/ 69 w 248"/>
                <a:gd name="T79" fmla="*/ 100 h 139"/>
                <a:gd name="T80" fmla="*/ 61 w 248"/>
                <a:gd name="T81" fmla="*/ 107 h 139"/>
                <a:gd name="T82" fmla="*/ 50 w 248"/>
                <a:gd name="T83" fmla="*/ 100 h 139"/>
                <a:gd name="T84" fmla="*/ 46 w 248"/>
                <a:gd name="T85" fmla="*/ 97 h 139"/>
                <a:gd name="T86" fmla="*/ 43 w 248"/>
                <a:gd name="T87" fmla="*/ 103 h 139"/>
                <a:gd name="T88" fmla="*/ 28 w 248"/>
                <a:gd name="T89" fmla="*/ 113 h 139"/>
                <a:gd name="T90" fmla="*/ 22 w 248"/>
                <a:gd name="T91" fmla="*/ 127 h 139"/>
                <a:gd name="T92" fmla="*/ 15 w 248"/>
                <a:gd name="T93" fmla="*/ 130 h 139"/>
                <a:gd name="T94" fmla="*/ 6 w 248"/>
                <a:gd name="T95" fmla="*/ 136 h 139"/>
                <a:gd name="T96" fmla="*/ 64 w 248"/>
                <a:gd name="T97" fmla="*/ 133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48" h="139">
                  <a:moveTo>
                    <a:pt x="116" y="127"/>
                  </a:moveTo>
                  <a:lnTo>
                    <a:pt x="169" y="118"/>
                  </a:lnTo>
                  <a:lnTo>
                    <a:pt x="243" y="103"/>
                  </a:lnTo>
                  <a:lnTo>
                    <a:pt x="248" y="101"/>
                  </a:lnTo>
                  <a:lnTo>
                    <a:pt x="248" y="98"/>
                  </a:lnTo>
                  <a:lnTo>
                    <a:pt x="246" y="93"/>
                  </a:lnTo>
                  <a:lnTo>
                    <a:pt x="243" y="89"/>
                  </a:lnTo>
                  <a:lnTo>
                    <a:pt x="239" y="86"/>
                  </a:lnTo>
                  <a:lnTo>
                    <a:pt x="237" y="86"/>
                  </a:lnTo>
                  <a:lnTo>
                    <a:pt x="232" y="83"/>
                  </a:lnTo>
                  <a:lnTo>
                    <a:pt x="231" y="80"/>
                  </a:lnTo>
                  <a:lnTo>
                    <a:pt x="228" y="78"/>
                  </a:lnTo>
                  <a:lnTo>
                    <a:pt x="226" y="74"/>
                  </a:lnTo>
                  <a:lnTo>
                    <a:pt x="224" y="72"/>
                  </a:lnTo>
                  <a:lnTo>
                    <a:pt x="224" y="70"/>
                  </a:lnTo>
                  <a:lnTo>
                    <a:pt x="226" y="68"/>
                  </a:lnTo>
                  <a:lnTo>
                    <a:pt x="230" y="70"/>
                  </a:lnTo>
                  <a:lnTo>
                    <a:pt x="228" y="67"/>
                  </a:lnTo>
                  <a:lnTo>
                    <a:pt x="226" y="64"/>
                  </a:lnTo>
                  <a:lnTo>
                    <a:pt x="224" y="63"/>
                  </a:lnTo>
                  <a:lnTo>
                    <a:pt x="215" y="60"/>
                  </a:lnTo>
                  <a:lnTo>
                    <a:pt x="211" y="54"/>
                  </a:lnTo>
                  <a:lnTo>
                    <a:pt x="211" y="53"/>
                  </a:lnTo>
                  <a:lnTo>
                    <a:pt x="215" y="55"/>
                  </a:lnTo>
                  <a:lnTo>
                    <a:pt x="220" y="56"/>
                  </a:lnTo>
                  <a:lnTo>
                    <a:pt x="221" y="59"/>
                  </a:lnTo>
                  <a:lnTo>
                    <a:pt x="227" y="60"/>
                  </a:lnTo>
                  <a:lnTo>
                    <a:pt x="225" y="56"/>
                  </a:lnTo>
                  <a:lnTo>
                    <a:pt x="225" y="51"/>
                  </a:lnTo>
                  <a:lnTo>
                    <a:pt x="225" y="48"/>
                  </a:lnTo>
                  <a:lnTo>
                    <a:pt x="221" y="49"/>
                  </a:lnTo>
                  <a:lnTo>
                    <a:pt x="215" y="45"/>
                  </a:lnTo>
                  <a:lnTo>
                    <a:pt x="212" y="41"/>
                  </a:lnTo>
                  <a:lnTo>
                    <a:pt x="211" y="41"/>
                  </a:lnTo>
                  <a:lnTo>
                    <a:pt x="210" y="43"/>
                  </a:lnTo>
                  <a:lnTo>
                    <a:pt x="207" y="43"/>
                  </a:lnTo>
                  <a:lnTo>
                    <a:pt x="203" y="39"/>
                  </a:lnTo>
                  <a:lnTo>
                    <a:pt x="199" y="37"/>
                  </a:lnTo>
                  <a:lnTo>
                    <a:pt x="195" y="36"/>
                  </a:lnTo>
                  <a:lnTo>
                    <a:pt x="193" y="37"/>
                  </a:lnTo>
                  <a:lnTo>
                    <a:pt x="190" y="38"/>
                  </a:lnTo>
                  <a:lnTo>
                    <a:pt x="188" y="36"/>
                  </a:lnTo>
                  <a:lnTo>
                    <a:pt x="188" y="25"/>
                  </a:lnTo>
                  <a:lnTo>
                    <a:pt x="191" y="24"/>
                  </a:lnTo>
                  <a:lnTo>
                    <a:pt x="193" y="21"/>
                  </a:lnTo>
                  <a:lnTo>
                    <a:pt x="192" y="17"/>
                  </a:lnTo>
                  <a:lnTo>
                    <a:pt x="188" y="14"/>
                  </a:lnTo>
                  <a:lnTo>
                    <a:pt x="183" y="10"/>
                  </a:lnTo>
                  <a:lnTo>
                    <a:pt x="173" y="4"/>
                  </a:lnTo>
                  <a:lnTo>
                    <a:pt x="171" y="5"/>
                  </a:lnTo>
                  <a:lnTo>
                    <a:pt x="168" y="8"/>
                  </a:lnTo>
                  <a:lnTo>
                    <a:pt x="166" y="8"/>
                  </a:lnTo>
                  <a:lnTo>
                    <a:pt x="160" y="5"/>
                  </a:lnTo>
                  <a:lnTo>
                    <a:pt x="151" y="0"/>
                  </a:lnTo>
                  <a:lnTo>
                    <a:pt x="151" y="8"/>
                  </a:lnTo>
                  <a:lnTo>
                    <a:pt x="149" y="15"/>
                  </a:lnTo>
                  <a:lnTo>
                    <a:pt x="147" y="18"/>
                  </a:lnTo>
                  <a:lnTo>
                    <a:pt x="144" y="21"/>
                  </a:lnTo>
                  <a:lnTo>
                    <a:pt x="139" y="30"/>
                  </a:lnTo>
                  <a:lnTo>
                    <a:pt x="138" y="28"/>
                  </a:lnTo>
                  <a:lnTo>
                    <a:pt x="135" y="28"/>
                  </a:lnTo>
                  <a:lnTo>
                    <a:pt x="134" y="28"/>
                  </a:lnTo>
                  <a:lnTo>
                    <a:pt x="133" y="32"/>
                  </a:lnTo>
                  <a:lnTo>
                    <a:pt x="131" y="36"/>
                  </a:lnTo>
                  <a:lnTo>
                    <a:pt x="128" y="44"/>
                  </a:lnTo>
                  <a:lnTo>
                    <a:pt x="127" y="46"/>
                  </a:lnTo>
                  <a:lnTo>
                    <a:pt x="125" y="45"/>
                  </a:lnTo>
                  <a:lnTo>
                    <a:pt x="120" y="43"/>
                  </a:lnTo>
                  <a:lnTo>
                    <a:pt x="116" y="41"/>
                  </a:lnTo>
                  <a:lnTo>
                    <a:pt x="115" y="48"/>
                  </a:lnTo>
                  <a:lnTo>
                    <a:pt x="112" y="60"/>
                  </a:lnTo>
                  <a:lnTo>
                    <a:pt x="109" y="68"/>
                  </a:lnTo>
                  <a:lnTo>
                    <a:pt x="104" y="73"/>
                  </a:lnTo>
                  <a:lnTo>
                    <a:pt x="103" y="78"/>
                  </a:lnTo>
                  <a:lnTo>
                    <a:pt x="104" y="86"/>
                  </a:lnTo>
                  <a:lnTo>
                    <a:pt x="100" y="89"/>
                  </a:lnTo>
                  <a:lnTo>
                    <a:pt x="89" y="95"/>
                  </a:lnTo>
                  <a:lnTo>
                    <a:pt x="82" y="101"/>
                  </a:lnTo>
                  <a:lnTo>
                    <a:pt x="73" y="103"/>
                  </a:lnTo>
                  <a:lnTo>
                    <a:pt x="69" y="100"/>
                  </a:lnTo>
                  <a:lnTo>
                    <a:pt x="63" y="107"/>
                  </a:lnTo>
                  <a:lnTo>
                    <a:pt x="61" y="107"/>
                  </a:lnTo>
                  <a:lnTo>
                    <a:pt x="56" y="105"/>
                  </a:lnTo>
                  <a:lnTo>
                    <a:pt x="50" y="100"/>
                  </a:lnTo>
                  <a:lnTo>
                    <a:pt x="49" y="97"/>
                  </a:lnTo>
                  <a:lnTo>
                    <a:pt x="46" y="97"/>
                  </a:lnTo>
                  <a:lnTo>
                    <a:pt x="45" y="99"/>
                  </a:lnTo>
                  <a:lnTo>
                    <a:pt x="43" y="103"/>
                  </a:lnTo>
                  <a:lnTo>
                    <a:pt x="39" y="109"/>
                  </a:lnTo>
                  <a:lnTo>
                    <a:pt x="28" y="113"/>
                  </a:lnTo>
                  <a:lnTo>
                    <a:pt x="25" y="118"/>
                  </a:lnTo>
                  <a:lnTo>
                    <a:pt x="22" y="127"/>
                  </a:lnTo>
                  <a:lnTo>
                    <a:pt x="18" y="128"/>
                  </a:lnTo>
                  <a:lnTo>
                    <a:pt x="15" y="130"/>
                  </a:lnTo>
                  <a:lnTo>
                    <a:pt x="10" y="133"/>
                  </a:lnTo>
                  <a:lnTo>
                    <a:pt x="6" y="136"/>
                  </a:lnTo>
                  <a:lnTo>
                    <a:pt x="0" y="139"/>
                  </a:lnTo>
                  <a:lnTo>
                    <a:pt x="64" y="133"/>
                  </a:lnTo>
                  <a:lnTo>
                    <a:pt x="116" y="127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6350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latin typeface="Source Sans Pro Light" charset="0"/>
              </a:endParaRPr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auto">
            <a:xfrm>
              <a:off x="2248299" y="1084382"/>
              <a:ext cx="269831" cy="209119"/>
            </a:xfrm>
            <a:custGeom>
              <a:avLst/>
              <a:gdLst>
                <a:gd name="T0" fmla="*/ 94 w 189"/>
                <a:gd name="T1" fmla="*/ 4 h 147"/>
                <a:gd name="T2" fmla="*/ 79 w 189"/>
                <a:gd name="T3" fmla="*/ 0 h 147"/>
                <a:gd name="T4" fmla="*/ 67 w 189"/>
                <a:gd name="T5" fmla="*/ 4 h 147"/>
                <a:gd name="T6" fmla="*/ 58 w 189"/>
                <a:gd name="T7" fmla="*/ 6 h 147"/>
                <a:gd name="T8" fmla="*/ 39 w 189"/>
                <a:gd name="T9" fmla="*/ 4 h 147"/>
                <a:gd name="T10" fmla="*/ 26 w 189"/>
                <a:gd name="T11" fmla="*/ 7 h 147"/>
                <a:gd name="T12" fmla="*/ 12 w 189"/>
                <a:gd name="T13" fmla="*/ 18 h 147"/>
                <a:gd name="T14" fmla="*/ 11 w 189"/>
                <a:gd name="T15" fmla="*/ 22 h 147"/>
                <a:gd name="T16" fmla="*/ 5 w 189"/>
                <a:gd name="T17" fmla="*/ 26 h 147"/>
                <a:gd name="T18" fmla="*/ 0 w 189"/>
                <a:gd name="T19" fmla="*/ 32 h 147"/>
                <a:gd name="T20" fmla="*/ 4 w 189"/>
                <a:gd name="T21" fmla="*/ 37 h 147"/>
                <a:gd name="T22" fmla="*/ 19 w 189"/>
                <a:gd name="T23" fmla="*/ 45 h 147"/>
                <a:gd name="T24" fmla="*/ 24 w 189"/>
                <a:gd name="T25" fmla="*/ 53 h 147"/>
                <a:gd name="T26" fmla="*/ 34 w 189"/>
                <a:gd name="T27" fmla="*/ 64 h 147"/>
                <a:gd name="T28" fmla="*/ 55 w 189"/>
                <a:gd name="T29" fmla="*/ 81 h 147"/>
                <a:gd name="T30" fmla="*/ 66 w 189"/>
                <a:gd name="T31" fmla="*/ 96 h 147"/>
                <a:gd name="T32" fmla="*/ 76 w 189"/>
                <a:gd name="T33" fmla="*/ 102 h 147"/>
                <a:gd name="T34" fmla="*/ 82 w 189"/>
                <a:gd name="T35" fmla="*/ 107 h 147"/>
                <a:gd name="T36" fmla="*/ 87 w 189"/>
                <a:gd name="T37" fmla="*/ 114 h 147"/>
                <a:gd name="T38" fmla="*/ 89 w 189"/>
                <a:gd name="T39" fmla="*/ 119 h 147"/>
                <a:gd name="T40" fmla="*/ 91 w 189"/>
                <a:gd name="T41" fmla="*/ 124 h 147"/>
                <a:gd name="T42" fmla="*/ 95 w 189"/>
                <a:gd name="T43" fmla="*/ 125 h 147"/>
                <a:gd name="T44" fmla="*/ 98 w 189"/>
                <a:gd name="T45" fmla="*/ 128 h 147"/>
                <a:gd name="T46" fmla="*/ 99 w 189"/>
                <a:gd name="T47" fmla="*/ 133 h 147"/>
                <a:gd name="T48" fmla="*/ 103 w 189"/>
                <a:gd name="T49" fmla="*/ 138 h 147"/>
                <a:gd name="T50" fmla="*/ 104 w 189"/>
                <a:gd name="T51" fmla="*/ 145 h 147"/>
                <a:gd name="T52" fmla="*/ 108 w 189"/>
                <a:gd name="T53" fmla="*/ 147 h 147"/>
                <a:gd name="T54" fmla="*/ 110 w 189"/>
                <a:gd name="T55" fmla="*/ 140 h 147"/>
                <a:gd name="T56" fmla="*/ 116 w 189"/>
                <a:gd name="T57" fmla="*/ 140 h 147"/>
                <a:gd name="T58" fmla="*/ 117 w 189"/>
                <a:gd name="T59" fmla="*/ 137 h 147"/>
                <a:gd name="T60" fmla="*/ 112 w 189"/>
                <a:gd name="T61" fmla="*/ 136 h 147"/>
                <a:gd name="T62" fmla="*/ 110 w 189"/>
                <a:gd name="T63" fmla="*/ 133 h 147"/>
                <a:gd name="T64" fmla="*/ 115 w 189"/>
                <a:gd name="T65" fmla="*/ 132 h 147"/>
                <a:gd name="T66" fmla="*/ 119 w 189"/>
                <a:gd name="T67" fmla="*/ 135 h 147"/>
                <a:gd name="T68" fmla="*/ 124 w 189"/>
                <a:gd name="T69" fmla="*/ 128 h 147"/>
                <a:gd name="T70" fmla="*/ 123 w 189"/>
                <a:gd name="T71" fmla="*/ 123 h 147"/>
                <a:gd name="T72" fmla="*/ 130 w 189"/>
                <a:gd name="T73" fmla="*/ 123 h 147"/>
                <a:gd name="T74" fmla="*/ 135 w 189"/>
                <a:gd name="T75" fmla="*/ 119 h 147"/>
                <a:gd name="T76" fmla="*/ 131 w 189"/>
                <a:gd name="T77" fmla="*/ 118 h 147"/>
                <a:gd name="T78" fmla="*/ 129 w 189"/>
                <a:gd name="T79" fmla="*/ 115 h 147"/>
                <a:gd name="T80" fmla="*/ 133 w 189"/>
                <a:gd name="T81" fmla="*/ 115 h 147"/>
                <a:gd name="T82" fmla="*/ 138 w 189"/>
                <a:gd name="T83" fmla="*/ 117 h 147"/>
                <a:gd name="T84" fmla="*/ 145 w 189"/>
                <a:gd name="T85" fmla="*/ 110 h 147"/>
                <a:gd name="T86" fmla="*/ 141 w 189"/>
                <a:gd name="T87" fmla="*/ 105 h 147"/>
                <a:gd name="T88" fmla="*/ 143 w 189"/>
                <a:gd name="T89" fmla="*/ 103 h 147"/>
                <a:gd name="T90" fmla="*/ 149 w 189"/>
                <a:gd name="T91" fmla="*/ 103 h 147"/>
                <a:gd name="T92" fmla="*/ 155 w 189"/>
                <a:gd name="T93" fmla="*/ 93 h 147"/>
                <a:gd name="T94" fmla="*/ 164 w 189"/>
                <a:gd name="T95" fmla="*/ 89 h 147"/>
                <a:gd name="T96" fmla="*/ 169 w 189"/>
                <a:gd name="T97" fmla="*/ 81 h 147"/>
                <a:gd name="T98" fmla="*/ 165 w 189"/>
                <a:gd name="T99" fmla="*/ 75 h 147"/>
                <a:gd name="T100" fmla="*/ 169 w 189"/>
                <a:gd name="T101" fmla="*/ 75 h 147"/>
                <a:gd name="T102" fmla="*/ 170 w 189"/>
                <a:gd name="T103" fmla="*/ 70 h 147"/>
                <a:gd name="T104" fmla="*/ 175 w 189"/>
                <a:gd name="T105" fmla="*/ 60 h 147"/>
                <a:gd name="T106" fmla="*/ 178 w 189"/>
                <a:gd name="T107" fmla="*/ 54 h 147"/>
                <a:gd name="T108" fmla="*/ 187 w 189"/>
                <a:gd name="T109" fmla="*/ 46 h 147"/>
                <a:gd name="T110" fmla="*/ 138 w 189"/>
                <a:gd name="T111" fmla="*/ 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89" h="147">
                  <a:moveTo>
                    <a:pt x="98" y="14"/>
                  </a:moveTo>
                  <a:cubicBezTo>
                    <a:pt x="94" y="4"/>
                    <a:pt x="94" y="4"/>
                    <a:pt x="94" y="4"/>
                  </a:cubicBezTo>
                  <a:cubicBezTo>
                    <a:pt x="88" y="1"/>
                    <a:pt x="88" y="1"/>
                    <a:pt x="88" y="1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72" y="1"/>
                    <a:pt x="72" y="1"/>
                    <a:pt x="72" y="1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4" y="5"/>
                    <a:pt x="64" y="5"/>
                    <a:pt x="64" y="5"/>
                  </a:cubicBezTo>
                  <a:cubicBezTo>
                    <a:pt x="58" y="6"/>
                    <a:pt x="58" y="6"/>
                    <a:pt x="58" y="6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22" y="49"/>
                    <a:pt x="22" y="49"/>
                    <a:pt x="22" y="49"/>
                  </a:cubicBezTo>
                  <a:cubicBezTo>
                    <a:pt x="24" y="53"/>
                    <a:pt x="24" y="53"/>
                    <a:pt x="24" y="53"/>
                  </a:cubicBezTo>
                  <a:cubicBezTo>
                    <a:pt x="29" y="58"/>
                    <a:pt x="29" y="58"/>
                    <a:pt x="29" y="58"/>
                  </a:cubicBezTo>
                  <a:cubicBezTo>
                    <a:pt x="34" y="64"/>
                    <a:pt x="34" y="64"/>
                    <a:pt x="34" y="64"/>
                  </a:cubicBezTo>
                  <a:cubicBezTo>
                    <a:pt x="50" y="77"/>
                    <a:pt x="50" y="77"/>
                    <a:pt x="50" y="77"/>
                  </a:cubicBezTo>
                  <a:cubicBezTo>
                    <a:pt x="55" y="81"/>
                    <a:pt x="55" y="81"/>
                    <a:pt x="55" y="81"/>
                  </a:cubicBezTo>
                  <a:cubicBezTo>
                    <a:pt x="61" y="89"/>
                    <a:pt x="61" y="89"/>
                    <a:pt x="61" y="89"/>
                  </a:cubicBezTo>
                  <a:cubicBezTo>
                    <a:pt x="66" y="96"/>
                    <a:pt x="66" y="96"/>
                    <a:pt x="66" y="96"/>
                  </a:cubicBezTo>
                  <a:cubicBezTo>
                    <a:pt x="73" y="99"/>
                    <a:pt x="73" y="99"/>
                    <a:pt x="73" y="99"/>
                  </a:cubicBezTo>
                  <a:cubicBezTo>
                    <a:pt x="76" y="102"/>
                    <a:pt x="76" y="102"/>
                    <a:pt x="76" y="102"/>
                  </a:cubicBezTo>
                  <a:cubicBezTo>
                    <a:pt x="79" y="105"/>
                    <a:pt x="79" y="105"/>
                    <a:pt x="79" y="105"/>
                  </a:cubicBezTo>
                  <a:cubicBezTo>
                    <a:pt x="82" y="107"/>
                    <a:pt x="82" y="107"/>
                    <a:pt x="82" y="107"/>
                  </a:cubicBezTo>
                  <a:cubicBezTo>
                    <a:pt x="84" y="109"/>
                    <a:pt x="84" y="109"/>
                    <a:pt x="84" y="109"/>
                  </a:cubicBezTo>
                  <a:cubicBezTo>
                    <a:pt x="87" y="114"/>
                    <a:pt x="87" y="114"/>
                    <a:pt x="87" y="114"/>
                  </a:cubicBezTo>
                  <a:cubicBezTo>
                    <a:pt x="89" y="117"/>
                    <a:pt x="89" y="117"/>
                    <a:pt x="89" y="117"/>
                  </a:cubicBezTo>
                  <a:cubicBezTo>
                    <a:pt x="89" y="119"/>
                    <a:pt x="89" y="119"/>
                    <a:pt x="89" y="119"/>
                  </a:cubicBezTo>
                  <a:cubicBezTo>
                    <a:pt x="90" y="122"/>
                    <a:pt x="90" y="122"/>
                    <a:pt x="90" y="122"/>
                  </a:cubicBezTo>
                  <a:cubicBezTo>
                    <a:pt x="91" y="124"/>
                    <a:pt x="91" y="124"/>
                    <a:pt x="91" y="124"/>
                  </a:cubicBezTo>
                  <a:cubicBezTo>
                    <a:pt x="92" y="124"/>
                    <a:pt x="92" y="124"/>
                    <a:pt x="92" y="124"/>
                  </a:cubicBezTo>
                  <a:cubicBezTo>
                    <a:pt x="95" y="125"/>
                    <a:pt x="95" y="125"/>
                    <a:pt x="95" y="125"/>
                  </a:cubicBezTo>
                  <a:cubicBezTo>
                    <a:pt x="98" y="127"/>
                    <a:pt x="98" y="127"/>
                    <a:pt x="98" y="127"/>
                  </a:cubicBezTo>
                  <a:cubicBezTo>
                    <a:pt x="98" y="128"/>
                    <a:pt x="98" y="128"/>
                    <a:pt x="98" y="128"/>
                  </a:cubicBezTo>
                  <a:cubicBezTo>
                    <a:pt x="98" y="130"/>
                    <a:pt x="98" y="130"/>
                    <a:pt x="98" y="130"/>
                  </a:cubicBezTo>
                  <a:cubicBezTo>
                    <a:pt x="99" y="133"/>
                    <a:pt x="99" y="133"/>
                    <a:pt x="99" y="133"/>
                  </a:cubicBezTo>
                  <a:cubicBezTo>
                    <a:pt x="103" y="137"/>
                    <a:pt x="103" y="137"/>
                    <a:pt x="103" y="137"/>
                  </a:cubicBezTo>
                  <a:cubicBezTo>
                    <a:pt x="103" y="138"/>
                    <a:pt x="103" y="138"/>
                    <a:pt x="103" y="138"/>
                  </a:cubicBezTo>
                  <a:cubicBezTo>
                    <a:pt x="103" y="142"/>
                    <a:pt x="103" y="142"/>
                    <a:pt x="103" y="142"/>
                  </a:cubicBezTo>
                  <a:cubicBezTo>
                    <a:pt x="104" y="145"/>
                    <a:pt x="104" y="145"/>
                    <a:pt x="104" y="145"/>
                  </a:cubicBezTo>
                  <a:cubicBezTo>
                    <a:pt x="106" y="146"/>
                    <a:pt x="106" y="146"/>
                    <a:pt x="106" y="146"/>
                  </a:cubicBezTo>
                  <a:cubicBezTo>
                    <a:pt x="108" y="147"/>
                    <a:pt x="108" y="147"/>
                    <a:pt x="108" y="147"/>
                  </a:cubicBezTo>
                  <a:cubicBezTo>
                    <a:pt x="108" y="141"/>
                    <a:pt x="108" y="141"/>
                    <a:pt x="108" y="141"/>
                  </a:cubicBezTo>
                  <a:cubicBezTo>
                    <a:pt x="110" y="140"/>
                    <a:pt x="110" y="140"/>
                    <a:pt x="110" y="140"/>
                  </a:cubicBezTo>
                  <a:cubicBezTo>
                    <a:pt x="115" y="140"/>
                    <a:pt x="115" y="140"/>
                    <a:pt x="115" y="140"/>
                  </a:cubicBezTo>
                  <a:cubicBezTo>
                    <a:pt x="116" y="140"/>
                    <a:pt x="116" y="140"/>
                    <a:pt x="116" y="140"/>
                  </a:cubicBezTo>
                  <a:cubicBezTo>
                    <a:pt x="116" y="140"/>
                    <a:pt x="118" y="139"/>
                    <a:pt x="118" y="139"/>
                  </a:cubicBezTo>
                  <a:cubicBezTo>
                    <a:pt x="118" y="138"/>
                    <a:pt x="117" y="137"/>
                    <a:pt x="117" y="137"/>
                  </a:cubicBezTo>
                  <a:cubicBezTo>
                    <a:pt x="116" y="137"/>
                    <a:pt x="116" y="137"/>
                    <a:pt x="116" y="137"/>
                  </a:cubicBezTo>
                  <a:cubicBezTo>
                    <a:pt x="116" y="137"/>
                    <a:pt x="112" y="136"/>
                    <a:pt x="112" y="136"/>
                  </a:cubicBezTo>
                  <a:cubicBezTo>
                    <a:pt x="111" y="136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11" y="129"/>
                    <a:pt x="111" y="129"/>
                    <a:pt x="111" y="129"/>
                  </a:cubicBezTo>
                  <a:cubicBezTo>
                    <a:pt x="115" y="132"/>
                    <a:pt x="115" y="132"/>
                    <a:pt x="115" y="132"/>
                  </a:cubicBezTo>
                  <a:cubicBezTo>
                    <a:pt x="116" y="133"/>
                    <a:pt x="116" y="133"/>
                    <a:pt x="116" y="133"/>
                  </a:cubicBezTo>
                  <a:cubicBezTo>
                    <a:pt x="119" y="135"/>
                    <a:pt x="119" y="135"/>
                    <a:pt x="119" y="135"/>
                  </a:cubicBezTo>
                  <a:cubicBezTo>
                    <a:pt x="123" y="134"/>
                    <a:pt x="123" y="134"/>
                    <a:pt x="123" y="134"/>
                  </a:cubicBezTo>
                  <a:cubicBezTo>
                    <a:pt x="124" y="128"/>
                    <a:pt x="124" y="128"/>
                    <a:pt x="124" y="128"/>
                  </a:cubicBezTo>
                  <a:cubicBezTo>
                    <a:pt x="124" y="127"/>
                    <a:pt x="124" y="127"/>
                    <a:pt x="124" y="127"/>
                  </a:cubicBezTo>
                  <a:cubicBezTo>
                    <a:pt x="123" y="123"/>
                    <a:pt x="123" y="123"/>
                    <a:pt x="123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30" y="123"/>
                    <a:pt x="130" y="123"/>
                    <a:pt x="130" y="123"/>
                  </a:cubicBezTo>
                  <a:cubicBezTo>
                    <a:pt x="135" y="120"/>
                    <a:pt x="135" y="120"/>
                    <a:pt x="135" y="120"/>
                  </a:cubicBezTo>
                  <a:cubicBezTo>
                    <a:pt x="135" y="119"/>
                    <a:pt x="135" y="119"/>
                    <a:pt x="135" y="119"/>
                  </a:cubicBezTo>
                  <a:cubicBezTo>
                    <a:pt x="133" y="118"/>
                    <a:pt x="133" y="118"/>
                    <a:pt x="133" y="118"/>
                  </a:cubicBezTo>
                  <a:cubicBezTo>
                    <a:pt x="131" y="118"/>
                    <a:pt x="131" y="118"/>
                    <a:pt x="131" y="118"/>
                  </a:cubicBezTo>
                  <a:cubicBezTo>
                    <a:pt x="129" y="117"/>
                    <a:pt x="129" y="117"/>
                    <a:pt x="129" y="117"/>
                  </a:cubicBezTo>
                  <a:cubicBezTo>
                    <a:pt x="129" y="115"/>
                    <a:pt x="129" y="115"/>
                    <a:pt x="129" y="115"/>
                  </a:cubicBezTo>
                  <a:cubicBezTo>
                    <a:pt x="132" y="114"/>
                    <a:pt x="132" y="114"/>
                    <a:pt x="132" y="114"/>
                  </a:cubicBezTo>
                  <a:cubicBezTo>
                    <a:pt x="133" y="115"/>
                    <a:pt x="133" y="115"/>
                    <a:pt x="133" y="115"/>
                  </a:cubicBezTo>
                  <a:cubicBezTo>
                    <a:pt x="136" y="117"/>
                    <a:pt x="136" y="117"/>
                    <a:pt x="136" y="117"/>
                  </a:cubicBezTo>
                  <a:cubicBezTo>
                    <a:pt x="138" y="117"/>
                    <a:pt x="138" y="117"/>
                    <a:pt x="138" y="117"/>
                  </a:cubicBezTo>
                  <a:cubicBezTo>
                    <a:pt x="142" y="114"/>
                    <a:pt x="142" y="114"/>
                    <a:pt x="142" y="114"/>
                  </a:cubicBezTo>
                  <a:cubicBezTo>
                    <a:pt x="145" y="110"/>
                    <a:pt x="145" y="110"/>
                    <a:pt x="145" y="110"/>
                  </a:cubicBezTo>
                  <a:cubicBezTo>
                    <a:pt x="144" y="107"/>
                    <a:pt x="144" y="107"/>
                    <a:pt x="144" y="107"/>
                  </a:cubicBezTo>
                  <a:cubicBezTo>
                    <a:pt x="141" y="105"/>
                    <a:pt x="141" y="105"/>
                    <a:pt x="141" y="105"/>
                  </a:cubicBezTo>
                  <a:cubicBezTo>
                    <a:pt x="141" y="104"/>
                    <a:pt x="141" y="104"/>
                    <a:pt x="141" y="104"/>
                  </a:cubicBezTo>
                  <a:cubicBezTo>
                    <a:pt x="143" y="103"/>
                    <a:pt x="143" y="103"/>
                    <a:pt x="143" y="103"/>
                  </a:cubicBezTo>
                  <a:cubicBezTo>
                    <a:pt x="147" y="105"/>
                    <a:pt x="147" y="105"/>
                    <a:pt x="147" y="105"/>
                  </a:cubicBezTo>
                  <a:cubicBezTo>
                    <a:pt x="149" y="103"/>
                    <a:pt x="149" y="103"/>
                    <a:pt x="149" y="103"/>
                  </a:cubicBezTo>
                  <a:cubicBezTo>
                    <a:pt x="151" y="100"/>
                    <a:pt x="151" y="100"/>
                    <a:pt x="151" y="100"/>
                  </a:cubicBezTo>
                  <a:cubicBezTo>
                    <a:pt x="155" y="93"/>
                    <a:pt x="155" y="93"/>
                    <a:pt x="155" y="93"/>
                  </a:cubicBezTo>
                  <a:cubicBezTo>
                    <a:pt x="159" y="90"/>
                    <a:pt x="159" y="90"/>
                    <a:pt x="159" y="90"/>
                  </a:cubicBezTo>
                  <a:cubicBezTo>
                    <a:pt x="164" y="89"/>
                    <a:pt x="164" y="89"/>
                    <a:pt x="164" y="89"/>
                  </a:cubicBezTo>
                  <a:cubicBezTo>
                    <a:pt x="167" y="84"/>
                    <a:pt x="167" y="84"/>
                    <a:pt x="167" y="84"/>
                  </a:cubicBezTo>
                  <a:cubicBezTo>
                    <a:pt x="169" y="81"/>
                    <a:pt x="169" y="81"/>
                    <a:pt x="169" y="81"/>
                  </a:cubicBezTo>
                  <a:cubicBezTo>
                    <a:pt x="167" y="79"/>
                    <a:pt x="167" y="79"/>
                    <a:pt x="167" y="79"/>
                  </a:cubicBezTo>
                  <a:cubicBezTo>
                    <a:pt x="165" y="75"/>
                    <a:pt x="165" y="75"/>
                    <a:pt x="165" y="75"/>
                  </a:cubicBezTo>
                  <a:cubicBezTo>
                    <a:pt x="167" y="75"/>
                    <a:pt x="167" y="75"/>
                    <a:pt x="167" y="75"/>
                  </a:cubicBezTo>
                  <a:cubicBezTo>
                    <a:pt x="169" y="75"/>
                    <a:pt x="169" y="75"/>
                    <a:pt x="169" y="75"/>
                  </a:cubicBezTo>
                  <a:cubicBezTo>
                    <a:pt x="169" y="72"/>
                    <a:pt x="169" y="72"/>
                    <a:pt x="169" y="72"/>
                  </a:cubicBezTo>
                  <a:cubicBezTo>
                    <a:pt x="170" y="70"/>
                    <a:pt x="170" y="70"/>
                    <a:pt x="170" y="70"/>
                  </a:cubicBezTo>
                  <a:cubicBezTo>
                    <a:pt x="173" y="66"/>
                    <a:pt x="173" y="66"/>
                    <a:pt x="173" y="66"/>
                  </a:cubicBezTo>
                  <a:cubicBezTo>
                    <a:pt x="175" y="60"/>
                    <a:pt x="175" y="60"/>
                    <a:pt x="175" y="60"/>
                  </a:cubicBezTo>
                  <a:cubicBezTo>
                    <a:pt x="177" y="56"/>
                    <a:pt x="177" y="56"/>
                    <a:pt x="177" y="56"/>
                  </a:cubicBezTo>
                  <a:cubicBezTo>
                    <a:pt x="178" y="54"/>
                    <a:pt x="178" y="54"/>
                    <a:pt x="178" y="54"/>
                  </a:cubicBezTo>
                  <a:cubicBezTo>
                    <a:pt x="180" y="52"/>
                    <a:pt x="180" y="52"/>
                    <a:pt x="180" y="52"/>
                  </a:cubicBezTo>
                  <a:cubicBezTo>
                    <a:pt x="187" y="46"/>
                    <a:pt x="187" y="46"/>
                    <a:pt x="187" y="46"/>
                  </a:cubicBezTo>
                  <a:cubicBezTo>
                    <a:pt x="189" y="44"/>
                    <a:pt x="189" y="44"/>
                    <a:pt x="189" y="44"/>
                  </a:cubicBezTo>
                  <a:cubicBezTo>
                    <a:pt x="138" y="6"/>
                    <a:pt x="138" y="6"/>
                    <a:pt x="138" y="6"/>
                  </a:cubicBezTo>
                  <a:lnTo>
                    <a:pt x="98" y="1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latin typeface="Source Sans Pro Light" charset="0"/>
              </a:endParaRPr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auto">
            <a:xfrm>
              <a:off x="1970036" y="1123170"/>
              <a:ext cx="212492" cy="340661"/>
            </a:xfrm>
            <a:custGeom>
              <a:avLst/>
              <a:gdLst>
                <a:gd name="T0" fmla="*/ 39 w 126"/>
                <a:gd name="T1" fmla="*/ 183 h 202"/>
                <a:gd name="T2" fmla="*/ 33 w 126"/>
                <a:gd name="T3" fmla="*/ 176 h 202"/>
                <a:gd name="T4" fmla="*/ 36 w 126"/>
                <a:gd name="T5" fmla="*/ 172 h 202"/>
                <a:gd name="T6" fmla="*/ 51 w 126"/>
                <a:gd name="T7" fmla="*/ 168 h 202"/>
                <a:gd name="T8" fmla="*/ 125 w 126"/>
                <a:gd name="T9" fmla="*/ 161 h 202"/>
                <a:gd name="T10" fmla="*/ 120 w 126"/>
                <a:gd name="T11" fmla="*/ 153 h 202"/>
                <a:gd name="T12" fmla="*/ 119 w 126"/>
                <a:gd name="T13" fmla="*/ 148 h 202"/>
                <a:gd name="T14" fmla="*/ 120 w 126"/>
                <a:gd name="T15" fmla="*/ 141 h 202"/>
                <a:gd name="T16" fmla="*/ 116 w 126"/>
                <a:gd name="T17" fmla="*/ 130 h 202"/>
                <a:gd name="T18" fmla="*/ 119 w 126"/>
                <a:gd name="T19" fmla="*/ 123 h 202"/>
                <a:gd name="T20" fmla="*/ 116 w 126"/>
                <a:gd name="T21" fmla="*/ 117 h 202"/>
                <a:gd name="T22" fmla="*/ 122 w 126"/>
                <a:gd name="T23" fmla="*/ 110 h 202"/>
                <a:gd name="T24" fmla="*/ 119 w 126"/>
                <a:gd name="T25" fmla="*/ 104 h 202"/>
                <a:gd name="T26" fmla="*/ 115 w 126"/>
                <a:gd name="T27" fmla="*/ 95 h 202"/>
                <a:gd name="T28" fmla="*/ 106 w 126"/>
                <a:gd name="T29" fmla="*/ 75 h 202"/>
                <a:gd name="T30" fmla="*/ 89 w 126"/>
                <a:gd name="T31" fmla="*/ 12 h 202"/>
                <a:gd name="T32" fmla="*/ 94 w 126"/>
                <a:gd name="T33" fmla="*/ 0 h 202"/>
                <a:gd name="T34" fmla="*/ 1 w 126"/>
                <a:gd name="T35" fmla="*/ 7 h 202"/>
                <a:gd name="T36" fmla="*/ 0 w 126"/>
                <a:gd name="T37" fmla="*/ 106 h 202"/>
                <a:gd name="T38" fmla="*/ 6 w 126"/>
                <a:gd name="T39" fmla="*/ 196 h 202"/>
                <a:gd name="T40" fmla="*/ 11 w 126"/>
                <a:gd name="T41" fmla="*/ 197 h 202"/>
                <a:gd name="T42" fmla="*/ 16 w 126"/>
                <a:gd name="T43" fmla="*/ 195 h 202"/>
                <a:gd name="T44" fmla="*/ 16 w 126"/>
                <a:gd name="T45" fmla="*/ 187 h 202"/>
                <a:gd name="T46" fmla="*/ 21 w 126"/>
                <a:gd name="T47" fmla="*/ 184 h 202"/>
                <a:gd name="T48" fmla="*/ 22 w 126"/>
                <a:gd name="T49" fmla="*/ 189 h 202"/>
                <a:gd name="T50" fmla="*/ 22 w 126"/>
                <a:gd name="T51" fmla="*/ 193 h 202"/>
                <a:gd name="T52" fmla="*/ 25 w 126"/>
                <a:gd name="T53" fmla="*/ 195 h 202"/>
                <a:gd name="T54" fmla="*/ 27 w 126"/>
                <a:gd name="T55" fmla="*/ 199 h 202"/>
                <a:gd name="T56" fmla="*/ 25 w 126"/>
                <a:gd name="T57" fmla="*/ 202 h 202"/>
                <a:gd name="T58" fmla="*/ 31 w 126"/>
                <a:gd name="T59" fmla="*/ 200 h 202"/>
                <a:gd name="T60" fmla="*/ 38 w 126"/>
                <a:gd name="T61" fmla="*/ 197 h 202"/>
                <a:gd name="T62" fmla="*/ 43 w 126"/>
                <a:gd name="T63" fmla="*/ 196 h 202"/>
                <a:gd name="T64" fmla="*/ 44 w 126"/>
                <a:gd name="T65" fmla="*/ 195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6" h="202">
                  <a:moveTo>
                    <a:pt x="40" y="188"/>
                  </a:moveTo>
                  <a:lnTo>
                    <a:pt x="39" y="183"/>
                  </a:lnTo>
                  <a:lnTo>
                    <a:pt x="35" y="178"/>
                  </a:lnTo>
                  <a:lnTo>
                    <a:pt x="33" y="176"/>
                  </a:lnTo>
                  <a:lnTo>
                    <a:pt x="33" y="173"/>
                  </a:lnTo>
                  <a:lnTo>
                    <a:pt x="36" y="172"/>
                  </a:lnTo>
                  <a:lnTo>
                    <a:pt x="43" y="170"/>
                  </a:lnTo>
                  <a:lnTo>
                    <a:pt x="51" y="168"/>
                  </a:lnTo>
                  <a:lnTo>
                    <a:pt x="126" y="162"/>
                  </a:lnTo>
                  <a:lnTo>
                    <a:pt x="125" y="161"/>
                  </a:lnTo>
                  <a:lnTo>
                    <a:pt x="121" y="156"/>
                  </a:lnTo>
                  <a:lnTo>
                    <a:pt x="120" y="153"/>
                  </a:lnTo>
                  <a:lnTo>
                    <a:pt x="118" y="150"/>
                  </a:lnTo>
                  <a:lnTo>
                    <a:pt x="119" y="148"/>
                  </a:lnTo>
                  <a:lnTo>
                    <a:pt x="121" y="146"/>
                  </a:lnTo>
                  <a:lnTo>
                    <a:pt x="120" y="141"/>
                  </a:lnTo>
                  <a:lnTo>
                    <a:pt x="118" y="138"/>
                  </a:lnTo>
                  <a:lnTo>
                    <a:pt x="116" y="130"/>
                  </a:lnTo>
                  <a:lnTo>
                    <a:pt x="116" y="125"/>
                  </a:lnTo>
                  <a:lnTo>
                    <a:pt x="119" y="123"/>
                  </a:lnTo>
                  <a:lnTo>
                    <a:pt x="120" y="119"/>
                  </a:lnTo>
                  <a:lnTo>
                    <a:pt x="116" y="117"/>
                  </a:lnTo>
                  <a:lnTo>
                    <a:pt x="121" y="114"/>
                  </a:lnTo>
                  <a:lnTo>
                    <a:pt x="122" y="110"/>
                  </a:lnTo>
                  <a:lnTo>
                    <a:pt x="120" y="108"/>
                  </a:lnTo>
                  <a:lnTo>
                    <a:pt x="119" y="104"/>
                  </a:lnTo>
                  <a:lnTo>
                    <a:pt x="119" y="100"/>
                  </a:lnTo>
                  <a:lnTo>
                    <a:pt x="115" y="95"/>
                  </a:lnTo>
                  <a:lnTo>
                    <a:pt x="108" y="83"/>
                  </a:lnTo>
                  <a:lnTo>
                    <a:pt x="106" y="75"/>
                  </a:lnTo>
                  <a:lnTo>
                    <a:pt x="96" y="41"/>
                  </a:lnTo>
                  <a:lnTo>
                    <a:pt x="89" y="12"/>
                  </a:lnTo>
                  <a:lnTo>
                    <a:pt x="87" y="0"/>
                  </a:lnTo>
                  <a:lnTo>
                    <a:pt x="94" y="0"/>
                  </a:lnTo>
                  <a:lnTo>
                    <a:pt x="94" y="0"/>
                  </a:lnTo>
                  <a:lnTo>
                    <a:pt x="1" y="7"/>
                  </a:lnTo>
                  <a:lnTo>
                    <a:pt x="1" y="14"/>
                  </a:lnTo>
                  <a:lnTo>
                    <a:pt x="0" y="106"/>
                  </a:lnTo>
                  <a:lnTo>
                    <a:pt x="0" y="155"/>
                  </a:lnTo>
                  <a:lnTo>
                    <a:pt x="6" y="196"/>
                  </a:lnTo>
                  <a:lnTo>
                    <a:pt x="8" y="196"/>
                  </a:lnTo>
                  <a:lnTo>
                    <a:pt x="11" y="197"/>
                  </a:lnTo>
                  <a:lnTo>
                    <a:pt x="15" y="198"/>
                  </a:lnTo>
                  <a:lnTo>
                    <a:pt x="16" y="195"/>
                  </a:lnTo>
                  <a:lnTo>
                    <a:pt x="15" y="191"/>
                  </a:lnTo>
                  <a:lnTo>
                    <a:pt x="16" y="187"/>
                  </a:lnTo>
                  <a:lnTo>
                    <a:pt x="18" y="185"/>
                  </a:lnTo>
                  <a:lnTo>
                    <a:pt x="21" y="184"/>
                  </a:lnTo>
                  <a:lnTo>
                    <a:pt x="22" y="186"/>
                  </a:lnTo>
                  <a:lnTo>
                    <a:pt x="22" y="189"/>
                  </a:lnTo>
                  <a:lnTo>
                    <a:pt x="21" y="191"/>
                  </a:lnTo>
                  <a:lnTo>
                    <a:pt x="22" y="193"/>
                  </a:lnTo>
                  <a:lnTo>
                    <a:pt x="23" y="194"/>
                  </a:lnTo>
                  <a:lnTo>
                    <a:pt x="25" y="195"/>
                  </a:lnTo>
                  <a:lnTo>
                    <a:pt x="27" y="197"/>
                  </a:lnTo>
                  <a:lnTo>
                    <a:pt x="27" y="199"/>
                  </a:lnTo>
                  <a:lnTo>
                    <a:pt x="27" y="200"/>
                  </a:lnTo>
                  <a:lnTo>
                    <a:pt x="25" y="202"/>
                  </a:lnTo>
                  <a:lnTo>
                    <a:pt x="27" y="201"/>
                  </a:lnTo>
                  <a:lnTo>
                    <a:pt x="31" y="200"/>
                  </a:lnTo>
                  <a:lnTo>
                    <a:pt x="36" y="199"/>
                  </a:lnTo>
                  <a:lnTo>
                    <a:pt x="38" y="197"/>
                  </a:lnTo>
                  <a:lnTo>
                    <a:pt x="39" y="197"/>
                  </a:lnTo>
                  <a:lnTo>
                    <a:pt x="43" y="196"/>
                  </a:lnTo>
                  <a:lnTo>
                    <a:pt x="44" y="195"/>
                  </a:lnTo>
                  <a:lnTo>
                    <a:pt x="44" y="195"/>
                  </a:lnTo>
                  <a:lnTo>
                    <a:pt x="40" y="188"/>
                  </a:lnTo>
                  <a:close/>
                </a:path>
              </a:pathLst>
            </a:custGeom>
            <a:grpFill/>
            <a:ln w="6350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latin typeface="Source Sans Pro Light" charset="0"/>
              </a:endParaRPr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>
              <a:off x="1784527" y="1134975"/>
              <a:ext cx="195628" cy="342348"/>
            </a:xfrm>
            <a:custGeom>
              <a:avLst/>
              <a:gdLst>
                <a:gd name="T0" fmla="*/ 110 w 116"/>
                <a:gd name="T1" fmla="*/ 99 h 203"/>
                <a:gd name="T2" fmla="*/ 111 w 116"/>
                <a:gd name="T3" fmla="*/ 0 h 203"/>
                <a:gd name="T4" fmla="*/ 41 w 116"/>
                <a:gd name="T5" fmla="*/ 5 h 203"/>
                <a:gd name="T6" fmla="*/ 38 w 116"/>
                <a:gd name="T7" fmla="*/ 10 h 203"/>
                <a:gd name="T8" fmla="*/ 35 w 116"/>
                <a:gd name="T9" fmla="*/ 15 h 203"/>
                <a:gd name="T10" fmla="*/ 32 w 116"/>
                <a:gd name="T11" fmla="*/ 17 h 203"/>
                <a:gd name="T12" fmla="*/ 30 w 116"/>
                <a:gd name="T13" fmla="*/ 26 h 203"/>
                <a:gd name="T14" fmla="*/ 22 w 116"/>
                <a:gd name="T15" fmla="*/ 37 h 203"/>
                <a:gd name="T16" fmla="*/ 18 w 116"/>
                <a:gd name="T17" fmla="*/ 44 h 203"/>
                <a:gd name="T18" fmla="*/ 18 w 116"/>
                <a:gd name="T19" fmla="*/ 48 h 203"/>
                <a:gd name="T20" fmla="*/ 17 w 116"/>
                <a:gd name="T21" fmla="*/ 54 h 203"/>
                <a:gd name="T22" fmla="*/ 13 w 116"/>
                <a:gd name="T23" fmla="*/ 58 h 203"/>
                <a:gd name="T24" fmla="*/ 12 w 116"/>
                <a:gd name="T25" fmla="*/ 62 h 203"/>
                <a:gd name="T26" fmla="*/ 11 w 116"/>
                <a:gd name="T27" fmla="*/ 66 h 203"/>
                <a:gd name="T28" fmla="*/ 14 w 116"/>
                <a:gd name="T29" fmla="*/ 70 h 203"/>
                <a:gd name="T30" fmla="*/ 14 w 116"/>
                <a:gd name="T31" fmla="*/ 78 h 203"/>
                <a:gd name="T32" fmla="*/ 14 w 116"/>
                <a:gd name="T33" fmla="*/ 84 h 203"/>
                <a:gd name="T34" fmla="*/ 11 w 116"/>
                <a:gd name="T35" fmla="*/ 89 h 203"/>
                <a:gd name="T36" fmla="*/ 15 w 116"/>
                <a:gd name="T37" fmla="*/ 94 h 203"/>
                <a:gd name="T38" fmla="*/ 11 w 116"/>
                <a:gd name="T39" fmla="*/ 98 h 203"/>
                <a:gd name="T40" fmla="*/ 15 w 116"/>
                <a:gd name="T41" fmla="*/ 102 h 203"/>
                <a:gd name="T42" fmla="*/ 16 w 116"/>
                <a:gd name="T43" fmla="*/ 108 h 203"/>
                <a:gd name="T44" fmla="*/ 19 w 116"/>
                <a:gd name="T45" fmla="*/ 112 h 203"/>
                <a:gd name="T46" fmla="*/ 19 w 116"/>
                <a:gd name="T47" fmla="*/ 123 h 203"/>
                <a:gd name="T48" fmla="*/ 15 w 116"/>
                <a:gd name="T49" fmla="*/ 126 h 203"/>
                <a:gd name="T50" fmla="*/ 14 w 116"/>
                <a:gd name="T51" fmla="*/ 132 h 203"/>
                <a:gd name="T52" fmla="*/ 8 w 116"/>
                <a:gd name="T53" fmla="*/ 140 h 203"/>
                <a:gd name="T54" fmla="*/ 6 w 116"/>
                <a:gd name="T55" fmla="*/ 149 h 203"/>
                <a:gd name="T56" fmla="*/ 4 w 116"/>
                <a:gd name="T57" fmla="*/ 153 h 203"/>
                <a:gd name="T58" fmla="*/ 4 w 116"/>
                <a:gd name="T59" fmla="*/ 160 h 203"/>
                <a:gd name="T60" fmla="*/ 0 w 116"/>
                <a:gd name="T61" fmla="*/ 164 h 203"/>
                <a:gd name="T62" fmla="*/ 1 w 116"/>
                <a:gd name="T63" fmla="*/ 171 h 203"/>
                <a:gd name="T64" fmla="*/ 65 w 116"/>
                <a:gd name="T65" fmla="*/ 184 h 203"/>
                <a:gd name="T66" fmla="*/ 70 w 116"/>
                <a:gd name="T67" fmla="*/ 192 h 203"/>
                <a:gd name="T68" fmla="*/ 71 w 116"/>
                <a:gd name="T69" fmla="*/ 203 h 203"/>
                <a:gd name="T70" fmla="*/ 72 w 116"/>
                <a:gd name="T71" fmla="*/ 203 h 203"/>
                <a:gd name="T72" fmla="*/ 79 w 116"/>
                <a:gd name="T73" fmla="*/ 199 h 203"/>
                <a:gd name="T74" fmla="*/ 82 w 116"/>
                <a:gd name="T75" fmla="*/ 193 h 203"/>
                <a:gd name="T76" fmla="*/ 89 w 116"/>
                <a:gd name="T77" fmla="*/ 193 h 203"/>
                <a:gd name="T78" fmla="*/ 98 w 116"/>
                <a:gd name="T79" fmla="*/ 190 h 203"/>
                <a:gd name="T80" fmla="*/ 104 w 116"/>
                <a:gd name="T81" fmla="*/ 190 h 203"/>
                <a:gd name="T82" fmla="*/ 109 w 116"/>
                <a:gd name="T83" fmla="*/ 190 h 203"/>
                <a:gd name="T84" fmla="*/ 115 w 116"/>
                <a:gd name="T85" fmla="*/ 190 h 203"/>
                <a:gd name="T86" fmla="*/ 116 w 116"/>
                <a:gd name="T87" fmla="*/ 189 h 203"/>
                <a:gd name="T88" fmla="*/ 110 w 116"/>
                <a:gd name="T89" fmla="*/ 148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16" h="203">
                  <a:moveTo>
                    <a:pt x="110" y="148"/>
                  </a:moveTo>
                  <a:lnTo>
                    <a:pt x="110" y="99"/>
                  </a:lnTo>
                  <a:lnTo>
                    <a:pt x="111" y="7"/>
                  </a:lnTo>
                  <a:lnTo>
                    <a:pt x="111" y="0"/>
                  </a:lnTo>
                  <a:lnTo>
                    <a:pt x="41" y="5"/>
                  </a:lnTo>
                  <a:lnTo>
                    <a:pt x="41" y="5"/>
                  </a:lnTo>
                  <a:lnTo>
                    <a:pt x="42" y="8"/>
                  </a:lnTo>
                  <a:lnTo>
                    <a:pt x="38" y="10"/>
                  </a:lnTo>
                  <a:lnTo>
                    <a:pt x="36" y="12"/>
                  </a:lnTo>
                  <a:lnTo>
                    <a:pt x="35" y="15"/>
                  </a:lnTo>
                  <a:lnTo>
                    <a:pt x="33" y="17"/>
                  </a:lnTo>
                  <a:lnTo>
                    <a:pt x="32" y="17"/>
                  </a:lnTo>
                  <a:lnTo>
                    <a:pt x="30" y="22"/>
                  </a:lnTo>
                  <a:lnTo>
                    <a:pt x="30" y="26"/>
                  </a:lnTo>
                  <a:lnTo>
                    <a:pt x="27" y="31"/>
                  </a:lnTo>
                  <a:lnTo>
                    <a:pt x="22" y="37"/>
                  </a:lnTo>
                  <a:lnTo>
                    <a:pt x="19" y="40"/>
                  </a:lnTo>
                  <a:lnTo>
                    <a:pt x="18" y="44"/>
                  </a:lnTo>
                  <a:lnTo>
                    <a:pt x="20" y="45"/>
                  </a:lnTo>
                  <a:lnTo>
                    <a:pt x="18" y="48"/>
                  </a:lnTo>
                  <a:lnTo>
                    <a:pt x="16" y="52"/>
                  </a:lnTo>
                  <a:lnTo>
                    <a:pt x="17" y="54"/>
                  </a:lnTo>
                  <a:lnTo>
                    <a:pt x="16" y="54"/>
                  </a:lnTo>
                  <a:lnTo>
                    <a:pt x="13" y="58"/>
                  </a:lnTo>
                  <a:lnTo>
                    <a:pt x="11" y="61"/>
                  </a:lnTo>
                  <a:lnTo>
                    <a:pt x="12" y="62"/>
                  </a:lnTo>
                  <a:lnTo>
                    <a:pt x="11" y="64"/>
                  </a:lnTo>
                  <a:lnTo>
                    <a:pt x="11" y="66"/>
                  </a:lnTo>
                  <a:lnTo>
                    <a:pt x="12" y="67"/>
                  </a:lnTo>
                  <a:lnTo>
                    <a:pt x="14" y="70"/>
                  </a:lnTo>
                  <a:lnTo>
                    <a:pt x="14" y="72"/>
                  </a:lnTo>
                  <a:lnTo>
                    <a:pt x="14" y="78"/>
                  </a:lnTo>
                  <a:lnTo>
                    <a:pt x="15" y="81"/>
                  </a:lnTo>
                  <a:lnTo>
                    <a:pt x="14" y="84"/>
                  </a:lnTo>
                  <a:lnTo>
                    <a:pt x="12" y="89"/>
                  </a:lnTo>
                  <a:lnTo>
                    <a:pt x="11" y="89"/>
                  </a:lnTo>
                  <a:lnTo>
                    <a:pt x="14" y="91"/>
                  </a:lnTo>
                  <a:lnTo>
                    <a:pt x="15" y="94"/>
                  </a:lnTo>
                  <a:lnTo>
                    <a:pt x="15" y="96"/>
                  </a:lnTo>
                  <a:lnTo>
                    <a:pt x="11" y="98"/>
                  </a:lnTo>
                  <a:lnTo>
                    <a:pt x="14" y="100"/>
                  </a:lnTo>
                  <a:lnTo>
                    <a:pt x="15" y="102"/>
                  </a:lnTo>
                  <a:lnTo>
                    <a:pt x="15" y="103"/>
                  </a:lnTo>
                  <a:lnTo>
                    <a:pt x="16" y="108"/>
                  </a:lnTo>
                  <a:lnTo>
                    <a:pt x="16" y="110"/>
                  </a:lnTo>
                  <a:lnTo>
                    <a:pt x="19" y="112"/>
                  </a:lnTo>
                  <a:lnTo>
                    <a:pt x="20" y="115"/>
                  </a:lnTo>
                  <a:lnTo>
                    <a:pt x="19" y="123"/>
                  </a:lnTo>
                  <a:lnTo>
                    <a:pt x="16" y="126"/>
                  </a:lnTo>
                  <a:lnTo>
                    <a:pt x="15" y="126"/>
                  </a:lnTo>
                  <a:lnTo>
                    <a:pt x="15" y="130"/>
                  </a:lnTo>
                  <a:lnTo>
                    <a:pt x="14" y="132"/>
                  </a:lnTo>
                  <a:lnTo>
                    <a:pt x="10" y="138"/>
                  </a:lnTo>
                  <a:lnTo>
                    <a:pt x="8" y="140"/>
                  </a:lnTo>
                  <a:lnTo>
                    <a:pt x="7" y="147"/>
                  </a:lnTo>
                  <a:lnTo>
                    <a:pt x="6" y="149"/>
                  </a:lnTo>
                  <a:lnTo>
                    <a:pt x="5" y="150"/>
                  </a:lnTo>
                  <a:lnTo>
                    <a:pt x="4" y="153"/>
                  </a:lnTo>
                  <a:lnTo>
                    <a:pt x="4" y="155"/>
                  </a:lnTo>
                  <a:lnTo>
                    <a:pt x="4" y="160"/>
                  </a:lnTo>
                  <a:lnTo>
                    <a:pt x="1" y="162"/>
                  </a:lnTo>
                  <a:lnTo>
                    <a:pt x="0" y="164"/>
                  </a:lnTo>
                  <a:lnTo>
                    <a:pt x="0" y="167"/>
                  </a:lnTo>
                  <a:lnTo>
                    <a:pt x="1" y="171"/>
                  </a:lnTo>
                  <a:lnTo>
                    <a:pt x="66" y="168"/>
                  </a:lnTo>
                  <a:lnTo>
                    <a:pt x="65" y="184"/>
                  </a:lnTo>
                  <a:lnTo>
                    <a:pt x="67" y="188"/>
                  </a:lnTo>
                  <a:lnTo>
                    <a:pt x="70" y="192"/>
                  </a:lnTo>
                  <a:lnTo>
                    <a:pt x="71" y="199"/>
                  </a:lnTo>
                  <a:lnTo>
                    <a:pt x="71" y="203"/>
                  </a:lnTo>
                  <a:lnTo>
                    <a:pt x="71" y="203"/>
                  </a:lnTo>
                  <a:lnTo>
                    <a:pt x="72" y="203"/>
                  </a:lnTo>
                  <a:lnTo>
                    <a:pt x="77" y="200"/>
                  </a:lnTo>
                  <a:lnTo>
                    <a:pt x="79" y="199"/>
                  </a:lnTo>
                  <a:lnTo>
                    <a:pt x="82" y="197"/>
                  </a:lnTo>
                  <a:lnTo>
                    <a:pt x="82" y="193"/>
                  </a:lnTo>
                  <a:lnTo>
                    <a:pt x="86" y="193"/>
                  </a:lnTo>
                  <a:lnTo>
                    <a:pt x="89" y="193"/>
                  </a:lnTo>
                  <a:lnTo>
                    <a:pt x="93" y="192"/>
                  </a:lnTo>
                  <a:lnTo>
                    <a:pt x="98" y="190"/>
                  </a:lnTo>
                  <a:lnTo>
                    <a:pt x="102" y="190"/>
                  </a:lnTo>
                  <a:lnTo>
                    <a:pt x="104" y="190"/>
                  </a:lnTo>
                  <a:lnTo>
                    <a:pt x="107" y="190"/>
                  </a:lnTo>
                  <a:lnTo>
                    <a:pt x="109" y="190"/>
                  </a:lnTo>
                  <a:lnTo>
                    <a:pt x="113" y="192"/>
                  </a:lnTo>
                  <a:lnTo>
                    <a:pt x="115" y="190"/>
                  </a:lnTo>
                  <a:lnTo>
                    <a:pt x="116" y="189"/>
                  </a:lnTo>
                  <a:lnTo>
                    <a:pt x="116" y="189"/>
                  </a:lnTo>
                  <a:lnTo>
                    <a:pt x="116" y="189"/>
                  </a:lnTo>
                  <a:lnTo>
                    <a:pt x="110" y="148"/>
                  </a:lnTo>
                  <a:close/>
                </a:path>
              </a:pathLst>
            </a:custGeom>
            <a:grpFill/>
            <a:ln w="6350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latin typeface="Source Sans Pro Light" charset="0"/>
              </a:endParaRPr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auto">
            <a:xfrm>
              <a:off x="2399959" y="718203"/>
              <a:ext cx="242848" cy="177077"/>
            </a:xfrm>
            <a:custGeom>
              <a:avLst/>
              <a:gdLst>
                <a:gd name="T0" fmla="*/ 0 w 170"/>
                <a:gd name="T1" fmla="*/ 24 h 123"/>
                <a:gd name="T2" fmla="*/ 3 w 170"/>
                <a:gd name="T3" fmla="*/ 44 h 123"/>
                <a:gd name="T4" fmla="*/ 16 w 170"/>
                <a:gd name="T5" fmla="*/ 33 h 123"/>
                <a:gd name="T6" fmla="*/ 28 w 170"/>
                <a:gd name="T7" fmla="*/ 25 h 123"/>
                <a:gd name="T8" fmla="*/ 31 w 170"/>
                <a:gd name="T9" fmla="*/ 27 h 123"/>
                <a:gd name="T10" fmla="*/ 41 w 170"/>
                <a:gd name="T11" fmla="*/ 22 h 123"/>
                <a:gd name="T12" fmla="*/ 63 w 170"/>
                <a:gd name="T13" fmla="*/ 22 h 123"/>
                <a:gd name="T14" fmla="*/ 70 w 170"/>
                <a:gd name="T15" fmla="*/ 36 h 123"/>
                <a:gd name="T16" fmla="*/ 83 w 170"/>
                <a:gd name="T17" fmla="*/ 43 h 123"/>
                <a:gd name="T18" fmla="*/ 93 w 170"/>
                <a:gd name="T19" fmla="*/ 51 h 123"/>
                <a:gd name="T20" fmla="*/ 92 w 170"/>
                <a:gd name="T21" fmla="*/ 60 h 123"/>
                <a:gd name="T22" fmla="*/ 89 w 170"/>
                <a:gd name="T23" fmla="*/ 74 h 123"/>
                <a:gd name="T24" fmla="*/ 94 w 170"/>
                <a:gd name="T25" fmla="*/ 75 h 123"/>
                <a:gd name="T26" fmla="*/ 101 w 170"/>
                <a:gd name="T27" fmla="*/ 75 h 123"/>
                <a:gd name="T28" fmla="*/ 106 w 170"/>
                <a:gd name="T29" fmla="*/ 75 h 123"/>
                <a:gd name="T30" fmla="*/ 122 w 170"/>
                <a:gd name="T31" fmla="*/ 78 h 123"/>
                <a:gd name="T32" fmla="*/ 129 w 170"/>
                <a:gd name="T33" fmla="*/ 79 h 123"/>
                <a:gd name="T34" fmla="*/ 124 w 170"/>
                <a:gd name="T35" fmla="*/ 72 h 123"/>
                <a:gd name="T36" fmla="*/ 124 w 170"/>
                <a:gd name="T37" fmla="*/ 68 h 123"/>
                <a:gd name="T38" fmla="*/ 116 w 170"/>
                <a:gd name="T39" fmla="*/ 57 h 123"/>
                <a:gd name="T40" fmla="*/ 115 w 170"/>
                <a:gd name="T41" fmla="*/ 43 h 123"/>
                <a:gd name="T42" fmla="*/ 113 w 170"/>
                <a:gd name="T43" fmla="*/ 31 h 123"/>
                <a:gd name="T44" fmla="*/ 115 w 170"/>
                <a:gd name="T45" fmla="*/ 28 h 123"/>
                <a:gd name="T46" fmla="*/ 124 w 170"/>
                <a:gd name="T47" fmla="*/ 18 h 123"/>
                <a:gd name="T48" fmla="*/ 129 w 170"/>
                <a:gd name="T49" fmla="*/ 13 h 123"/>
                <a:gd name="T50" fmla="*/ 125 w 170"/>
                <a:gd name="T51" fmla="*/ 21 h 123"/>
                <a:gd name="T52" fmla="*/ 123 w 170"/>
                <a:gd name="T53" fmla="*/ 31 h 123"/>
                <a:gd name="T54" fmla="*/ 122 w 170"/>
                <a:gd name="T55" fmla="*/ 36 h 123"/>
                <a:gd name="T56" fmla="*/ 126 w 170"/>
                <a:gd name="T57" fmla="*/ 41 h 123"/>
                <a:gd name="T58" fmla="*/ 131 w 170"/>
                <a:gd name="T59" fmla="*/ 46 h 123"/>
                <a:gd name="T60" fmla="*/ 134 w 170"/>
                <a:gd name="T61" fmla="*/ 51 h 123"/>
                <a:gd name="T62" fmla="*/ 130 w 170"/>
                <a:gd name="T63" fmla="*/ 57 h 123"/>
                <a:gd name="T64" fmla="*/ 128 w 170"/>
                <a:gd name="T65" fmla="*/ 61 h 123"/>
                <a:gd name="T66" fmla="*/ 129 w 170"/>
                <a:gd name="T67" fmla="*/ 65 h 123"/>
                <a:gd name="T68" fmla="*/ 139 w 170"/>
                <a:gd name="T69" fmla="*/ 66 h 123"/>
                <a:gd name="T70" fmla="*/ 146 w 170"/>
                <a:gd name="T71" fmla="*/ 75 h 123"/>
                <a:gd name="T72" fmla="*/ 147 w 170"/>
                <a:gd name="T73" fmla="*/ 81 h 123"/>
                <a:gd name="T74" fmla="*/ 152 w 170"/>
                <a:gd name="T75" fmla="*/ 89 h 123"/>
                <a:gd name="T76" fmla="*/ 148 w 170"/>
                <a:gd name="T77" fmla="*/ 104 h 123"/>
                <a:gd name="T78" fmla="*/ 149 w 170"/>
                <a:gd name="T79" fmla="*/ 120 h 123"/>
                <a:gd name="T80" fmla="*/ 153 w 170"/>
                <a:gd name="T81" fmla="*/ 116 h 123"/>
                <a:gd name="T82" fmla="*/ 157 w 170"/>
                <a:gd name="T83" fmla="*/ 102 h 123"/>
                <a:gd name="T84" fmla="*/ 157 w 170"/>
                <a:gd name="T85" fmla="*/ 97 h 123"/>
                <a:gd name="T86" fmla="*/ 163 w 170"/>
                <a:gd name="T87" fmla="*/ 91 h 123"/>
                <a:gd name="T88" fmla="*/ 163 w 170"/>
                <a:gd name="T89" fmla="*/ 79 h 123"/>
                <a:gd name="T90" fmla="*/ 167 w 170"/>
                <a:gd name="T91" fmla="*/ 71 h 123"/>
                <a:gd name="T92" fmla="*/ 167 w 170"/>
                <a:gd name="T93" fmla="*/ 77 h 123"/>
                <a:gd name="T94" fmla="*/ 168 w 170"/>
                <a:gd name="T95" fmla="*/ 82 h 123"/>
                <a:gd name="T96" fmla="*/ 170 w 170"/>
                <a:gd name="T97" fmla="*/ 68 h 123"/>
                <a:gd name="T98" fmla="*/ 169 w 170"/>
                <a:gd name="T99" fmla="*/ 54 h 123"/>
                <a:gd name="T100" fmla="*/ 134 w 170"/>
                <a:gd name="T101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70" h="123">
                  <a:moveTo>
                    <a:pt x="134" y="0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3" y="44"/>
                    <a:pt x="3" y="44"/>
                    <a:pt x="3" y="44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63" y="22"/>
                    <a:pt x="63" y="22"/>
                    <a:pt x="63" y="2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70" y="36"/>
                    <a:pt x="70" y="36"/>
                    <a:pt x="70" y="36"/>
                  </a:cubicBezTo>
                  <a:cubicBezTo>
                    <a:pt x="71" y="36"/>
                    <a:pt x="71" y="36"/>
                    <a:pt x="71" y="36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8" y="48"/>
                    <a:pt x="88" y="48"/>
                    <a:pt x="88" y="48"/>
                  </a:cubicBezTo>
                  <a:cubicBezTo>
                    <a:pt x="93" y="51"/>
                    <a:pt x="93" y="51"/>
                    <a:pt x="93" y="51"/>
                  </a:cubicBezTo>
                  <a:cubicBezTo>
                    <a:pt x="94" y="56"/>
                    <a:pt x="94" y="56"/>
                    <a:pt x="94" y="56"/>
                  </a:cubicBezTo>
                  <a:cubicBezTo>
                    <a:pt x="92" y="60"/>
                    <a:pt x="92" y="60"/>
                    <a:pt x="92" y="60"/>
                  </a:cubicBezTo>
                  <a:cubicBezTo>
                    <a:pt x="88" y="61"/>
                    <a:pt x="88" y="61"/>
                    <a:pt x="88" y="61"/>
                  </a:cubicBezTo>
                  <a:cubicBezTo>
                    <a:pt x="89" y="74"/>
                    <a:pt x="89" y="74"/>
                    <a:pt x="89" y="74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7" y="74"/>
                    <a:pt x="97" y="74"/>
                    <a:pt x="97" y="74"/>
                  </a:cubicBezTo>
                  <a:cubicBezTo>
                    <a:pt x="101" y="75"/>
                    <a:pt x="101" y="75"/>
                    <a:pt x="101" y="75"/>
                  </a:cubicBezTo>
                  <a:cubicBezTo>
                    <a:pt x="102" y="76"/>
                    <a:pt x="102" y="76"/>
                    <a:pt x="102" y="76"/>
                  </a:cubicBezTo>
                  <a:cubicBezTo>
                    <a:pt x="106" y="75"/>
                    <a:pt x="106" y="75"/>
                    <a:pt x="106" y="75"/>
                  </a:cubicBezTo>
                  <a:cubicBezTo>
                    <a:pt x="119" y="76"/>
                    <a:pt x="119" y="76"/>
                    <a:pt x="119" y="76"/>
                  </a:cubicBezTo>
                  <a:cubicBezTo>
                    <a:pt x="122" y="78"/>
                    <a:pt x="122" y="78"/>
                    <a:pt x="122" y="78"/>
                  </a:cubicBezTo>
                  <a:cubicBezTo>
                    <a:pt x="126" y="80"/>
                    <a:pt x="126" y="80"/>
                    <a:pt x="126" y="80"/>
                  </a:cubicBezTo>
                  <a:cubicBezTo>
                    <a:pt x="129" y="79"/>
                    <a:pt x="129" y="79"/>
                    <a:pt x="129" y="79"/>
                  </a:cubicBezTo>
                  <a:cubicBezTo>
                    <a:pt x="127" y="75"/>
                    <a:pt x="127" y="75"/>
                    <a:pt x="127" y="75"/>
                  </a:cubicBezTo>
                  <a:cubicBezTo>
                    <a:pt x="124" y="72"/>
                    <a:pt x="124" y="72"/>
                    <a:pt x="124" y="72"/>
                  </a:cubicBezTo>
                  <a:cubicBezTo>
                    <a:pt x="124" y="69"/>
                    <a:pt x="124" y="69"/>
                    <a:pt x="124" y="69"/>
                  </a:cubicBezTo>
                  <a:cubicBezTo>
                    <a:pt x="124" y="68"/>
                    <a:pt x="124" y="68"/>
                    <a:pt x="124" y="68"/>
                  </a:cubicBezTo>
                  <a:cubicBezTo>
                    <a:pt x="118" y="60"/>
                    <a:pt x="118" y="60"/>
                    <a:pt x="118" y="60"/>
                  </a:cubicBezTo>
                  <a:cubicBezTo>
                    <a:pt x="116" y="57"/>
                    <a:pt x="116" y="57"/>
                    <a:pt x="116" y="57"/>
                  </a:cubicBezTo>
                  <a:cubicBezTo>
                    <a:pt x="116" y="50"/>
                    <a:pt x="116" y="50"/>
                    <a:pt x="116" y="50"/>
                  </a:cubicBezTo>
                  <a:cubicBezTo>
                    <a:pt x="115" y="43"/>
                    <a:pt x="115" y="43"/>
                    <a:pt x="115" y="43"/>
                  </a:cubicBezTo>
                  <a:cubicBezTo>
                    <a:pt x="116" y="36"/>
                    <a:pt x="116" y="36"/>
                    <a:pt x="116" y="36"/>
                  </a:cubicBezTo>
                  <a:cubicBezTo>
                    <a:pt x="113" y="31"/>
                    <a:pt x="113" y="31"/>
                    <a:pt x="113" y="31"/>
                  </a:cubicBezTo>
                  <a:cubicBezTo>
                    <a:pt x="111" y="28"/>
                    <a:pt x="111" y="28"/>
                    <a:pt x="111" y="28"/>
                  </a:cubicBezTo>
                  <a:cubicBezTo>
                    <a:pt x="115" y="28"/>
                    <a:pt x="115" y="28"/>
                    <a:pt x="115" y="28"/>
                  </a:cubicBezTo>
                  <a:cubicBezTo>
                    <a:pt x="118" y="22"/>
                    <a:pt x="118" y="22"/>
                    <a:pt x="118" y="22"/>
                  </a:cubicBezTo>
                  <a:cubicBezTo>
                    <a:pt x="124" y="18"/>
                    <a:pt x="124" y="18"/>
                    <a:pt x="124" y="18"/>
                  </a:cubicBezTo>
                  <a:cubicBezTo>
                    <a:pt x="127" y="12"/>
                    <a:pt x="127" y="12"/>
                    <a:pt x="127" y="12"/>
                  </a:cubicBezTo>
                  <a:cubicBezTo>
                    <a:pt x="129" y="13"/>
                    <a:pt x="129" y="13"/>
                    <a:pt x="129" y="13"/>
                  </a:cubicBezTo>
                  <a:cubicBezTo>
                    <a:pt x="128" y="20"/>
                    <a:pt x="128" y="20"/>
                    <a:pt x="128" y="20"/>
                  </a:cubicBezTo>
                  <a:cubicBezTo>
                    <a:pt x="125" y="21"/>
                    <a:pt x="125" y="21"/>
                    <a:pt x="125" y="21"/>
                  </a:cubicBezTo>
                  <a:cubicBezTo>
                    <a:pt x="123" y="27"/>
                    <a:pt x="123" y="27"/>
                    <a:pt x="123" y="27"/>
                  </a:cubicBezTo>
                  <a:cubicBezTo>
                    <a:pt x="123" y="31"/>
                    <a:pt x="123" y="31"/>
                    <a:pt x="123" y="31"/>
                  </a:cubicBezTo>
                  <a:cubicBezTo>
                    <a:pt x="127" y="31"/>
                    <a:pt x="127" y="31"/>
                    <a:pt x="127" y="31"/>
                  </a:cubicBezTo>
                  <a:cubicBezTo>
                    <a:pt x="122" y="36"/>
                    <a:pt x="122" y="36"/>
                    <a:pt x="122" y="36"/>
                  </a:cubicBezTo>
                  <a:cubicBezTo>
                    <a:pt x="120" y="39"/>
                    <a:pt x="120" y="39"/>
                    <a:pt x="120" y="39"/>
                  </a:cubicBezTo>
                  <a:cubicBezTo>
                    <a:pt x="126" y="41"/>
                    <a:pt x="126" y="41"/>
                    <a:pt x="126" y="41"/>
                  </a:cubicBezTo>
                  <a:cubicBezTo>
                    <a:pt x="128" y="42"/>
                    <a:pt x="128" y="42"/>
                    <a:pt x="128" y="42"/>
                  </a:cubicBezTo>
                  <a:cubicBezTo>
                    <a:pt x="131" y="46"/>
                    <a:pt x="131" y="46"/>
                    <a:pt x="131" y="46"/>
                  </a:cubicBezTo>
                  <a:cubicBezTo>
                    <a:pt x="130" y="47"/>
                    <a:pt x="130" y="47"/>
                    <a:pt x="130" y="47"/>
                  </a:cubicBezTo>
                  <a:cubicBezTo>
                    <a:pt x="134" y="51"/>
                    <a:pt x="134" y="51"/>
                    <a:pt x="134" y="51"/>
                  </a:cubicBezTo>
                  <a:cubicBezTo>
                    <a:pt x="134" y="53"/>
                    <a:pt x="134" y="53"/>
                    <a:pt x="134" y="53"/>
                  </a:cubicBezTo>
                  <a:cubicBezTo>
                    <a:pt x="130" y="57"/>
                    <a:pt x="130" y="57"/>
                    <a:pt x="130" y="57"/>
                  </a:cubicBezTo>
                  <a:cubicBezTo>
                    <a:pt x="127" y="57"/>
                    <a:pt x="127" y="57"/>
                    <a:pt x="127" y="57"/>
                  </a:cubicBezTo>
                  <a:cubicBezTo>
                    <a:pt x="128" y="61"/>
                    <a:pt x="128" y="61"/>
                    <a:pt x="128" y="61"/>
                  </a:cubicBezTo>
                  <a:cubicBezTo>
                    <a:pt x="127" y="63"/>
                    <a:pt x="127" y="63"/>
                    <a:pt x="127" y="63"/>
                  </a:cubicBezTo>
                  <a:cubicBezTo>
                    <a:pt x="129" y="65"/>
                    <a:pt x="129" y="65"/>
                    <a:pt x="129" y="65"/>
                  </a:cubicBezTo>
                  <a:cubicBezTo>
                    <a:pt x="133" y="66"/>
                    <a:pt x="133" y="66"/>
                    <a:pt x="133" y="66"/>
                  </a:cubicBezTo>
                  <a:cubicBezTo>
                    <a:pt x="139" y="66"/>
                    <a:pt x="139" y="66"/>
                    <a:pt x="139" y="66"/>
                  </a:cubicBezTo>
                  <a:cubicBezTo>
                    <a:pt x="143" y="69"/>
                    <a:pt x="143" y="69"/>
                    <a:pt x="143" y="69"/>
                  </a:cubicBezTo>
                  <a:cubicBezTo>
                    <a:pt x="146" y="75"/>
                    <a:pt x="146" y="75"/>
                    <a:pt x="146" y="75"/>
                  </a:cubicBezTo>
                  <a:cubicBezTo>
                    <a:pt x="148" y="80"/>
                    <a:pt x="148" y="80"/>
                    <a:pt x="148" y="80"/>
                  </a:cubicBezTo>
                  <a:cubicBezTo>
                    <a:pt x="147" y="81"/>
                    <a:pt x="147" y="81"/>
                    <a:pt x="147" y="81"/>
                  </a:cubicBezTo>
                  <a:cubicBezTo>
                    <a:pt x="150" y="84"/>
                    <a:pt x="150" y="84"/>
                    <a:pt x="150" y="84"/>
                  </a:cubicBezTo>
                  <a:cubicBezTo>
                    <a:pt x="152" y="89"/>
                    <a:pt x="152" y="89"/>
                    <a:pt x="152" y="89"/>
                  </a:cubicBezTo>
                  <a:cubicBezTo>
                    <a:pt x="149" y="98"/>
                    <a:pt x="149" y="98"/>
                    <a:pt x="149" y="98"/>
                  </a:cubicBezTo>
                  <a:cubicBezTo>
                    <a:pt x="148" y="104"/>
                    <a:pt x="148" y="104"/>
                    <a:pt x="148" y="104"/>
                  </a:cubicBezTo>
                  <a:cubicBezTo>
                    <a:pt x="148" y="114"/>
                    <a:pt x="148" y="114"/>
                    <a:pt x="148" y="114"/>
                  </a:cubicBezTo>
                  <a:cubicBezTo>
                    <a:pt x="149" y="120"/>
                    <a:pt x="149" y="120"/>
                    <a:pt x="149" y="120"/>
                  </a:cubicBezTo>
                  <a:cubicBezTo>
                    <a:pt x="151" y="123"/>
                    <a:pt x="151" y="123"/>
                    <a:pt x="151" y="123"/>
                  </a:cubicBezTo>
                  <a:cubicBezTo>
                    <a:pt x="153" y="116"/>
                    <a:pt x="153" y="116"/>
                    <a:pt x="153" y="116"/>
                  </a:cubicBezTo>
                  <a:cubicBezTo>
                    <a:pt x="154" y="105"/>
                    <a:pt x="154" y="105"/>
                    <a:pt x="154" y="105"/>
                  </a:cubicBezTo>
                  <a:cubicBezTo>
                    <a:pt x="157" y="102"/>
                    <a:pt x="157" y="102"/>
                    <a:pt x="157" y="102"/>
                  </a:cubicBezTo>
                  <a:cubicBezTo>
                    <a:pt x="157" y="99"/>
                    <a:pt x="157" y="99"/>
                    <a:pt x="157" y="99"/>
                  </a:cubicBezTo>
                  <a:cubicBezTo>
                    <a:pt x="157" y="97"/>
                    <a:pt x="157" y="97"/>
                    <a:pt x="157" y="97"/>
                  </a:cubicBezTo>
                  <a:cubicBezTo>
                    <a:pt x="160" y="95"/>
                    <a:pt x="160" y="95"/>
                    <a:pt x="160" y="95"/>
                  </a:cubicBezTo>
                  <a:cubicBezTo>
                    <a:pt x="163" y="91"/>
                    <a:pt x="163" y="91"/>
                    <a:pt x="163" y="91"/>
                  </a:cubicBezTo>
                  <a:cubicBezTo>
                    <a:pt x="163" y="82"/>
                    <a:pt x="163" y="82"/>
                    <a:pt x="163" y="82"/>
                  </a:cubicBezTo>
                  <a:cubicBezTo>
                    <a:pt x="163" y="79"/>
                    <a:pt x="163" y="79"/>
                    <a:pt x="163" y="79"/>
                  </a:cubicBezTo>
                  <a:cubicBezTo>
                    <a:pt x="163" y="75"/>
                    <a:pt x="163" y="75"/>
                    <a:pt x="163" y="75"/>
                  </a:cubicBezTo>
                  <a:cubicBezTo>
                    <a:pt x="167" y="71"/>
                    <a:pt x="167" y="71"/>
                    <a:pt x="167" y="71"/>
                  </a:cubicBezTo>
                  <a:cubicBezTo>
                    <a:pt x="168" y="74"/>
                    <a:pt x="168" y="74"/>
                    <a:pt x="168" y="74"/>
                  </a:cubicBezTo>
                  <a:cubicBezTo>
                    <a:pt x="167" y="77"/>
                    <a:pt x="167" y="77"/>
                    <a:pt x="167" y="77"/>
                  </a:cubicBezTo>
                  <a:cubicBezTo>
                    <a:pt x="167" y="77"/>
                    <a:pt x="165" y="80"/>
                    <a:pt x="165" y="80"/>
                  </a:cubicBezTo>
                  <a:cubicBezTo>
                    <a:pt x="166" y="81"/>
                    <a:pt x="168" y="82"/>
                    <a:pt x="168" y="82"/>
                  </a:cubicBezTo>
                  <a:cubicBezTo>
                    <a:pt x="170" y="77"/>
                    <a:pt x="170" y="77"/>
                    <a:pt x="170" y="77"/>
                  </a:cubicBezTo>
                  <a:cubicBezTo>
                    <a:pt x="170" y="68"/>
                    <a:pt x="170" y="68"/>
                    <a:pt x="170" y="68"/>
                  </a:cubicBezTo>
                  <a:cubicBezTo>
                    <a:pt x="169" y="54"/>
                    <a:pt x="169" y="54"/>
                    <a:pt x="169" y="54"/>
                  </a:cubicBezTo>
                  <a:cubicBezTo>
                    <a:pt x="169" y="54"/>
                    <a:pt x="169" y="54"/>
                    <a:pt x="169" y="54"/>
                  </a:cubicBezTo>
                  <a:cubicBezTo>
                    <a:pt x="148" y="57"/>
                    <a:pt x="148" y="57"/>
                    <a:pt x="148" y="57"/>
                  </a:cubicBezTo>
                  <a:lnTo>
                    <a:pt x="134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6350" cap="flat">
              <a:solidFill>
                <a:sysClr val="windowText" lastClr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latin typeface="Source Sans Pro Light" charset="0"/>
              </a:endParaRPr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auto">
            <a:xfrm>
              <a:off x="2253358" y="701560"/>
              <a:ext cx="249594" cy="246221"/>
            </a:xfrm>
            <a:custGeom>
              <a:avLst/>
              <a:gdLst>
                <a:gd name="T0" fmla="*/ 24 w 148"/>
                <a:gd name="T1" fmla="*/ 136 h 146"/>
                <a:gd name="T2" fmla="*/ 31 w 148"/>
                <a:gd name="T3" fmla="*/ 144 h 146"/>
                <a:gd name="T4" fmla="*/ 38 w 148"/>
                <a:gd name="T5" fmla="*/ 146 h 146"/>
                <a:gd name="T6" fmla="*/ 48 w 148"/>
                <a:gd name="T7" fmla="*/ 142 h 146"/>
                <a:gd name="T8" fmla="*/ 64 w 148"/>
                <a:gd name="T9" fmla="*/ 134 h 146"/>
                <a:gd name="T10" fmla="*/ 79 w 148"/>
                <a:gd name="T11" fmla="*/ 125 h 146"/>
                <a:gd name="T12" fmla="*/ 79 w 148"/>
                <a:gd name="T13" fmla="*/ 112 h 146"/>
                <a:gd name="T14" fmla="*/ 87 w 148"/>
                <a:gd name="T15" fmla="*/ 99 h 146"/>
                <a:gd name="T16" fmla="*/ 91 w 148"/>
                <a:gd name="T17" fmla="*/ 80 h 146"/>
                <a:gd name="T18" fmla="*/ 100 w 148"/>
                <a:gd name="T19" fmla="*/ 84 h 146"/>
                <a:gd name="T20" fmla="*/ 103 w 148"/>
                <a:gd name="T21" fmla="*/ 83 h 146"/>
                <a:gd name="T22" fmla="*/ 108 w 148"/>
                <a:gd name="T23" fmla="*/ 71 h 146"/>
                <a:gd name="T24" fmla="*/ 110 w 148"/>
                <a:gd name="T25" fmla="*/ 67 h 146"/>
                <a:gd name="T26" fmla="*/ 114 w 148"/>
                <a:gd name="T27" fmla="*/ 69 h 146"/>
                <a:gd name="T28" fmla="*/ 122 w 148"/>
                <a:gd name="T29" fmla="*/ 57 h 146"/>
                <a:gd name="T30" fmla="*/ 126 w 148"/>
                <a:gd name="T31" fmla="*/ 47 h 146"/>
                <a:gd name="T32" fmla="*/ 135 w 148"/>
                <a:gd name="T33" fmla="*/ 44 h 146"/>
                <a:gd name="T34" fmla="*/ 143 w 148"/>
                <a:gd name="T35" fmla="*/ 47 h 146"/>
                <a:gd name="T36" fmla="*/ 148 w 148"/>
                <a:gd name="T37" fmla="*/ 43 h 146"/>
                <a:gd name="T38" fmla="*/ 145 w 148"/>
                <a:gd name="T39" fmla="*/ 36 h 146"/>
                <a:gd name="T40" fmla="*/ 130 w 148"/>
                <a:gd name="T41" fmla="*/ 28 h 146"/>
                <a:gd name="T42" fmla="*/ 120 w 148"/>
                <a:gd name="T43" fmla="*/ 31 h 146"/>
                <a:gd name="T44" fmla="*/ 113 w 148"/>
                <a:gd name="T45" fmla="*/ 34 h 146"/>
                <a:gd name="T46" fmla="*/ 107 w 148"/>
                <a:gd name="T47" fmla="*/ 40 h 146"/>
                <a:gd name="T48" fmla="*/ 94 w 148"/>
                <a:gd name="T49" fmla="*/ 50 h 146"/>
                <a:gd name="T50" fmla="*/ 88 w 148"/>
                <a:gd name="T51" fmla="*/ 33 h 146"/>
                <a:gd name="T52" fmla="*/ 51 w 148"/>
                <a:gd name="T53" fmla="*/ 0 h 146"/>
                <a:gd name="T54" fmla="*/ 47 w 148"/>
                <a:gd name="T55" fmla="*/ 3 h 146"/>
                <a:gd name="T56" fmla="*/ 48 w 148"/>
                <a:gd name="T57" fmla="*/ 7 h 146"/>
                <a:gd name="T58" fmla="*/ 48 w 148"/>
                <a:gd name="T59" fmla="*/ 19 h 146"/>
                <a:gd name="T60" fmla="*/ 47 w 148"/>
                <a:gd name="T61" fmla="*/ 28 h 146"/>
                <a:gd name="T62" fmla="*/ 46 w 148"/>
                <a:gd name="T63" fmla="*/ 39 h 146"/>
                <a:gd name="T64" fmla="*/ 36 w 148"/>
                <a:gd name="T65" fmla="*/ 51 h 146"/>
                <a:gd name="T66" fmla="*/ 28 w 148"/>
                <a:gd name="T67" fmla="*/ 55 h 146"/>
                <a:gd name="T68" fmla="*/ 21 w 148"/>
                <a:gd name="T69" fmla="*/ 65 h 146"/>
                <a:gd name="T70" fmla="*/ 19 w 148"/>
                <a:gd name="T71" fmla="*/ 76 h 146"/>
                <a:gd name="T72" fmla="*/ 12 w 148"/>
                <a:gd name="T73" fmla="*/ 76 h 146"/>
                <a:gd name="T74" fmla="*/ 9 w 148"/>
                <a:gd name="T75" fmla="*/ 91 h 146"/>
                <a:gd name="T76" fmla="*/ 3 w 148"/>
                <a:gd name="T77" fmla="*/ 98 h 146"/>
                <a:gd name="T78" fmla="*/ 3 w 148"/>
                <a:gd name="T79" fmla="*/ 114 h 146"/>
                <a:gd name="T80" fmla="*/ 10 w 148"/>
                <a:gd name="T81" fmla="*/ 127 h 146"/>
                <a:gd name="T82" fmla="*/ 19 w 148"/>
                <a:gd name="T83" fmla="*/ 138 h 146"/>
                <a:gd name="T84" fmla="*/ 21 w 148"/>
                <a:gd name="T85" fmla="*/ 13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8" h="146">
                  <a:moveTo>
                    <a:pt x="21" y="136"/>
                  </a:moveTo>
                  <a:lnTo>
                    <a:pt x="24" y="136"/>
                  </a:lnTo>
                  <a:lnTo>
                    <a:pt x="25" y="139"/>
                  </a:lnTo>
                  <a:lnTo>
                    <a:pt x="31" y="144"/>
                  </a:lnTo>
                  <a:lnTo>
                    <a:pt x="36" y="146"/>
                  </a:lnTo>
                  <a:lnTo>
                    <a:pt x="38" y="146"/>
                  </a:lnTo>
                  <a:lnTo>
                    <a:pt x="44" y="139"/>
                  </a:lnTo>
                  <a:lnTo>
                    <a:pt x="48" y="142"/>
                  </a:lnTo>
                  <a:lnTo>
                    <a:pt x="57" y="140"/>
                  </a:lnTo>
                  <a:lnTo>
                    <a:pt x="64" y="134"/>
                  </a:lnTo>
                  <a:lnTo>
                    <a:pt x="75" y="128"/>
                  </a:lnTo>
                  <a:lnTo>
                    <a:pt x="79" y="125"/>
                  </a:lnTo>
                  <a:lnTo>
                    <a:pt x="78" y="117"/>
                  </a:lnTo>
                  <a:lnTo>
                    <a:pt x="79" y="112"/>
                  </a:lnTo>
                  <a:lnTo>
                    <a:pt x="84" y="107"/>
                  </a:lnTo>
                  <a:lnTo>
                    <a:pt x="87" y="99"/>
                  </a:lnTo>
                  <a:lnTo>
                    <a:pt x="90" y="87"/>
                  </a:lnTo>
                  <a:lnTo>
                    <a:pt x="91" y="80"/>
                  </a:lnTo>
                  <a:lnTo>
                    <a:pt x="95" y="82"/>
                  </a:lnTo>
                  <a:lnTo>
                    <a:pt x="100" y="84"/>
                  </a:lnTo>
                  <a:lnTo>
                    <a:pt x="102" y="85"/>
                  </a:lnTo>
                  <a:lnTo>
                    <a:pt x="103" y="83"/>
                  </a:lnTo>
                  <a:lnTo>
                    <a:pt x="106" y="75"/>
                  </a:lnTo>
                  <a:lnTo>
                    <a:pt x="108" y="71"/>
                  </a:lnTo>
                  <a:lnTo>
                    <a:pt x="109" y="67"/>
                  </a:lnTo>
                  <a:lnTo>
                    <a:pt x="110" y="67"/>
                  </a:lnTo>
                  <a:lnTo>
                    <a:pt x="113" y="67"/>
                  </a:lnTo>
                  <a:lnTo>
                    <a:pt x="114" y="69"/>
                  </a:lnTo>
                  <a:lnTo>
                    <a:pt x="119" y="60"/>
                  </a:lnTo>
                  <a:lnTo>
                    <a:pt x="122" y="57"/>
                  </a:lnTo>
                  <a:lnTo>
                    <a:pt x="124" y="54"/>
                  </a:lnTo>
                  <a:lnTo>
                    <a:pt x="126" y="47"/>
                  </a:lnTo>
                  <a:lnTo>
                    <a:pt x="126" y="39"/>
                  </a:lnTo>
                  <a:lnTo>
                    <a:pt x="135" y="44"/>
                  </a:lnTo>
                  <a:lnTo>
                    <a:pt x="141" y="47"/>
                  </a:lnTo>
                  <a:lnTo>
                    <a:pt x="143" y="47"/>
                  </a:lnTo>
                  <a:lnTo>
                    <a:pt x="146" y="44"/>
                  </a:lnTo>
                  <a:lnTo>
                    <a:pt x="148" y="43"/>
                  </a:lnTo>
                  <a:lnTo>
                    <a:pt x="147" y="43"/>
                  </a:lnTo>
                  <a:lnTo>
                    <a:pt x="145" y="36"/>
                  </a:lnTo>
                  <a:lnTo>
                    <a:pt x="141" y="31"/>
                  </a:lnTo>
                  <a:lnTo>
                    <a:pt x="130" y="28"/>
                  </a:lnTo>
                  <a:lnTo>
                    <a:pt x="123" y="31"/>
                  </a:lnTo>
                  <a:lnTo>
                    <a:pt x="120" y="31"/>
                  </a:lnTo>
                  <a:lnTo>
                    <a:pt x="114" y="35"/>
                  </a:lnTo>
                  <a:lnTo>
                    <a:pt x="113" y="34"/>
                  </a:lnTo>
                  <a:lnTo>
                    <a:pt x="112" y="34"/>
                  </a:lnTo>
                  <a:lnTo>
                    <a:pt x="107" y="40"/>
                  </a:lnTo>
                  <a:lnTo>
                    <a:pt x="102" y="40"/>
                  </a:lnTo>
                  <a:lnTo>
                    <a:pt x="94" y="50"/>
                  </a:lnTo>
                  <a:lnTo>
                    <a:pt x="91" y="50"/>
                  </a:lnTo>
                  <a:lnTo>
                    <a:pt x="88" y="33"/>
                  </a:lnTo>
                  <a:lnTo>
                    <a:pt x="57" y="39"/>
                  </a:lnTo>
                  <a:lnTo>
                    <a:pt x="51" y="0"/>
                  </a:lnTo>
                  <a:lnTo>
                    <a:pt x="48" y="0"/>
                  </a:lnTo>
                  <a:lnTo>
                    <a:pt x="47" y="3"/>
                  </a:lnTo>
                  <a:lnTo>
                    <a:pt x="48" y="6"/>
                  </a:lnTo>
                  <a:lnTo>
                    <a:pt x="48" y="7"/>
                  </a:lnTo>
                  <a:lnTo>
                    <a:pt x="48" y="15"/>
                  </a:lnTo>
                  <a:lnTo>
                    <a:pt x="48" y="19"/>
                  </a:lnTo>
                  <a:lnTo>
                    <a:pt x="47" y="22"/>
                  </a:lnTo>
                  <a:lnTo>
                    <a:pt x="47" y="28"/>
                  </a:lnTo>
                  <a:lnTo>
                    <a:pt x="46" y="36"/>
                  </a:lnTo>
                  <a:lnTo>
                    <a:pt x="46" y="39"/>
                  </a:lnTo>
                  <a:lnTo>
                    <a:pt x="44" y="44"/>
                  </a:lnTo>
                  <a:lnTo>
                    <a:pt x="36" y="51"/>
                  </a:lnTo>
                  <a:lnTo>
                    <a:pt x="33" y="55"/>
                  </a:lnTo>
                  <a:lnTo>
                    <a:pt x="28" y="55"/>
                  </a:lnTo>
                  <a:lnTo>
                    <a:pt x="24" y="61"/>
                  </a:lnTo>
                  <a:lnTo>
                    <a:pt x="21" y="65"/>
                  </a:lnTo>
                  <a:lnTo>
                    <a:pt x="20" y="75"/>
                  </a:lnTo>
                  <a:lnTo>
                    <a:pt x="19" y="76"/>
                  </a:lnTo>
                  <a:lnTo>
                    <a:pt x="15" y="73"/>
                  </a:lnTo>
                  <a:lnTo>
                    <a:pt x="12" y="76"/>
                  </a:lnTo>
                  <a:lnTo>
                    <a:pt x="9" y="87"/>
                  </a:lnTo>
                  <a:lnTo>
                    <a:pt x="9" y="91"/>
                  </a:lnTo>
                  <a:lnTo>
                    <a:pt x="7" y="94"/>
                  </a:lnTo>
                  <a:lnTo>
                    <a:pt x="3" y="98"/>
                  </a:lnTo>
                  <a:lnTo>
                    <a:pt x="0" y="101"/>
                  </a:lnTo>
                  <a:lnTo>
                    <a:pt x="3" y="114"/>
                  </a:lnTo>
                  <a:lnTo>
                    <a:pt x="5" y="120"/>
                  </a:lnTo>
                  <a:lnTo>
                    <a:pt x="10" y="127"/>
                  </a:lnTo>
                  <a:lnTo>
                    <a:pt x="15" y="132"/>
                  </a:lnTo>
                  <a:lnTo>
                    <a:pt x="19" y="138"/>
                  </a:lnTo>
                  <a:lnTo>
                    <a:pt x="20" y="138"/>
                  </a:lnTo>
                  <a:lnTo>
                    <a:pt x="21" y="136"/>
                  </a:lnTo>
                  <a:close/>
                </a:path>
              </a:pathLst>
            </a:custGeom>
            <a:grpFill/>
            <a:ln w="6350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latin typeface="Source Sans Pro Light" charset="0"/>
              </a:endParaRPr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auto">
            <a:xfrm>
              <a:off x="1887401" y="833102"/>
              <a:ext cx="398000" cy="205746"/>
            </a:xfrm>
            <a:custGeom>
              <a:avLst/>
              <a:gdLst>
                <a:gd name="T0" fmla="*/ 207 w 236"/>
                <a:gd name="T1" fmla="*/ 91 h 122"/>
                <a:gd name="T2" fmla="*/ 214 w 236"/>
                <a:gd name="T3" fmla="*/ 88 h 122"/>
                <a:gd name="T4" fmla="*/ 220 w 236"/>
                <a:gd name="T5" fmla="*/ 74 h 122"/>
                <a:gd name="T6" fmla="*/ 235 w 236"/>
                <a:gd name="T7" fmla="*/ 64 h 122"/>
                <a:gd name="T8" fmla="*/ 232 w 236"/>
                <a:gd name="T9" fmla="*/ 54 h 122"/>
                <a:gd name="T10" fmla="*/ 222 w 236"/>
                <a:gd name="T11" fmla="*/ 42 h 122"/>
                <a:gd name="T12" fmla="*/ 217 w 236"/>
                <a:gd name="T13" fmla="*/ 23 h 122"/>
                <a:gd name="T14" fmla="*/ 215 w 236"/>
                <a:gd name="T15" fmla="*/ 22 h 122"/>
                <a:gd name="T16" fmla="*/ 207 w 236"/>
                <a:gd name="T17" fmla="*/ 13 h 122"/>
                <a:gd name="T18" fmla="*/ 203 w 236"/>
                <a:gd name="T19" fmla="*/ 11 h 122"/>
                <a:gd name="T20" fmla="*/ 199 w 236"/>
                <a:gd name="T21" fmla="*/ 15 h 122"/>
                <a:gd name="T22" fmla="*/ 192 w 236"/>
                <a:gd name="T23" fmla="*/ 17 h 122"/>
                <a:gd name="T24" fmla="*/ 184 w 236"/>
                <a:gd name="T25" fmla="*/ 13 h 122"/>
                <a:gd name="T26" fmla="*/ 181 w 236"/>
                <a:gd name="T27" fmla="*/ 16 h 122"/>
                <a:gd name="T28" fmla="*/ 178 w 236"/>
                <a:gd name="T29" fmla="*/ 18 h 122"/>
                <a:gd name="T30" fmla="*/ 174 w 236"/>
                <a:gd name="T31" fmla="*/ 15 h 122"/>
                <a:gd name="T32" fmla="*/ 166 w 236"/>
                <a:gd name="T33" fmla="*/ 13 h 122"/>
                <a:gd name="T34" fmla="*/ 163 w 236"/>
                <a:gd name="T35" fmla="*/ 7 h 122"/>
                <a:gd name="T36" fmla="*/ 154 w 236"/>
                <a:gd name="T37" fmla="*/ 0 h 122"/>
                <a:gd name="T38" fmla="*/ 148 w 236"/>
                <a:gd name="T39" fmla="*/ 3 h 122"/>
                <a:gd name="T40" fmla="*/ 141 w 236"/>
                <a:gd name="T41" fmla="*/ 2 h 122"/>
                <a:gd name="T42" fmla="*/ 144 w 236"/>
                <a:gd name="T43" fmla="*/ 7 h 122"/>
                <a:gd name="T44" fmla="*/ 144 w 236"/>
                <a:gd name="T45" fmla="*/ 15 h 122"/>
                <a:gd name="T46" fmla="*/ 138 w 236"/>
                <a:gd name="T47" fmla="*/ 17 h 122"/>
                <a:gd name="T48" fmla="*/ 126 w 236"/>
                <a:gd name="T49" fmla="*/ 20 h 122"/>
                <a:gd name="T50" fmla="*/ 125 w 236"/>
                <a:gd name="T51" fmla="*/ 23 h 122"/>
                <a:gd name="T52" fmla="*/ 124 w 236"/>
                <a:gd name="T53" fmla="*/ 29 h 122"/>
                <a:gd name="T54" fmla="*/ 120 w 236"/>
                <a:gd name="T55" fmla="*/ 37 h 122"/>
                <a:gd name="T56" fmla="*/ 115 w 236"/>
                <a:gd name="T57" fmla="*/ 39 h 122"/>
                <a:gd name="T58" fmla="*/ 112 w 236"/>
                <a:gd name="T59" fmla="*/ 47 h 122"/>
                <a:gd name="T60" fmla="*/ 104 w 236"/>
                <a:gd name="T61" fmla="*/ 52 h 122"/>
                <a:gd name="T62" fmla="*/ 100 w 236"/>
                <a:gd name="T63" fmla="*/ 48 h 122"/>
                <a:gd name="T64" fmla="*/ 97 w 236"/>
                <a:gd name="T65" fmla="*/ 44 h 122"/>
                <a:gd name="T66" fmla="*/ 93 w 236"/>
                <a:gd name="T67" fmla="*/ 51 h 122"/>
                <a:gd name="T68" fmla="*/ 92 w 236"/>
                <a:gd name="T69" fmla="*/ 58 h 122"/>
                <a:gd name="T70" fmla="*/ 86 w 236"/>
                <a:gd name="T71" fmla="*/ 55 h 122"/>
                <a:gd name="T72" fmla="*/ 80 w 236"/>
                <a:gd name="T73" fmla="*/ 56 h 122"/>
                <a:gd name="T74" fmla="*/ 76 w 236"/>
                <a:gd name="T75" fmla="*/ 61 h 122"/>
                <a:gd name="T76" fmla="*/ 71 w 236"/>
                <a:gd name="T77" fmla="*/ 60 h 122"/>
                <a:gd name="T78" fmla="*/ 63 w 236"/>
                <a:gd name="T79" fmla="*/ 57 h 122"/>
                <a:gd name="T80" fmla="*/ 57 w 236"/>
                <a:gd name="T81" fmla="*/ 61 h 122"/>
                <a:gd name="T82" fmla="*/ 49 w 236"/>
                <a:gd name="T83" fmla="*/ 66 h 122"/>
                <a:gd name="T84" fmla="*/ 43 w 236"/>
                <a:gd name="T85" fmla="*/ 67 h 122"/>
                <a:gd name="T86" fmla="*/ 43 w 236"/>
                <a:gd name="T87" fmla="*/ 72 h 122"/>
                <a:gd name="T88" fmla="*/ 44 w 236"/>
                <a:gd name="T89" fmla="*/ 78 h 122"/>
                <a:gd name="T90" fmla="*/ 36 w 236"/>
                <a:gd name="T91" fmla="*/ 81 h 122"/>
                <a:gd name="T92" fmla="*/ 33 w 236"/>
                <a:gd name="T93" fmla="*/ 88 h 122"/>
                <a:gd name="T94" fmla="*/ 33 w 236"/>
                <a:gd name="T95" fmla="*/ 94 h 122"/>
                <a:gd name="T96" fmla="*/ 27 w 236"/>
                <a:gd name="T97" fmla="*/ 94 h 122"/>
                <a:gd name="T98" fmla="*/ 19 w 236"/>
                <a:gd name="T99" fmla="*/ 89 h 122"/>
                <a:gd name="T100" fmla="*/ 14 w 236"/>
                <a:gd name="T101" fmla="*/ 93 h 122"/>
                <a:gd name="T102" fmla="*/ 10 w 236"/>
                <a:gd name="T103" fmla="*/ 97 h 122"/>
                <a:gd name="T104" fmla="*/ 14 w 236"/>
                <a:gd name="T105" fmla="*/ 102 h 122"/>
                <a:gd name="T106" fmla="*/ 14 w 236"/>
                <a:gd name="T107" fmla="*/ 107 h 122"/>
                <a:gd name="T108" fmla="*/ 12 w 236"/>
                <a:gd name="T109" fmla="*/ 115 h 122"/>
                <a:gd name="T110" fmla="*/ 7 w 236"/>
                <a:gd name="T111" fmla="*/ 116 h 122"/>
                <a:gd name="T112" fmla="*/ 5 w 236"/>
                <a:gd name="T113" fmla="*/ 117 h 122"/>
                <a:gd name="T114" fmla="*/ 0 w 236"/>
                <a:gd name="T115" fmla="*/ 117 h 122"/>
                <a:gd name="T116" fmla="*/ 0 w 236"/>
                <a:gd name="T117" fmla="*/ 121 h 122"/>
                <a:gd name="T118" fmla="*/ 2 w 236"/>
                <a:gd name="T119" fmla="*/ 121 h 122"/>
                <a:gd name="T120" fmla="*/ 50 w 236"/>
                <a:gd name="T121" fmla="*/ 111 h 122"/>
                <a:gd name="T122" fmla="*/ 192 w 236"/>
                <a:gd name="T123" fmla="*/ 100 h 122"/>
                <a:gd name="T124" fmla="*/ 202 w 236"/>
                <a:gd name="T125" fmla="*/ 9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36" h="122">
                  <a:moveTo>
                    <a:pt x="202" y="94"/>
                  </a:moveTo>
                  <a:lnTo>
                    <a:pt x="207" y="91"/>
                  </a:lnTo>
                  <a:lnTo>
                    <a:pt x="210" y="89"/>
                  </a:lnTo>
                  <a:lnTo>
                    <a:pt x="214" y="88"/>
                  </a:lnTo>
                  <a:lnTo>
                    <a:pt x="217" y="79"/>
                  </a:lnTo>
                  <a:lnTo>
                    <a:pt x="220" y="74"/>
                  </a:lnTo>
                  <a:lnTo>
                    <a:pt x="231" y="70"/>
                  </a:lnTo>
                  <a:lnTo>
                    <a:pt x="235" y="64"/>
                  </a:lnTo>
                  <a:lnTo>
                    <a:pt x="236" y="60"/>
                  </a:lnTo>
                  <a:lnTo>
                    <a:pt x="232" y="54"/>
                  </a:lnTo>
                  <a:lnTo>
                    <a:pt x="227" y="49"/>
                  </a:lnTo>
                  <a:lnTo>
                    <a:pt x="222" y="42"/>
                  </a:lnTo>
                  <a:lnTo>
                    <a:pt x="220" y="36"/>
                  </a:lnTo>
                  <a:lnTo>
                    <a:pt x="217" y="23"/>
                  </a:lnTo>
                  <a:lnTo>
                    <a:pt x="218" y="22"/>
                  </a:lnTo>
                  <a:lnTo>
                    <a:pt x="215" y="22"/>
                  </a:lnTo>
                  <a:lnTo>
                    <a:pt x="211" y="18"/>
                  </a:lnTo>
                  <a:lnTo>
                    <a:pt x="207" y="13"/>
                  </a:lnTo>
                  <a:lnTo>
                    <a:pt x="204" y="10"/>
                  </a:lnTo>
                  <a:lnTo>
                    <a:pt x="203" y="11"/>
                  </a:lnTo>
                  <a:lnTo>
                    <a:pt x="201" y="12"/>
                  </a:lnTo>
                  <a:lnTo>
                    <a:pt x="199" y="15"/>
                  </a:lnTo>
                  <a:lnTo>
                    <a:pt x="198" y="16"/>
                  </a:lnTo>
                  <a:lnTo>
                    <a:pt x="192" y="17"/>
                  </a:lnTo>
                  <a:lnTo>
                    <a:pt x="187" y="15"/>
                  </a:lnTo>
                  <a:lnTo>
                    <a:pt x="184" y="13"/>
                  </a:lnTo>
                  <a:lnTo>
                    <a:pt x="183" y="14"/>
                  </a:lnTo>
                  <a:lnTo>
                    <a:pt x="181" y="16"/>
                  </a:lnTo>
                  <a:lnTo>
                    <a:pt x="181" y="17"/>
                  </a:lnTo>
                  <a:lnTo>
                    <a:pt x="178" y="18"/>
                  </a:lnTo>
                  <a:lnTo>
                    <a:pt x="176" y="16"/>
                  </a:lnTo>
                  <a:lnTo>
                    <a:pt x="174" y="15"/>
                  </a:lnTo>
                  <a:lnTo>
                    <a:pt x="171" y="14"/>
                  </a:lnTo>
                  <a:lnTo>
                    <a:pt x="166" y="13"/>
                  </a:lnTo>
                  <a:lnTo>
                    <a:pt x="165" y="11"/>
                  </a:lnTo>
                  <a:lnTo>
                    <a:pt x="163" y="7"/>
                  </a:lnTo>
                  <a:lnTo>
                    <a:pt x="159" y="4"/>
                  </a:lnTo>
                  <a:lnTo>
                    <a:pt x="154" y="0"/>
                  </a:lnTo>
                  <a:lnTo>
                    <a:pt x="153" y="1"/>
                  </a:lnTo>
                  <a:lnTo>
                    <a:pt x="148" y="3"/>
                  </a:lnTo>
                  <a:lnTo>
                    <a:pt x="143" y="1"/>
                  </a:lnTo>
                  <a:lnTo>
                    <a:pt x="141" y="2"/>
                  </a:lnTo>
                  <a:lnTo>
                    <a:pt x="142" y="6"/>
                  </a:lnTo>
                  <a:lnTo>
                    <a:pt x="144" y="7"/>
                  </a:lnTo>
                  <a:lnTo>
                    <a:pt x="143" y="9"/>
                  </a:lnTo>
                  <a:lnTo>
                    <a:pt x="144" y="15"/>
                  </a:lnTo>
                  <a:lnTo>
                    <a:pt x="142" y="17"/>
                  </a:lnTo>
                  <a:lnTo>
                    <a:pt x="138" y="17"/>
                  </a:lnTo>
                  <a:lnTo>
                    <a:pt x="134" y="19"/>
                  </a:lnTo>
                  <a:lnTo>
                    <a:pt x="126" y="20"/>
                  </a:lnTo>
                  <a:lnTo>
                    <a:pt x="125" y="21"/>
                  </a:lnTo>
                  <a:lnTo>
                    <a:pt x="125" y="23"/>
                  </a:lnTo>
                  <a:lnTo>
                    <a:pt x="124" y="25"/>
                  </a:lnTo>
                  <a:lnTo>
                    <a:pt x="124" y="29"/>
                  </a:lnTo>
                  <a:lnTo>
                    <a:pt x="122" y="33"/>
                  </a:lnTo>
                  <a:lnTo>
                    <a:pt x="120" y="37"/>
                  </a:lnTo>
                  <a:lnTo>
                    <a:pt x="118" y="39"/>
                  </a:lnTo>
                  <a:lnTo>
                    <a:pt x="115" y="39"/>
                  </a:lnTo>
                  <a:lnTo>
                    <a:pt x="112" y="44"/>
                  </a:lnTo>
                  <a:lnTo>
                    <a:pt x="112" y="47"/>
                  </a:lnTo>
                  <a:lnTo>
                    <a:pt x="110" y="51"/>
                  </a:lnTo>
                  <a:lnTo>
                    <a:pt x="104" y="52"/>
                  </a:lnTo>
                  <a:lnTo>
                    <a:pt x="103" y="51"/>
                  </a:lnTo>
                  <a:lnTo>
                    <a:pt x="100" y="48"/>
                  </a:lnTo>
                  <a:lnTo>
                    <a:pt x="99" y="44"/>
                  </a:lnTo>
                  <a:lnTo>
                    <a:pt x="97" y="44"/>
                  </a:lnTo>
                  <a:lnTo>
                    <a:pt x="96" y="48"/>
                  </a:lnTo>
                  <a:lnTo>
                    <a:pt x="93" y="51"/>
                  </a:lnTo>
                  <a:lnTo>
                    <a:pt x="93" y="55"/>
                  </a:lnTo>
                  <a:lnTo>
                    <a:pt x="92" y="58"/>
                  </a:lnTo>
                  <a:lnTo>
                    <a:pt x="88" y="57"/>
                  </a:lnTo>
                  <a:lnTo>
                    <a:pt x="86" y="55"/>
                  </a:lnTo>
                  <a:lnTo>
                    <a:pt x="82" y="55"/>
                  </a:lnTo>
                  <a:lnTo>
                    <a:pt x="80" y="56"/>
                  </a:lnTo>
                  <a:lnTo>
                    <a:pt x="76" y="57"/>
                  </a:lnTo>
                  <a:lnTo>
                    <a:pt x="76" y="61"/>
                  </a:lnTo>
                  <a:lnTo>
                    <a:pt x="75" y="62"/>
                  </a:lnTo>
                  <a:lnTo>
                    <a:pt x="71" y="60"/>
                  </a:lnTo>
                  <a:lnTo>
                    <a:pt x="68" y="57"/>
                  </a:lnTo>
                  <a:lnTo>
                    <a:pt x="63" y="57"/>
                  </a:lnTo>
                  <a:lnTo>
                    <a:pt x="60" y="57"/>
                  </a:lnTo>
                  <a:lnTo>
                    <a:pt x="57" y="61"/>
                  </a:lnTo>
                  <a:lnTo>
                    <a:pt x="49" y="61"/>
                  </a:lnTo>
                  <a:lnTo>
                    <a:pt x="49" y="66"/>
                  </a:lnTo>
                  <a:lnTo>
                    <a:pt x="46" y="66"/>
                  </a:lnTo>
                  <a:lnTo>
                    <a:pt x="43" y="67"/>
                  </a:lnTo>
                  <a:lnTo>
                    <a:pt x="43" y="71"/>
                  </a:lnTo>
                  <a:lnTo>
                    <a:pt x="43" y="72"/>
                  </a:lnTo>
                  <a:lnTo>
                    <a:pt x="43" y="75"/>
                  </a:lnTo>
                  <a:lnTo>
                    <a:pt x="44" y="78"/>
                  </a:lnTo>
                  <a:lnTo>
                    <a:pt x="42" y="79"/>
                  </a:lnTo>
                  <a:lnTo>
                    <a:pt x="36" y="81"/>
                  </a:lnTo>
                  <a:lnTo>
                    <a:pt x="33" y="83"/>
                  </a:lnTo>
                  <a:lnTo>
                    <a:pt x="33" y="88"/>
                  </a:lnTo>
                  <a:lnTo>
                    <a:pt x="35" y="93"/>
                  </a:lnTo>
                  <a:lnTo>
                    <a:pt x="33" y="94"/>
                  </a:lnTo>
                  <a:lnTo>
                    <a:pt x="30" y="94"/>
                  </a:lnTo>
                  <a:lnTo>
                    <a:pt x="27" y="94"/>
                  </a:lnTo>
                  <a:lnTo>
                    <a:pt x="23" y="91"/>
                  </a:lnTo>
                  <a:lnTo>
                    <a:pt x="19" y="89"/>
                  </a:lnTo>
                  <a:lnTo>
                    <a:pt x="17" y="90"/>
                  </a:lnTo>
                  <a:lnTo>
                    <a:pt x="14" y="93"/>
                  </a:lnTo>
                  <a:lnTo>
                    <a:pt x="11" y="94"/>
                  </a:lnTo>
                  <a:lnTo>
                    <a:pt x="10" y="97"/>
                  </a:lnTo>
                  <a:lnTo>
                    <a:pt x="10" y="100"/>
                  </a:lnTo>
                  <a:lnTo>
                    <a:pt x="14" y="102"/>
                  </a:lnTo>
                  <a:lnTo>
                    <a:pt x="14" y="104"/>
                  </a:lnTo>
                  <a:lnTo>
                    <a:pt x="14" y="107"/>
                  </a:lnTo>
                  <a:lnTo>
                    <a:pt x="14" y="112"/>
                  </a:lnTo>
                  <a:lnTo>
                    <a:pt x="12" y="115"/>
                  </a:lnTo>
                  <a:lnTo>
                    <a:pt x="10" y="116"/>
                  </a:lnTo>
                  <a:lnTo>
                    <a:pt x="7" y="116"/>
                  </a:lnTo>
                  <a:lnTo>
                    <a:pt x="5" y="117"/>
                  </a:lnTo>
                  <a:lnTo>
                    <a:pt x="5" y="117"/>
                  </a:lnTo>
                  <a:lnTo>
                    <a:pt x="4" y="117"/>
                  </a:lnTo>
                  <a:lnTo>
                    <a:pt x="0" y="117"/>
                  </a:lnTo>
                  <a:lnTo>
                    <a:pt x="0" y="118"/>
                  </a:lnTo>
                  <a:lnTo>
                    <a:pt x="0" y="121"/>
                  </a:lnTo>
                  <a:lnTo>
                    <a:pt x="0" y="122"/>
                  </a:lnTo>
                  <a:lnTo>
                    <a:pt x="2" y="121"/>
                  </a:lnTo>
                  <a:lnTo>
                    <a:pt x="52" y="120"/>
                  </a:lnTo>
                  <a:lnTo>
                    <a:pt x="50" y="111"/>
                  </a:lnTo>
                  <a:lnTo>
                    <a:pt x="143" y="105"/>
                  </a:lnTo>
                  <a:lnTo>
                    <a:pt x="192" y="100"/>
                  </a:lnTo>
                  <a:lnTo>
                    <a:pt x="198" y="97"/>
                  </a:lnTo>
                  <a:lnTo>
                    <a:pt x="202" y="94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6350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latin typeface="Source Sans Pro Light" charset="0"/>
              </a:endParaRPr>
            </a:p>
          </p:txBody>
        </p:sp>
        <p:sp>
          <p:nvSpPr>
            <p:cNvPr id="57" name="Freeform 56"/>
            <p:cNvSpPr>
              <a:spLocks/>
            </p:cNvSpPr>
            <p:nvPr/>
          </p:nvSpPr>
          <p:spPr bwMode="auto">
            <a:xfrm>
              <a:off x="1548425" y="760585"/>
              <a:ext cx="362585" cy="315365"/>
            </a:xfrm>
            <a:custGeom>
              <a:avLst/>
              <a:gdLst>
                <a:gd name="T0" fmla="*/ 238 w 254"/>
                <a:gd name="T1" fmla="*/ 190 h 221"/>
                <a:gd name="T2" fmla="*/ 242 w 254"/>
                <a:gd name="T3" fmla="*/ 189 h 221"/>
                <a:gd name="T4" fmla="*/ 244 w 254"/>
                <a:gd name="T5" fmla="*/ 188 h 221"/>
                <a:gd name="T6" fmla="*/ 249 w 254"/>
                <a:gd name="T7" fmla="*/ 187 h 221"/>
                <a:gd name="T8" fmla="*/ 254 w 254"/>
                <a:gd name="T9" fmla="*/ 183 h 221"/>
                <a:gd name="T10" fmla="*/ 254 w 254"/>
                <a:gd name="T11" fmla="*/ 173 h 221"/>
                <a:gd name="T12" fmla="*/ 250 w 254"/>
                <a:gd name="T13" fmla="*/ 168 h 221"/>
                <a:gd name="T14" fmla="*/ 251 w 254"/>
                <a:gd name="T15" fmla="*/ 161 h 221"/>
                <a:gd name="T16" fmla="*/ 243 w 254"/>
                <a:gd name="T17" fmla="*/ 166 h 221"/>
                <a:gd name="T18" fmla="*/ 238 w 254"/>
                <a:gd name="T19" fmla="*/ 156 h 221"/>
                <a:gd name="T20" fmla="*/ 240 w 254"/>
                <a:gd name="T21" fmla="*/ 146 h 221"/>
                <a:gd name="T22" fmla="*/ 232 w 254"/>
                <a:gd name="T23" fmla="*/ 131 h 221"/>
                <a:gd name="T24" fmla="*/ 216 w 254"/>
                <a:gd name="T25" fmla="*/ 124 h 221"/>
                <a:gd name="T26" fmla="*/ 202 w 254"/>
                <a:gd name="T27" fmla="*/ 112 h 221"/>
                <a:gd name="T28" fmla="*/ 204 w 254"/>
                <a:gd name="T29" fmla="*/ 100 h 221"/>
                <a:gd name="T30" fmla="*/ 206 w 254"/>
                <a:gd name="T31" fmla="*/ 91 h 221"/>
                <a:gd name="T32" fmla="*/ 206 w 254"/>
                <a:gd name="T33" fmla="*/ 80 h 221"/>
                <a:gd name="T34" fmla="*/ 196 w 254"/>
                <a:gd name="T35" fmla="*/ 76 h 221"/>
                <a:gd name="T36" fmla="*/ 191 w 254"/>
                <a:gd name="T37" fmla="*/ 81 h 221"/>
                <a:gd name="T38" fmla="*/ 186 w 254"/>
                <a:gd name="T39" fmla="*/ 67 h 221"/>
                <a:gd name="T40" fmla="*/ 163 w 254"/>
                <a:gd name="T41" fmla="*/ 45 h 221"/>
                <a:gd name="T42" fmla="*/ 156 w 254"/>
                <a:gd name="T43" fmla="*/ 22 h 221"/>
                <a:gd name="T44" fmla="*/ 158 w 254"/>
                <a:gd name="T45" fmla="*/ 10 h 221"/>
                <a:gd name="T46" fmla="*/ 0 w 254"/>
                <a:gd name="T47" fmla="*/ 2 h 221"/>
                <a:gd name="T48" fmla="*/ 4 w 254"/>
                <a:gd name="T49" fmla="*/ 6 h 221"/>
                <a:gd name="T50" fmla="*/ 3 w 254"/>
                <a:gd name="T51" fmla="*/ 13 h 221"/>
                <a:gd name="T52" fmla="*/ 5 w 254"/>
                <a:gd name="T53" fmla="*/ 17 h 221"/>
                <a:gd name="T54" fmla="*/ 12 w 254"/>
                <a:gd name="T55" fmla="*/ 25 h 221"/>
                <a:gd name="T56" fmla="*/ 14 w 254"/>
                <a:gd name="T57" fmla="*/ 29 h 221"/>
                <a:gd name="T58" fmla="*/ 20 w 254"/>
                <a:gd name="T59" fmla="*/ 39 h 221"/>
                <a:gd name="T60" fmla="*/ 31 w 254"/>
                <a:gd name="T61" fmla="*/ 39 h 221"/>
                <a:gd name="T62" fmla="*/ 28 w 254"/>
                <a:gd name="T63" fmla="*/ 50 h 221"/>
                <a:gd name="T64" fmla="*/ 31 w 254"/>
                <a:gd name="T65" fmla="*/ 61 h 221"/>
                <a:gd name="T66" fmla="*/ 36 w 254"/>
                <a:gd name="T67" fmla="*/ 69 h 221"/>
                <a:gd name="T68" fmla="*/ 42 w 254"/>
                <a:gd name="T69" fmla="*/ 176 h 221"/>
                <a:gd name="T70" fmla="*/ 215 w 254"/>
                <a:gd name="T71" fmla="*/ 197 h 221"/>
                <a:gd name="T72" fmla="*/ 205 w 254"/>
                <a:gd name="T73" fmla="*/ 221 h 221"/>
                <a:gd name="T74" fmla="*/ 234 w 254"/>
                <a:gd name="T75" fmla="*/ 216 h 221"/>
                <a:gd name="T76" fmla="*/ 237 w 254"/>
                <a:gd name="T77" fmla="*/ 211 h 221"/>
                <a:gd name="T78" fmla="*/ 234 w 254"/>
                <a:gd name="T79" fmla="*/ 206 h 221"/>
                <a:gd name="T80" fmla="*/ 237 w 254"/>
                <a:gd name="T81" fmla="*/ 203 h 221"/>
                <a:gd name="T82" fmla="*/ 238 w 254"/>
                <a:gd name="T83" fmla="*/ 197 h 221"/>
                <a:gd name="T84" fmla="*/ 238 w 254"/>
                <a:gd name="T85" fmla="*/ 193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54" h="221">
                  <a:moveTo>
                    <a:pt x="238" y="193"/>
                  </a:moveTo>
                  <a:cubicBezTo>
                    <a:pt x="238" y="190"/>
                    <a:pt x="238" y="190"/>
                    <a:pt x="238" y="190"/>
                  </a:cubicBezTo>
                  <a:cubicBezTo>
                    <a:pt x="238" y="189"/>
                    <a:pt x="238" y="189"/>
                    <a:pt x="238" y="189"/>
                  </a:cubicBezTo>
                  <a:cubicBezTo>
                    <a:pt x="242" y="189"/>
                    <a:pt x="242" y="189"/>
                    <a:pt x="242" y="189"/>
                  </a:cubicBezTo>
                  <a:cubicBezTo>
                    <a:pt x="243" y="189"/>
                    <a:pt x="243" y="189"/>
                    <a:pt x="243" y="189"/>
                  </a:cubicBezTo>
                  <a:cubicBezTo>
                    <a:pt x="244" y="188"/>
                    <a:pt x="244" y="188"/>
                    <a:pt x="244" y="188"/>
                  </a:cubicBezTo>
                  <a:cubicBezTo>
                    <a:pt x="246" y="187"/>
                    <a:pt x="246" y="187"/>
                    <a:pt x="246" y="187"/>
                  </a:cubicBezTo>
                  <a:cubicBezTo>
                    <a:pt x="249" y="187"/>
                    <a:pt x="249" y="187"/>
                    <a:pt x="249" y="187"/>
                  </a:cubicBezTo>
                  <a:cubicBezTo>
                    <a:pt x="252" y="186"/>
                    <a:pt x="252" y="186"/>
                    <a:pt x="252" y="186"/>
                  </a:cubicBezTo>
                  <a:cubicBezTo>
                    <a:pt x="254" y="183"/>
                    <a:pt x="254" y="183"/>
                    <a:pt x="254" y="183"/>
                  </a:cubicBezTo>
                  <a:cubicBezTo>
                    <a:pt x="254" y="177"/>
                    <a:pt x="254" y="177"/>
                    <a:pt x="254" y="177"/>
                  </a:cubicBezTo>
                  <a:cubicBezTo>
                    <a:pt x="254" y="173"/>
                    <a:pt x="254" y="173"/>
                    <a:pt x="254" y="173"/>
                  </a:cubicBezTo>
                  <a:cubicBezTo>
                    <a:pt x="254" y="171"/>
                    <a:pt x="254" y="171"/>
                    <a:pt x="254" y="171"/>
                  </a:cubicBezTo>
                  <a:cubicBezTo>
                    <a:pt x="250" y="168"/>
                    <a:pt x="250" y="168"/>
                    <a:pt x="250" y="168"/>
                  </a:cubicBezTo>
                  <a:cubicBezTo>
                    <a:pt x="250" y="165"/>
                    <a:pt x="250" y="165"/>
                    <a:pt x="250" y="165"/>
                  </a:cubicBezTo>
                  <a:cubicBezTo>
                    <a:pt x="251" y="161"/>
                    <a:pt x="251" y="161"/>
                    <a:pt x="251" y="161"/>
                  </a:cubicBezTo>
                  <a:cubicBezTo>
                    <a:pt x="246" y="161"/>
                    <a:pt x="246" y="161"/>
                    <a:pt x="246" y="161"/>
                  </a:cubicBezTo>
                  <a:cubicBezTo>
                    <a:pt x="243" y="166"/>
                    <a:pt x="243" y="166"/>
                    <a:pt x="243" y="166"/>
                  </a:cubicBezTo>
                  <a:cubicBezTo>
                    <a:pt x="243" y="161"/>
                    <a:pt x="243" y="161"/>
                    <a:pt x="243" y="161"/>
                  </a:cubicBezTo>
                  <a:cubicBezTo>
                    <a:pt x="238" y="156"/>
                    <a:pt x="238" y="156"/>
                    <a:pt x="238" y="156"/>
                  </a:cubicBezTo>
                  <a:cubicBezTo>
                    <a:pt x="239" y="152"/>
                    <a:pt x="239" y="152"/>
                    <a:pt x="239" y="152"/>
                  </a:cubicBezTo>
                  <a:cubicBezTo>
                    <a:pt x="240" y="146"/>
                    <a:pt x="240" y="146"/>
                    <a:pt x="240" y="146"/>
                  </a:cubicBezTo>
                  <a:cubicBezTo>
                    <a:pt x="236" y="135"/>
                    <a:pt x="236" y="135"/>
                    <a:pt x="236" y="135"/>
                  </a:cubicBezTo>
                  <a:cubicBezTo>
                    <a:pt x="232" y="131"/>
                    <a:pt x="232" y="131"/>
                    <a:pt x="232" y="131"/>
                  </a:cubicBezTo>
                  <a:cubicBezTo>
                    <a:pt x="219" y="122"/>
                    <a:pt x="219" y="122"/>
                    <a:pt x="219" y="122"/>
                  </a:cubicBezTo>
                  <a:cubicBezTo>
                    <a:pt x="216" y="124"/>
                    <a:pt x="216" y="124"/>
                    <a:pt x="216" y="124"/>
                  </a:cubicBezTo>
                  <a:cubicBezTo>
                    <a:pt x="208" y="118"/>
                    <a:pt x="208" y="118"/>
                    <a:pt x="208" y="118"/>
                  </a:cubicBezTo>
                  <a:cubicBezTo>
                    <a:pt x="202" y="112"/>
                    <a:pt x="202" y="112"/>
                    <a:pt x="202" y="112"/>
                  </a:cubicBezTo>
                  <a:cubicBezTo>
                    <a:pt x="202" y="106"/>
                    <a:pt x="202" y="106"/>
                    <a:pt x="202" y="106"/>
                  </a:cubicBezTo>
                  <a:cubicBezTo>
                    <a:pt x="204" y="100"/>
                    <a:pt x="204" y="100"/>
                    <a:pt x="204" y="100"/>
                  </a:cubicBezTo>
                  <a:cubicBezTo>
                    <a:pt x="205" y="96"/>
                    <a:pt x="205" y="96"/>
                    <a:pt x="205" y="96"/>
                  </a:cubicBezTo>
                  <a:cubicBezTo>
                    <a:pt x="206" y="91"/>
                    <a:pt x="206" y="91"/>
                    <a:pt x="206" y="91"/>
                  </a:cubicBezTo>
                  <a:cubicBezTo>
                    <a:pt x="209" y="84"/>
                    <a:pt x="209" y="84"/>
                    <a:pt x="209" y="84"/>
                  </a:cubicBezTo>
                  <a:cubicBezTo>
                    <a:pt x="206" y="80"/>
                    <a:pt x="206" y="80"/>
                    <a:pt x="206" y="80"/>
                  </a:cubicBezTo>
                  <a:cubicBezTo>
                    <a:pt x="202" y="76"/>
                    <a:pt x="202" y="76"/>
                    <a:pt x="202" y="76"/>
                  </a:cubicBezTo>
                  <a:cubicBezTo>
                    <a:pt x="196" y="76"/>
                    <a:pt x="196" y="76"/>
                    <a:pt x="196" y="76"/>
                  </a:cubicBezTo>
                  <a:cubicBezTo>
                    <a:pt x="193" y="78"/>
                    <a:pt x="193" y="78"/>
                    <a:pt x="193" y="78"/>
                  </a:cubicBezTo>
                  <a:cubicBezTo>
                    <a:pt x="191" y="81"/>
                    <a:pt x="191" y="81"/>
                    <a:pt x="191" y="81"/>
                  </a:cubicBezTo>
                  <a:cubicBezTo>
                    <a:pt x="186" y="76"/>
                    <a:pt x="186" y="76"/>
                    <a:pt x="186" y="76"/>
                  </a:cubicBezTo>
                  <a:cubicBezTo>
                    <a:pt x="186" y="67"/>
                    <a:pt x="186" y="67"/>
                    <a:pt x="186" y="67"/>
                  </a:cubicBezTo>
                  <a:cubicBezTo>
                    <a:pt x="181" y="60"/>
                    <a:pt x="181" y="60"/>
                    <a:pt x="181" y="60"/>
                  </a:cubicBezTo>
                  <a:cubicBezTo>
                    <a:pt x="163" y="45"/>
                    <a:pt x="163" y="45"/>
                    <a:pt x="163" y="45"/>
                  </a:cubicBezTo>
                  <a:cubicBezTo>
                    <a:pt x="156" y="33"/>
                    <a:pt x="156" y="33"/>
                    <a:pt x="156" y="33"/>
                  </a:cubicBezTo>
                  <a:cubicBezTo>
                    <a:pt x="156" y="22"/>
                    <a:pt x="156" y="22"/>
                    <a:pt x="156" y="22"/>
                  </a:cubicBezTo>
                  <a:cubicBezTo>
                    <a:pt x="156" y="11"/>
                    <a:pt x="156" y="11"/>
                    <a:pt x="156" y="11"/>
                  </a:cubicBezTo>
                  <a:cubicBezTo>
                    <a:pt x="158" y="10"/>
                    <a:pt x="158" y="10"/>
                    <a:pt x="158" y="10"/>
                  </a:cubicBezTo>
                  <a:cubicBezTo>
                    <a:pt x="146" y="0"/>
                    <a:pt x="146" y="0"/>
                    <a:pt x="146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4" y="16"/>
                    <a:pt x="5" y="17"/>
                  </a:cubicBezTo>
                  <a:cubicBezTo>
                    <a:pt x="6" y="18"/>
                    <a:pt x="11" y="19"/>
                    <a:pt x="11" y="19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31" y="39"/>
                    <a:pt x="31" y="39"/>
                    <a:pt x="31" y="39"/>
                  </a:cubicBezTo>
                  <a:cubicBezTo>
                    <a:pt x="31" y="44"/>
                    <a:pt x="31" y="44"/>
                    <a:pt x="31" y="44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5" y="55"/>
                    <a:pt x="25" y="55"/>
                    <a:pt x="25" y="55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3" y="67"/>
                    <a:pt x="33" y="67"/>
                    <a:pt x="33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42" y="72"/>
                    <a:pt x="42" y="72"/>
                    <a:pt x="42" y="72"/>
                  </a:cubicBezTo>
                  <a:cubicBezTo>
                    <a:pt x="42" y="176"/>
                    <a:pt x="42" y="176"/>
                    <a:pt x="42" y="176"/>
                  </a:cubicBezTo>
                  <a:cubicBezTo>
                    <a:pt x="42" y="201"/>
                    <a:pt x="42" y="201"/>
                    <a:pt x="42" y="201"/>
                  </a:cubicBezTo>
                  <a:cubicBezTo>
                    <a:pt x="215" y="197"/>
                    <a:pt x="215" y="197"/>
                    <a:pt x="215" y="197"/>
                  </a:cubicBezTo>
                  <a:cubicBezTo>
                    <a:pt x="216" y="203"/>
                    <a:pt x="216" y="203"/>
                    <a:pt x="216" y="203"/>
                  </a:cubicBezTo>
                  <a:cubicBezTo>
                    <a:pt x="205" y="221"/>
                    <a:pt x="205" y="221"/>
                    <a:pt x="205" y="221"/>
                  </a:cubicBezTo>
                  <a:cubicBezTo>
                    <a:pt x="233" y="219"/>
                    <a:pt x="233" y="219"/>
                    <a:pt x="233" y="219"/>
                  </a:cubicBezTo>
                  <a:cubicBezTo>
                    <a:pt x="234" y="216"/>
                    <a:pt x="234" y="216"/>
                    <a:pt x="234" y="216"/>
                  </a:cubicBezTo>
                  <a:cubicBezTo>
                    <a:pt x="236" y="213"/>
                    <a:pt x="236" y="213"/>
                    <a:pt x="236" y="213"/>
                  </a:cubicBezTo>
                  <a:cubicBezTo>
                    <a:pt x="236" y="213"/>
                    <a:pt x="238" y="212"/>
                    <a:pt x="237" y="211"/>
                  </a:cubicBezTo>
                  <a:cubicBezTo>
                    <a:pt x="237" y="210"/>
                    <a:pt x="235" y="207"/>
                    <a:pt x="235" y="207"/>
                  </a:cubicBezTo>
                  <a:cubicBezTo>
                    <a:pt x="234" y="206"/>
                    <a:pt x="234" y="206"/>
                    <a:pt x="234" y="206"/>
                  </a:cubicBezTo>
                  <a:cubicBezTo>
                    <a:pt x="235" y="204"/>
                    <a:pt x="235" y="204"/>
                    <a:pt x="235" y="204"/>
                  </a:cubicBezTo>
                  <a:cubicBezTo>
                    <a:pt x="237" y="203"/>
                    <a:pt x="237" y="203"/>
                    <a:pt x="237" y="203"/>
                  </a:cubicBezTo>
                  <a:cubicBezTo>
                    <a:pt x="238" y="200"/>
                    <a:pt x="238" y="200"/>
                    <a:pt x="238" y="200"/>
                  </a:cubicBezTo>
                  <a:cubicBezTo>
                    <a:pt x="238" y="197"/>
                    <a:pt x="238" y="197"/>
                    <a:pt x="238" y="197"/>
                  </a:cubicBezTo>
                  <a:cubicBezTo>
                    <a:pt x="238" y="194"/>
                    <a:pt x="238" y="194"/>
                    <a:pt x="238" y="194"/>
                  </a:cubicBezTo>
                  <a:lnTo>
                    <a:pt x="238" y="193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6350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latin typeface="Source Sans Pro Light" charset="0"/>
              </a:endParaRPr>
            </a:p>
          </p:txBody>
        </p:sp>
        <p:sp>
          <p:nvSpPr>
            <p:cNvPr id="58" name="Freeform 57"/>
            <p:cNvSpPr>
              <a:spLocks/>
            </p:cNvSpPr>
            <p:nvPr/>
          </p:nvSpPr>
          <p:spPr bwMode="auto">
            <a:xfrm>
              <a:off x="1484340" y="155152"/>
              <a:ext cx="350780" cy="408119"/>
            </a:xfrm>
            <a:custGeom>
              <a:avLst/>
              <a:gdLst>
                <a:gd name="T0" fmla="*/ 139 w 208"/>
                <a:gd name="T1" fmla="*/ 135 h 242"/>
                <a:gd name="T2" fmla="*/ 144 w 208"/>
                <a:gd name="T3" fmla="*/ 107 h 242"/>
                <a:gd name="T4" fmla="*/ 169 w 208"/>
                <a:gd name="T5" fmla="*/ 80 h 242"/>
                <a:gd name="T6" fmla="*/ 208 w 208"/>
                <a:gd name="T7" fmla="*/ 55 h 242"/>
                <a:gd name="T8" fmla="*/ 183 w 208"/>
                <a:gd name="T9" fmla="*/ 52 h 242"/>
                <a:gd name="T10" fmla="*/ 166 w 208"/>
                <a:gd name="T11" fmla="*/ 52 h 242"/>
                <a:gd name="T12" fmla="*/ 154 w 208"/>
                <a:gd name="T13" fmla="*/ 55 h 242"/>
                <a:gd name="T14" fmla="*/ 147 w 208"/>
                <a:gd name="T15" fmla="*/ 48 h 242"/>
                <a:gd name="T16" fmla="*/ 133 w 208"/>
                <a:gd name="T17" fmla="*/ 45 h 242"/>
                <a:gd name="T18" fmla="*/ 128 w 208"/>
                <a:gd name="T19" fmla="*/ 42 h 242"/>
                <a:gd name="T20" fmla="*/ 114 w 208"/>
                <a:gd name="T21" fmla="*/ 36 h 242"/>
                <a:gd name="T22" fmla="*/ 123 w 208"/>
                <a:gd name="T23" fmla="*/ 36 h 242"/>
                <a:gd name="T24" fmla="*/ 114 w 208"/>
                <a:gd name="T25" fmla="*/ 35 h 242"/>
                <a:gd name="T26" fmla="*/ 105 w 208"/>
                <a:gd name="T27" fmla="*/ 35 h 242"/>
                <a:gd name="T28" fmla="*/ 97 w 208"/>
                <a:gd name="T29" fmla="*/ 39 h 242"/>
                <a:gd name="T30" fmla="*/ 87 w 208"/>
                <a:gd name="T31" fmla="*/ 34 h 242"/>
                <a:gd name="T32" fmla="*/ 80 w 208"/>
                <a:gd name="T33" fmla="*/ 34 h 242"/>
                <a:gd name="T34" fmla="*/ 68 w 208"/>
                <a:gd name="T35" fmla="*/ 24 h 242"/>
                <a:gd name="T36" fmla="*/ 66 w 208"/>
                <a:gd name="T37" fmla="*/ 20 h 242"/>
                <a:gd name="T38" fmla="*/ 58 w 208"/>
                <a:gd name="T39" fmla="*/ 20 h 242"/>
                <a:gd name="T40" fmla="*/ 54 w 208"/>
                <a:gd name="T41" fmla="*/ 16 h 242"/>
                <a:gd name="T42" fmla="*/ 58 w 208"/>
                <a:gd name="T43" fmla="*/ 8 h 242"/>
                <a:gd name="T44" fmla="*/ 60 w 208"/>
                <a:gd name="T45" fmla="*/ 2 h 242"/>
                <a:gd name="T46" fmla="*/ 56 w 208"/>
                <a:gd name="T47" fmla="*/ 0 h 242"/>
                <a:gd name="T48" fmla="*/ 54 w 208"/>
                <a:gd name="T49" fmla="*/ 12 h 242"/>
                <a:gd name="T50" fmla="*/ 0 w 208"/>
                <a:gd name="T51" fmla="*/ 16 h 242"/>
                <a:gd name="T52" fmla="*/ 1 w 208"/>
                <a:gd name="T53" fmla="*/ 23 h 242"/>
                <a:gd name="T54" fmla="*/ 4 w 208"/>
                <a:gd name="T55" fmla="*/ 26 h 242"/>
                <a:gd name="T56" fmla="*/ 3 w 208"/>
                <a:gd name="T57" fmla="*/ 31 h 242"/>
                <a:gd name="T58" fmla="*/ 1 w 208"/>
                <a:gd name="T59" fmla="*/ 34 h 242"/>
                <a:gd name="T60" fmla="*/ 2 w 208"/>
                <a:gd name="T61" fmla="*/ 40 h 242"/>
                <a:gd name="T62" fmla="*/ 1 w 208"/>
                <a:gd name="T63" fmla="*/ 51 h 242"/>
                <a:gd name="T64" fmla="*/ 6 w 208"/>
                <a:gd name="T65" fmla="*/ 64 h 242"/>
                <a:gd name="T66" fmla="*/ 9 w 208"/>
                <a:gd name="T67" fmla="*/ 78 h 242"/>
                <a:gd name="T68" fmla="*/ 10 w 208"/>
                <a:gd name="T69" fmla="*/ 104 h 242"/>
                <a:gd name="T70" fmla="*/ 12 w 208"/>
                <a:gd name="T71" fmla="*/ 114 h 242"/>
                <a:gd name="T72" fmla="*/ 12 w 208"/>
                <a:gd name="T73" fmla="*/ 122 h 242"/>
                <a:gd name="T74" fmla="*/ 17 w 208"/>
                <a:gd name="T75" fmla="*/ 127 h 242"/>
                <a:gd name="T76" fmla="*/ 18 w 208"/>
                <a:gd name="T77" fmla="*/ 136 h 242"/>
                <a:gd name="T78" fmla="*/ 16 w 208"/>
                <a:gd name="T79" fmla="*/ 142 h 242"/>
                <a:gd name="T80" fmla="*/ 17 w 208"/>
                <a:gd name="T81" fmla="*/ 144 h 242"/>
                <a:gd name="T82" fmla="*/ 11 w 208"/>
                <a:gd name="T83" fmla="*/ 150 h 242"/>
                <a:gd name="T84" fmla="*/ 8 w 208"/>
                <a:gd name="T85" fmla="*/ 154 h 242"/>
                <a:gd name="T86" fmla="*/ 9 w 208"/>
                <a:gd name="T87" fmla="*/ 158 h 242"/>
                <a:gd name="T88" fmla="*/ 12 w 208"/>
                <a:gd name="T89" fmla="*/ 163 h 242"/>
                <a:gd name="T90" fmla="*/ 18 w 208"/>
                <a:gd name="T91" fmla="*/ 167 h 242"/>
                <a:gd name="T92" fmla="*/ 18 w 208"/>
                <a:gd name="T93" fmla="*/ 242 h 242"/>
                <a:gd name="T94" fmla="*/ 173 w 208"/>
                <a:gd name="T95" fmla="*/ 233 h 242"/>
                <a:gd name="T96" fmla="*/ 166 w 208"/>
                <a:gd name="T97" fmla="*/ 220 h 242"/>
                <a:gd name="T98" fmla="*/ 157 w 208"/>
                <a:gd name="T99" fmla="*/ 213 h 242"/>
                <a:gd name="T100" fmla="*/ 138 w 208"/>
                <a:gd name="T101" fmla="*/ 197 h 242"/>
                <a:gd name="T102" fmla="*/ 125 w 208"/>
                <a:gd name="T103" fmla="*/ 189 h 242"/>
                <a:gd name="T104" fmla="*/ 128 w 208"/>
                <a:gd name="T105" fmla="*/ 159 h 242"/>
                <a:gd name="T106" fmla="*/ 122 w 208"/>
                <a:gd name="T107" fmla="*/ 154 h 242"/>
                <a:gd name="T108" fmla="*/ 128 w 208"/>
                <a:gd name="T109" fmla="*/ 141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8" h="242">
                  <a:moveTo>
                    <a:pt x="128" y="141"/>
                  </a:moveTo>
                  <a:lnTo>
                    <a:pt x="139" y="135"/>
                  </a:lnTo>
                  <a:lnTo>
                    <a:pt x="139" y="111"/>
                  </a:lnTo>
                  <a:lnTo>
                    <a:pt x="144" y="107"/>
                  </a:lnTo>
                  <a:lnTo>
                    <a:pt x="161" y="91"/>
                  </a:lnTo>
                  <a:lnTo>
                    <a:pt x="169" y="80"/>
                  </a:lnTo>
                  <a:lnTo>
                    <a:pt x="185" y="69"/>
                  </a:lnTo>
                  <a:lnTo>
                    <a:pt x="208" y="55"/>
                  </a:lnTo>
                  <a:lnTo>
                    <a:pt x="200" y="53"/>
                  </a:lnTo>
                  <a:lnTo>
                    <a:pt x="183" y="52"/>
                  </a:lnTo>
                  <a:lnTo>
                    <a:pt x="169" y="49"/>
                  </a:lnTo>
                  <a:lnTo>
                    <a:pt x="166" y="52"/>
                  </a:lnTo>
                  <a:lnTo>
                    <a:pt x="162" y="55"/>
                  </a:lnTo>
                  <a:lnTo>
                    <a:pt x="154" y="55"/>
                  </a:lnTo>
                  <a:lnTo>
                    <a:pt x="151" y="51"/>
                  </a:lnTo>
                  <a:lnTo>
                    <a:pt x="147" y="48"/>
                  </a:lnTo>
                  <a:lnTo>
                    <a:pt x="136" y="45"/>
                  </a:lnTo>
                  <a:lnTo>
                    <a:pt x="133" y="45"/>
                  </a:lnTo>
                  <a:lnTo>
                    <a:pt x="129" y="43"/>
                  </a:lnTo>
                  <a:lnTo>
                    <a:pt x="128" y="42"/>
                  </a:lnTo>
                  <a:lnTo>
                    <a:pt x="119" y="41"/>
                  </a:lnTo>
                  <a:lnTo>
                    <a:pt x="114" y="36"/>
                  </a:lnTo>
                  <a:lnTo>
                    <a:pt x="120" y="39"/>
                  </a:lnTo>
                  <a:lnTo>
                    <a:pt x="123" y="36"/>
                  </a:lnTo>
                  <a:lnTo>
                    <a:pt x="119" y="35"/>
                  </a:lnTo>
                  <a:lnTo>
                    <a:pt x="114" y="35"/>
                  </a:lnTo>
                  <a:lnTo>
                    <a:pt x="109" y="35"/>
                  </a:lnTo>
                  <a:lnTo>
                    <a:pt x="105" y="35"/>
                  </a:lnTo>
                  <a:lnTo>
                    <a:pt x="100" y="35"/>
                  </a:lnTo>
                  <a:lnTo>
                    <a:pt x="97" y="39"/>
                  </a:lnTo>
                  <a:lnTo>
                    <a:pt x="93" y="39"/>
                  </a:lnTo>
                  <a:lnTo>
                    <a:pt x="87" y="34"/>
                  </a:lnTo>
                  <a:lnTo>
                    <a:pt x="84" y="34"/>
                  </a:lnTo>
                  <a:lnTo>
                    <a:pt x="80" y="34"/>
                  </a:lnTo>
                  <a:lnTo>
                    <a:pt x="73" y="32"/>
                  </a:lnTo>
                  <a:lnTo>
                    <a:pt x="68" y="24"/>
                  </a:lnTo>
                  <a:lnTo>
                    <a:pt x="68" y="24"/>
                  </a:lnTo>
                  <a:lnTo>
                    <a:pt x="66" y="20"/>
                  </a:lnTo>
                  <a:lnTo>
                    <a:pt x="62" y="20"/>
                  </a:lnTo>
                  <a:lnTo>
                    <a:pt x="58" y="20"/>
                  </a:lnTo>
                  <a:lnTo>
                    <a:pt x="55" y="20"/>
                  </a:lnTo>
                  <a:lnTo>
                    <a:pt x="54" y="16"/>
                  </a:lnTo>
                  <a:lnTo>
                    <a:pt x="57" y="12"/>
                  </a:lnTo>
                  <a:lnTo>
                    <a:pt x="58" y="8"/>
                  </a:lnTo>
                  <a:lnTo>
                    <a:pt x="62" y="5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56" y="0"/>
                  </a:lnTo>
                  <a:lnTo>
                    <a:pt x="56" y="10"/>
                  </a:lnTo>
                  <a:lnTo>
                    <a:pt x="54" y="12"/>
                  </a:lnTo>
                  <a:lnTo>
                    <a:pt x="52" y="16"/>
                  </a:lnTo>
                  <a:lnTo>
                    <a:pt x="0" y="16"/>
                  </a:lnTo>
                  <a:lnTo>
                    <a:pt x="1" y="20"/>
                  </a:lnTo>
                  <a:lnTo>
                    <a:pt x="1" y="23"/>
                  </a:lnTo>
                  <a:lnTo>
                    <a:pt x="1" y="24"/>
                  </a:lnTo>
                  <a:lnTo>
                    <a:pt x="4" y="26"/>
                  </a:lnTo>
                  <a:lnTo>
                    <a:pt x="4" y="30"/>
                  </a:lnTo>
                  <a:lnTo>
                    <a:pt x="3" y="31"/>
                  </a:lnTo>
                  <a:lnTo>
                    <a:pt x="1" y="33"/>
                  </a:lnTo>
                  <a:lnTo>
                    <a:pt x="1" y="34"/>
                  </a:lnTo>
                  <a:lnTo>
                    <a:pt x="1" y="38"/>
                  </a:lnTo>
                  <a:lnTo>
                    <a:pt x="2" y="40"/>
                  </a:lnTo>
                  <a:lnTo>
                    <a:pt x="3" y="45"/>
                  </a:lnTo>
                  <a:lnTo>
                    <a:pt x="1" y="51"/>
                  </a:lnTo>
                  <a:lnTo>
                    <a:pt x="3" y="56"/>
                  </a:lnTo>
                  <a:lnTo>
                    <a:pt x="6" y="64"/>
                  </a:lnTo>
                  <a:lnTo>
                    <a:pt x="9" y="70"/>
                  </a:lnTo>
                  <a:lnTo>
                    <a:pt x="9" y="78"/>
                  </a:lnTo>
                  <a:lnTo>
                    <a:pt x="10" y="92"/>
                  </a:lnTo>
                  <a:lnTo>
                    <a:pt x="10" y="104"/>
                  </a:lnTo>
                  <a:lnTo>
                    <a:pt x="10" y="112"/>
                  </a:lnTo>
                  <a:lnTo>
                    <a:pt x="12" y="114"/>
                  </a:lnTo>
                  <a:lnTo>
                    <a:pt x="12" y="116"/>
                  </a:lnTo>
                  <a:lnTo>
                    <a:pt x="12" y="122"/>
                  </a:lnTo>
                  <a:lnTo>
                    <a:pt x="15" y="124"/>
                  </a:lnTo>
                  <a:lnTo>
                    <a:pt x="17" y="127"/>
                  </a:lnTo>
                  <a:lnTo>
                    <a:pt x="18" y="132"/>
                  </a:lnTo>
                  <a:lnTo>
                    <a:pt x="18" y="136"/>
                  </a:lnTo>
                  <a:lnTo>
                    <a:pt x="18" y="141"/>
                  </a:lnTo>
                  <a:lnTo>
                    <a:pt x="16" y="142"/>
                  </a:lnTo>
                  <a:lnTo>
                    <a:pt x="16" y="142"/>
                  </a:lnTo>
                  <a:lnTo>
                    <a:pt x="17" y="144"/>
                  </a:lnTo>
                  <a:lnTo>
                    <a:pt x="13" y="147"/>
                  </a:lnTo>
                  <a:lnTo>
                    <a:pt x="11" y="150"/>
                  </a:lnTo>
                  <a:lnTo>
                    <a:pt x="8" y="152"/>
                  </a:lnTo>
                  <a:lnTo>
                    <a:pt x="8" y="154"/>
                  </a:lnTo>
                  <a:lnTo>
                    <a:pt x="8" y="156"/>
                  </a:lnTo>
                  <a:lnTo>
                    <a:pt x="9" y="158"/>
                  </a:lnTo>
                  <a:lnTo>
                    <a:pt x="12" y="160"/>
                  </a:lnTo>
                  <a:lnTo>
                    <a:pt x="12" y="163"/>
                  </a:lnTo>
                  <a:lnTo>
                    <a:pt x="17" y="164"/>
                  </a:lnTo>
                  <a:lnTo>
                    <a:pt x="18" y="167"/>
                  </a:lnTo>
                  <a:lnTo>
                    <a:pt x="21" y="169"/>
                  </a:lnTo>
                  <a:lnTo>
                    <a:pt x="18" y="242"/>
                  </a:lnTo>
                  <a:lnTo>
                    <a:pt x="172" y="239"/>
                  </a:lnTo>
                  <a:lnTo>
                    <a:pt x="173" y="233"/>
                  </a:lnTo>
                  <a:lnTo>
                    <a:pt x="172" y="227"/>
                  </a:lnTo>
                  <a:lnTo>
                    <a:pt x="166" y="220"/>
                  </a:lnTo>
                  <a:lnTo>
                    <a:pt x="160" y="216"/>
                  </a:lnTo>
                  <a:lnTo>
                    <a:pt x="157" y="213"/>
                  </a:lnTo>
                  <a:lnTo>
                    <a:pt x="150" y="204"/>
                  </a:lnTo>
                  <a:lnTo>
                    <a:pt x="138" y="197"/>
                  </a:lnTo>
                  <a:lnTo>
                    <a:pt x="130" y="193"/>
                  </a:lnTo>
                  <a:lnTo>
                    <a:pt x="125" y="189"/>
                  </a:lnTo>
                  <a:lnTo>
                    <a:pt x="126" y="174"/>
                  </a:lnTo>
                  <a:lnTo>
                    <a:pt x="128" y="159"/>
                  </a:lnTo>
                  <a:lnTo>
                    <a:pt x="126" y="159"/>
                  </a:lnTo>
                  <a:lnTo>
                    <a:pt x="122" y="154"/>
                  </a:lnTo>
                  <a:lnTo>
                    <a:pt x="126" y="145"/>
                  </a:lnTo>
                  <a:lnTo>
                    <a:pt x="128" y="14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6350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latin typeface="Source Sans Pro Light" charset="0"/>
              </a:endParaRPr>
            </a:p>
          </p:txBody>
        </p:sp>
        <p:sp>
          <p:nvSpPr>
            <p:cNvPr id="59" name="Line 48"/>
            <p:cNvSpPr>
              <a:spLocks noChangeShapeType="1"/>
            </p:cNvSpPr>
            <p:nvPr/>
          </p:nvSpPr>
          <p:spPr bwMode="auto">
            <a:xfrm>
              <a:off x="1723816" y="349093"/>
              <a:ext cx="0" cy="0"/>
            </a:xfrm>
            <a:prstGeom prst="line">
              <a:avLst/>
            </a:prstGeom>
            <a:grpFill/>
            <a:ln w="635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latin typeface="Source Sans Pro Light" charset="0"/>
              </a:endParaRPr>
            </a:p>
          </p:txBody>
        </p:sp>
        <p:sp>
          <p:nvSpPr>
            <p:cNvPr id="60" name="Line 49"/>
            <p:cNvSpPr>
              <a:spLocks noChangeShapeType="1"/>
            </p:cNvSpPr>
            <p:nvPr/>
          </p:nvSpPr>
          <p:spPr bwMode="auto">
            <a:xfrm>
              <a:off x="1723816" y="349093"/>
              <a:ext cx="0" cy="0"/>
            </a:xfrm>
            <a:prstGeom prst="line">
              <a:avLst/>
            </a:prstGeom>
            <a:grpFill/>
            <a:ln w="6350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latin typeface="Source Sans Pro Light" charset="0"/>
              </a:endParaRPr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auto">
            <a:xfrm>
              <a:off x="1806452" y="274890"/>
              <a:ext cx="409805" cy="386196"/>
            </a:xfrm>
            <a:custGeom>
              <a:avLst/>
              <a:gdLst>
                <a:gd name="T0" fmla="*/ 12 w 287"/>
                <a:gd name="T1" fmla="*/ 44 h 270"/>
                <a:gd name="T2" fmla="*/ 29 w 287"/>
                <a:gd name="T3" fmla="*/ 36 h 270"/>
                <a:gd name="T4" fmla="*/ 52 w 287"/>
                <a:gd name="T5" fmla="*/ 17 h 270"/>
                <a:gd name="T6" fmla="*/ 77 w 287"/>
                <a:gd name="T7" fmla="*/ 0 h 270"/>
                <a:gd name="T8" fmla="*/ 75 w 287"/>
                <a:gd name="T9" fmla="*/ 6 h 270"/>
                <a:gd name="T10" fmla="*/ 65 w 287"/>
                <a:gd name="T11" fmla="*/ 19 h 270"/>
                <a:gd name="T12" fmla="*/ 67 w 287"/>
                <a:gd name="T13" fmla="*/ 29 h 270"/>
                <a:gd name="T14" fmla="*/ 77 w 287"/>
                <a:gd name="T15" fmla="*/ 28 h 270"/>
                <a:gd name="T16" fmla="*/ 111 w 287"/>
                <a:gd name="T17" fmla="*/ 45 h 270"/>
                <a:gd name="T18" fmla="*/ 135 w 287"/>
                <a:gd name="T19" fmla="*/ 39 h 270"/>
                <a:gd name="T20" fmla="*/ 169 w 287"/>
                <a:gd name="T21" fmla="*/ 28 h 270"/>
                <a:gd name="T22" fmla="*/ 198 w 287"/>
                <a:gd name="T23" fmla="*/ 38 h 270"/>
                <a:gd name="T24" fmla="*/ 217 w 287"/>
                <a:gd name="T25" fmla="*/ 55 h 270"/>
                <a:gd name="T26" fmla="*/ 232 w 287"/>
                <a:gd name="T27" fmla="*/ 56 h 270"/>
                <a:gd name="T28" fmla="*/ 219 w 287"/>
                <a:gd name="T29" fmla="*/ 62 h 270"/>
                <a:gd name="T30" fmla="*/ 193 w 287"/>
                <a:gd name="T31" fmla="*/ 64 h 270"/>
                <a:gd name="T32" fmla="*/ 201 w 287"/>
                <a:gd name="T33" fmla="*/ 74 h 270"/>
                <a:gd name="T34" fmla="*/ 204 w 287"/>
                <a:gd name="T35" fmla="*/ 75 h 270"/>
                <a:gd name="T36" fmla="*/ 234 w 287"/>
                <a:gd name="T37" fmla="*/ 88 h 270"/>
                <a:gd name="T38" fmla="*/ 246 w 287"/>
                <a:gd name="T39" fmla="*/ 109 h 270"/>
                <a:gd name="T40" fmla="*/ 245 w 287"/>
                <a:gd name="T41" fmla="*/ 141 h 270"/>
                <a:gd name="T42" fmla="*/ 233 w 287"/>
                <a:gd name="T43" fmla="*/ 168 h 270"/>
                <a:gd name="T44" fmla="*/ 246 w 287"/>
                <a:gd name="T45" fmla="*/ 166 h 270"/>
                <a:gd name="T46" fmla="*/ 255 w 287"/>
                <a:gd name="T47" fmla="*/ 153 h 270"/>
                <a:gd name="T48" fmla="*/ 275 w 287"/>
                <a:gd name="T49" fmla="*/ 154 h 270"/>
                <a:gd name="T50" fmla="*/ 287 w 287"/>
                <a:gd name="T51" fmla="*/ 197 h 270"/>
                <a:gd name="T52" fmla="*/ 275 w 287"/>
                <a:gd name="T53" fmla="*/ 220 h 270"/>
                <a:gd name="T54" fmla="*/ 266 w 287"/>
                <a:gd name="T55" fmla="*/ 249 h 270"/>
                <a:gd name="T56" fmla="*/ 141 w 287"/>
                <a:gd name="T57" fmla="*/ 270 h 270"/>
                <a:gd name="T58" fmla="*/ 158 w 287"/>
                <a:gd name="T59" fmla="*/ 235 h 270"/>
                <a:gd name="T60" fmla="*/ 145 w 287"/>
                <a:gd name="T61" fmla="*/ 191 h 270"/>
                <a:gd name="T62" fmla="*/ 144 w 287"/>
                <a:gd name="T63" fmla="*/ 165 h 270"/>
                <a:gd name="T64" fmla="*/ 148 w 287"/>
                <a:gd name="T65" fmla="*/ 147 h 270"/>
                <a:gd name="T66" fmla="*/ 153 w 287"/>
                <a:gd name="T67" fmla="*/ 122 h 270"/>
                <a:gd name="T68" fmla="*/ 166 w 287"/>
                <a:gd name="T69" fmla="*/ 106 h 270"/>
                <a:gd name="T70" fmla="*/ 169 w 287"/>
                <a:gd name="T71" fmla="*/ 122 h 270"/>
                <a:gd name="T72" fmla="*/ 175 w 287"/>
                <a:gd name="T73" fmla="*/ 111 h 270"/>
                <a:gd name="T74" fmla="*/ 180 w 287"/>
                <a:gd name="T75" fmla="*/ 94 h 270"/>
                <a:gd name="T76" fmla="*/ 184 w 287"/>
                <a:gd name="T77" fmla="*/ 81 h 270"/>
                <a:gd name="T78" fmla="*/ 189 w 287"/>
                <a:gd name="T79" fmla="*/ 74 h 270"/>
                <a:gd name="T80" fmla="*/ 187 w 287"/>
                <a:gd name="T81" fmla="*/ 65 h 270"/>
                <a:gd name="T82" fmla="*/ 159 w 287"/>
                <a:gd name="T83" fmla="*/ 68 h 270"/>
                <a:gd name="T84" fmla="*/ 129 w 287"/>
                <a:gd name="T85" fmla="*/ 85 h 270"/>
                <a:gd name="T86" fmla="*/ 127 w 287"/>
                <a:gd name="T87" fmla="*/ 76 h 270"/>
                <a:gd name="T88" fmla="*/ 118 w 287"/>
                <a:gd name="T89" fmla="*/ 75 h 270"/>
                <a:gd name="T90" fmla="*/ 107 w 287"/>
                <a:gd name="T91" fmla="*/ 101 h 270"/>
                <a:gd name="T92" fmla="*/ 95 w 287"/>
                <a:gd name="T93" fmla="*/ 100 h 270"/>
                <a:gd name="T94" fmla="*/ 84 w 287"/>
                <a:gd name="T95" fmla="*/ 81 h 270"/>
                <a:gd name="T96" fmla="*/ 58 w 287"/>
                <a:gd name="T97" fmla="*/ 74 h 270"/>
                <a:gd name="T98" fmla="*/ 29 w 287"/>
                <a:gd name="T99" fmla="*/ 65 h 270"/>
                <a:gd name="T100" fmla="*/ 9 w 287"/>
                <a:gd name="T101" fmla="*/ 57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87" h="270">
                  <a:moveTo>
                    <a:pt x="0" y="51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6" y="49"/>
                    <a:pt x="6" y="49"/>
                    <a:pt x="6" y="49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5" y="26"/>
                    <a:pt x="45" y="26"/>
                    <a:pt x="45" y="26"/>
                  </a:cubicBezTo>
                  <a:cubicBezTo>
                    <a:pt x="49" y="22"/>
                    <a:pt x="49" y="22"/>
                    <a:pt x="49" y="22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6" y="14"/>
                    <a:pt x="56" y="14"/>
                    <a:pt x="56" y="14"/>
                  </a:cubicBezTo>
                  <a:cubicBezTo>
                    <a:pt x="61" y="9"/>
                    <a:pt x="61" y="9"/>
                    <a:pt x="61" y="9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70" y="1"/>
                    <a:pt x="70" y="1"/>
                    <a:pt x="70" y="1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5" y="2"/>
                    <a:pt x="85" y="2"/>
                    <a:pt x="85" y="2"/>
                  </a:cubicBezTo>
                  <a:cubicBezTo>
                    <a:pt x="83" y="3"/>
                    <a:pt x="83" y="3"/>
                    <a:pt x="83" y="3"/>
                  </a:cubicBezTo>
                  <a:cubicBezTo>
                    <a:pt x="79" y="5"/>
                    <a:pt x="79" y="5"/>
                    <a:pt x="79" y="5"/>
                  </a:cubicBezTo>
                  <a:cubicBezTo>
                    <a:pt x="75" y="6"/>
                    <a:pt x="75" y="6"/>
                    <a:pt x="75" y="6"/>
                  </a:cubicBezTo>
                  <a:cubicBezTo>
                    <a:pt x="76" y="8"/>
                    <a:pt x="76" y="8"/>
                    <a:pt x="76" y="8"/>
                  </a:cubicBezTo>
                  <a:cubicBezTo>
                    <a:pt x="70" y="14"/>
                    <a:pt x="70" y="14"/>
                    <a:pt x="70" y="14"/>
                  </a:cubicBezTo>
                  <a:cubicBezTo>
                    <a:pt x="70" y="14"/>
                    <a:pt x="68" y="14"/>
                    <a:pt x="68" y="15"/>
                  </a:cubicBezTo>
                  <a:cubicBezTo>
                    <a:pt x="68" y="16"/>
                    <a:pt x="65" y="23"/>
                    <a:pt x="65" y="23"/>
                  </a:cubicBezTo>
                  <a:cubicBezTo>
                    <a:pt x="65" y="19"/>
                    <a:pt x="65" y="19"/>
                    <a:pt x="65" y="19"/>
                  </a:cubicBezTo>
                  <a:cubicBezTo>
                    <a:pt x="63" y="17"/>
                    <a:pt x="63" y="17"/>
                    <a:pt x="63" y="17"/>
                  </a:cubicBezTo>
                  <a:cubicBezTo>
                    <a:pt x="62" y="27"/>
                    <a:pt x="62" y="27"/>
                    <a:pt x="62" y="27"/>
                  </a:cubicBezTo>
                  <a:cubicBezTo>
                    <a:pt x="62" y="33"/>
                    <a:pt x="62" y="33"/>
                    <a:pt x="62" y="33"/>
                  </a:cubicBezTo>
                  <a:cubicBezTo>
                    <a:pt x="65" y="31"/>
                    <a:pt x="65" y="31"/>
                    <a:pt x="65" y="31"/>
                  </a:cubicBezTo>
                  <a:cubicBezTo>
                    <a:pt x="67" y="29"/>
                    <a:pt x="67" y="29"/>
                    <a:pt x="67" y="29"/>
                  </a:cubicBezTo>
                  <a:cubicBezTo>
                    <a:pt x="68" y="29"/>
                    <a:pt x="68" y="29"/>
                    <a:pt x="68" y="29"/>
                  </a:cubicBezTo>
                  <a:cubicBezTo>
                    <a:pt x="69" y="31"/>
                    <a:pt x="69" y="31"/>
                    <a:pt x="69" y="31"/>
                  </a:cubicBezTo>
                  <a:cubicBezTo>
                    <a:pt x="72" y="31"/>
                    <a:pt x="72" y="31"/>
                    <a:pt x="72" y="31"/>
                  </a:cubicBezTo>
                  <a:cubicBezTo>
                    <a:pt x="74" y="30"/>
                    <a:pt x="74" y="30"/>
                    <a:pt x="74" y="30"/>
                  </a:cubicBezTo>
                  <a:cubicBezTo>
                    <a:pt x="77" y="28"/>
                    <a:pt x="77" y="28"/>
                    <a:pt x="77" y="28"/>
                  </a:cubicBezTo>
                  <a:cubicBezTo>
                    <a:pt x="82" y="29"/>
                    <a:pt x="82" y="29"/>
                    <a:pt x="82" y="29"/>
                  </a:cubicBezTo>
                  <a:cubicBezTo>
                    <a:pt x="92" y="34"/>
                    <a:pt x="92" y="34"/>
                    <a:pt x="92" y="34"/>
                  </a:cubicBezTo>
                  <a:cubicBezTo>
                    <a:pt x="98" y="41"/>
                    <a:pt x="98" y="41"/>
                    <a:pt x="98" y="41"/>
                  </a:cubicBezTo>
                  <a:cubicBezTo>
                    <a:pt x="102" y="44"/>
                    <a:pt x="102" y="44"/>
                    <a:pt x="102" y="44"/>
                  </a:cubicBezTo>
                  <a:cubicBezTo>
                    <a:pt x="111" y="45"/>
                    <a:pt x="111" y="45"/>
                    <a:pt x="111" y="45"/>
                  </a:cubicBezTo>
                  <a:cubicBezTo>
                    <a:pt x="114" y="44"/>
                    <a:pt x="114" y="44"/>
                    <a:pt x="114" y="44"/>
                  </a:cubicBezTo>
                  <a:cubicBezTo>
                    <a:pt x="121" y="46"/>
                    <a:pt x="121" y="46"/>
                    <a:pt x="121" y="46"/>
                  </a:cubicBezTo>
                  <a:cubicBezTo>
                    <a:pt x="127" y="48"/>
                    <a:pt x="127" y="48"/>
                    <a:pt x="127" y="48"/>
                  </a:cubicBezTo>
                  <a:cubicBezTo>
                    <a:pt x="130" y="44"/>
                    <a:pt x="130" y="44"/>
                    <a:pt x="130" y="44"/>
                  </a:cubicBezTo>
                  <a:cubicBezTo>
                    <a:pt x="135" y="39"/>
                    <a:pt x="135" y="39"/>
                    <a:pt x="135" y="39"/>
                  </a:cubicBezTo>
                  <a:cubicBezTo>
                    <a:pt x="139" y="35"/>
                    <a:pt x="139" y="35"/>
                    <a:pt x="139" y="35"/>
                  </a:cubicBezTo>
                  <a:cubicBezTo>
                    <a:pt x="148" y="33"/>
                    <a:pt x="148" y="33"/>
                    <a:pt x="148" y="33"/>
                  </a:cubicBezTo>
                  <a:cubicBezTo>
                    <a:pt x="154" y="31"/>
                    <a:pt x="154" y="31"/>
                    <a:pt x="154" y="31"/>
                  </a:cubicBezTo>
                  <a:cubicBezTo>
                    <a:pt x="160" y="31"/>
                    <a:pt x="160" y="31"/>
                    <a:pt x="160" y="31"/>
                  </a:cubicBezTo>
                  <a:cubicBezTo>
                    <a:pt x="169" y="28"/>
                    <a:pt x="169" y="28"/>
                    <a:pt x="169" y="28"/>
                  </a:cubicBezTo>
                  <a:cubicBezTo>
                    <a:pt x="175" y="26"/>
                    <a:pt x="175" y="26"/>
                    <a:pt x="175" y="26"/>
                  </a:cubicBezTo>
                  <a:cubicBezTo>
                    <a:pt x="178" y="28"/>
                    <a:pt x="178" y="28"/>
                    <a:pt x="178" y="28"/>
                  </a:cubicBezTo>
                  <a:cubicBezTo>
                    <a:pt x="180" y="36"/>
                    <a:pt x="180" y="36"/>
                    <a:pt x="180" y="36"/>
                  </a:cubicBezTo>
                  <a:cubicBezTo>
                    <a:pt x="191" y="38"/>
                    <a:pt x="191" y="38"/>
                    <a:pt x="191" y="38"/>
                  </a:cubicBezTo>
                  <a:cubicBezTo>
                    <a:pt x="198" y="38"/>
                    <a:pt x="198" y="38"/>
                    <a:pt x="198" y="38"/>
                  </a:cubicBezTo>
                  <a:cubicBezTo>
                    <a:pt x="203" y="39"/>
                    <a:pt x="203" y="39"/>
                    <a:pt x="203" y="39"/>
                  </a:cubicBezTo>
                  <a:cubicBezTo>
                    <a:pt x="207" y="44"/>
                    <a:pt x="207" y="44"/>
                    <a:pt x="207" y="44"/>
                  </a:cubicBezTo>
                  <a:cubicBezTo>
                    <a:pt x="213" y="51"/>
                    <a:pt x="213" y="51"/>
                    <a:pt x="213" y="51"/>
                  </a:cubicBezTo>
                  <a:cubicBezTo>
                    <a:pt x="215" y="53"/>
                    <a:pt x="215" y="53"/>
                    <a:pt x="215" y="53"/>
                  </a:cubicBezTo>
                  <a:cubicBezTo>
                    <a:pt x="215" y="53"/>
                    <a:pt x="216" y="54"/>
                    <a:pt x="217" y="55"/>
                  </a:cubicBezTo>
                  <a:cubicBezTo>
                    <a:pt x="218" y="56"/>
                    <a:pt x="219" y="58"/>
                    <a:pt x="219" y="58"/>
                  </a:cubicBezTo>
                  <a:cubicBezTo>
                    <a:pt x="224" y="59"/>
                    <a:pt x="224" y="59"/>
                    <a:pt x="224" y="59"/>
                  </a:cubicBezTo>
                  <a:cubicBezTo>
                    <a:pt x="224" y="59"/>
                    <a:pt x="226" y="57"/>
                    <a:pt x="226" y="57"/>
                  </a:cubicBezTo>
                  <a:cubicBezTo>
                    <a:pt x="226" y="56"/>
                    <a:pt x="230" y="54"/>
                    <a:pt x="230" y="54"/>
                  </a:cubicBezTo>
                  <a:cubicBezTo>
                    <a:pt x="232" y="56"/>
                    <a:pt x="232" y="56"/>
                    <a:pt x="232" y="56"/>
                  </a:cubicBezTo>
                  <a:cubicBezTo>
                    <a:pt x="232" y="56"/>
                    <a:pt x="234" y="57"/>
                    <a:pt x="232" y="58"/>
                  </a:cubicBezTo>
                  <a:cubicBezTo>
                    <a:pt x="231" y="58"/>
                    <a:pt x="230" y="60"/>
                    <a:pt x="229" y="60"/>
                  </a:cubicBezTo>
                  <a:cubicBezTo>
                    <a:pt x="227" y="60"/>
                    <a:pt x="225" y="60"/>
                    <a:pt x="225" y="60"/>
                  </a:cubicBezTo>
                  <a:cubicBezTo>
                    <a:pt x="221" y="60"/>
                    <a:pt x="221" y="60"/>
                    <a:pt x="221" y="60"/>
                  </a:cubicBezTo>
                  <a:cubicBezTo>
                    <a:pt x="219" y="62"/>
                    <a:pt x="219" y="62"/>
                    <a:pt x="219" y="62"/>
                  </a:cubicBezTo>
                  <a:cubicBezTo>
                    <a:pt x="208" y="62"/>
                    <a:pt x="208" y="62"/>
                    <a:pt x="208" y="62"/>
                  </a:cubicBezTo>
                  <a:cubicBezTo>
                    <a:pt x="205" y="63"/>
                    <a:pt x="205" y="63"/>
                    <a:pt x="205" y="63"/>
                  </a:cubicBezTo>
                  <a:cubicBezTo>
                    <a:pt x="201" y="61"/>
                    <a:pt x="201" y="61"/>
                    <a:pt x="201" y="61"/>
                  </a:cubicBezTo>
                  <a:cubicBezTo>
                    <a:pt x="197" y="59"/>
                    <a:pt x="197" y="59"/>
                    <a:pt x="197" y="59"/>
                  </a:cubicBezTo>
                  <a:cubicBezTo>
                    <a:pt x="193" y="64"/>
                    <a:pt x="193" y="64"/>
                    <a:pt x="193" y="64"/>
                  </a:cubicBezTo>
                  <a:cubicBezTo>
                    <a:pt x="194" y="67"/>
                    <a:pt x="194" y="67"/>
                    <a:pt x="194" y="67"/>
                  </a:cubicBezTo>
                  <a:cubicBezTo>
                    <a:pt x="194" y="69"/>
                    <a:pt x="194" y="69"/>
                    <a:pt x="194" y="69"/>
                  </a:cubicBezTo>
                  <a:cubicBezTo>
                    <a:pt x="194" y="69"/>
                    <a:pt x="194" y="71"/>
                    <a:pt x="195" y="71"/>
                  </a:cubicBezTo>
                  <a:cubicBezTo>
                    <a:pt x="195" y="71"/>
                    <a:pt x="196" y="72"/>
                    <a:pt x="196" y="72"/>
                  </a:cubicBezTo>
                  <a:cubicBezTo>
                    <a:pt x="201" y="74"/>
                    <a:pt x="201" y="74"/>
                    <a:pt x="201" y="74"/>
                  </a:cubicBezTo>
                  <a:cubicBezTo>
                    <a:pt x="203" y="72"/>
                    <a:pt x="203" y="72"/>
                    <a:pt x="203" y="72"/>
                  </a:cubicBezTo>
                  <a:cubicBezTo>
                    <a:pt x="203" y="72"/>
                    <a:pt x="200" y="70"/>
                    <a:pt x="201" y="70"/>
                  </a:cubicBezTo>
                  <a:cubicBezTo>
                    <a:pt x="202" y="70"/>
                    <a:pt x="206" y="72"/>
                    <a:pt x="206" y="72"/>
                  </a:cubicBezTo>
                  <a:cubicBezTo>
                    <a:pt x="206" y="72"/>
                    <a:pt x="205" y="74"/>
                    <a:pt x="205" y="74"/>
                  </a:cubicBezTo>
                  <a:cubicBezTo>
                    <a:pt x="204" y="75"/>
                    <a:pt x="204" y="75"/>
                    <a:pt x="204" y="75"/>
                  </a:cubicBezTo>
                  <a:cubicBezTo>
                    <a:pt x="205" y="76"/>
                    <a:pt x="210" y="77"/>
                    <a:pt x="210" y="77"/>
                  </a:cubicBezTo>
                  <a:cubicBezTo>
                    <a:pt x="211" y="77"/>
                    <a:pt x="214" y="79"/>
                    <a:pt x="214" y="79"/>
                  </a:cubicBezTo>
                  <a:cubicBezTo>
                    <a:pt x="219" y="82"/>
                    <a:pt x="219" y="82"/>
                    <a:pt x="219" y="82"/>
                  </a:cubicBezTo>
                  <a:cubicBezTo>
                    <a:pt x="226" y="85"/>
                    <a:pt x="226" y="85"/>
                    <a:pt x="226" y="85"/>
                  </a:cubicBezTo>
                  <a:cubicBezTo>
                    <a:pt x="234" y="88"/>
                    <a:pt x="234" y="88"/>
                    <a:pt x="234" y="88"/>
                  </a:cubicBezTo>
                  <a:cubicBezTo>
                    <a:pt x="242" y="96"/>
                    <a:pt x="242" y="96"/>
                    <a:pt x="242" y="96"/>
                  </a:cubicBezTo>
                  <a:cubicBezTo>
                    <a:pt x="246" y="101"/>
                    <a:pt x="246" y="101"/>
                    <a:pt x="246" y="101"/>
                  </a:cubicBezTo>
                  <a:cubicBezTo>
                    <a:pt x="244" y="103"/>
                    <a:pt x="244" y="103"/>
                    <a:pt x="244" y="103"/>
                  </a:cubicBezTo>
                  <a:cubicBezTo>
                    <a:pt x="244" y="103"/>
                    <a:pt x="243" y="103"/>
                    <a:pt x="243" y="104"/>
                  </a:cubicBezTo>
                  <a:cubicBezTo>
                    <a:pt x="244" y="105"/>
                    <a:pt x="246" y="109"/>
                    <a:pt x="246" y="109"/>
                  </a:cubicBezTo>
                  <a:cubicBezTo>
                    <a:pt x="245" y="110"/>
                    <a:pt x="247" y="113"/>
                    <a:pt x="247" y="113"/>
                  </a:cubicBezTo>
                  <a:cubicBezTo>
                    <a:pt x="249" y="124"/>
                    <a:pt x="249" y="124"/>
                    <a:pt x="249" y="124"/>
                  </a:cubicBezTo>
                  <a:cubicBezTo>
                    <a:pt x="250" y="130"/>
                    <a:pt x="250" y="130"/>
                    <a:pt x="250" y="130"/>
                  </a:cubicBezTo>
                  <a:cubicBezTo>
                    <a:pt x="249" y="136"/>
                    <a:pt x="249" y="136"/>
                    <a:pt x="249" y="136"/>
                  </a:cubicBezTo>
                  <a:cubicBezTo>
                    <a:pt x="245" y="141"/>
                    <a:pt x="245" y="141"/>
                    <a:pt x="245" y="141"/>
                  </a:cubicBezTo>
                  <a:cubicBezTo>
                    <a:pt x="242" y="147"/>
                    <a:pt x="242" y="147"/>
                    <a:pt x="242" y="147"/>
                  </a:cubicBezTo>
                  <a:cubicBezTo>
                    <a:pt x="242" y="147"/>
                    <a:pt x="240" y="151"/>
                    <a:pt x="239" y="152"/>
                  </a:cubicBezTo>
                  <a:cubicBezTo>
                    <a:pt x="239" y="152"/>
                    <a:pt x="235" y="155"/>
                    <a:pt x="235" y="156"/>
                  </a:cubicBezTo>
                  <a:cubicBezTo>
                    <a:pt x="235" y="156"/>
                    <a:pt x="233" y="160"/>
                    <a:pt x="233" y="160"/>
                  </a:cubicBezTo>
                  <a:cubicBezTo>
                    <a:pt x="233" y="168"/>
                    <a:pt x="233" y="168"/>
                    <a:pt x="233" y="168"/>
                  </a:cubicBezTo>
                  <a:cubicBezTo>
                    <a:pt x="235" y="170"/>
                    <a:pt x="235" y="170"/>
                    <a:pt x="235" y="170"/>
                  </a:cubicBezTo>
                  <a:cubicBezTo>
                    <a:pt x="240" y="172"/>
                    <a:pt x="240" y="172"/>
                    <a:pt x="240" y="172"/>
                  </a:cubicBezTo>
                  <a:cubicBezTo>
                    <a:pt x="242" y="170"/>
                    <a:pt x="242" y="170"/>
                    <a:pt x="242" y="170"/>
                  </a:cubicBezTo>
                  <a:cubicBezTo>
                    <a:pt x="242" y="170"/>
                    <a:pt x="244" y="169"/>
                    <a:pt x="244" y="168"/>
                  </a:cubicBezTo>
                  <a:cubicBezTo>
                    <a:pt x="245" y="168"/>
                    <a:pt x="246" y="166"/>
                    <a:pt x="246" y="166"/>
                  </a:cubicBezTo>
                  <a:cubicBezTo>
                    <a:pt x="246" y="166"/>
                    <a:pt x="249" y="164"/>
                    <a:pt x="249" y="164"/>
                  </a:cubicBezTo>
                  <a:cubicBezTo>
                    <a:pt x="249" y="164"/>
                    <a:pt x="249" y="161"/>
                    <a:pt x="249" y="161"/>
                  </a:cubicBezTo>
                  <a:cubicBezTo>
                    <a:pt x="249" y="161"/>
                    <a:pt x="250" y="157"/>
                    <a:pt x="250" y="157"/>
                  </a:cubicBezTo>
                  <a:cubicBezTo>
                    <a:pt x="250" y="157"/>
                    <a:pt x="252" y="156"/>
                    <a:pt x="252" y="156"/>
                  </a:cubicBezTo>
                  <a:cubicBezTo>
                    <a:pt x="252" y="155"/>
                    <a:pt x="255" y="153"/>
                    <a:pt x="255" y="153"/>
                  </a:cubicBezTo>
                  <a:cubicBezTo>
                    <a:pt x="255" y="153"/>
                    <a:pt x="259" y="150"/>
                    <a:pt x="259" y="150"/>
                  </a:cubicBezTo>
                  <a:cubicBezTo>
                    <a:pt x="260" y="150"/>
                    <a:pt x="262" y="147"/>
                    <a:pt x="262" y="147"/>
                  </a:cubicBezTo>
                  <a:cubicBezTo>
                    <a:pt x="265" y="147"/>
                    <a:pt x="265" y="147"/>
                    <a:pt x="265" y="147"/>
                  </a:cubicBezTo>
                  <a:cubicBezTo>
                    <a:pt x="269" y="148"/>
                    <a:pt x="269" y="148"/>
                    <a:pt x="269" y="148"/>
                  </a:cubicBezTo>
                  <a:cubicBezTo>
                    <a:pt x="275" y="154"/>
                    <a:pt x="275" y="154"/>
                    <a:pt x="275" y="154"/>
                  </a:cubicBezTo>
                  <a:cubicBezTo>
                    <a:pt x="279" y="162"/>
                    <a:pt x="279" y="162"/>
                    <a:pt x="279" y="162"/>
                  </a:cubicBezTo>
                  <a:cubicBezTo>
                    <a:pt x="283" y="184"/>
                    <a:pt x="283" y="184"/>
                    <a:pt x="283" y="184"/>
                  </a:cubicBezTo>
                  <a:cubicBezTo>
                    <a:pt x="286" y="189"/>
                    <a:pt x="286" y="189"/>
                    <a:pt x="286" y="189"/>
                  </a:cubicBezTo>
                  <a:cubicBezTo>
                    <a:pt x="286" y="193"/>
                    <a:pt x="286" y="193"/>
                    <a:pt x="286" y="193"/>
                  </a:cubicBezTo>
                  <a:cubicBezTo>
                    <a:pt x="286" y="193"/>
                    <a:pt x="287" y="196"/>
                    <a:pt x="287" y="197"/>
                  </a:cubicBezTo>
                  <a:cubicBezTo>
                    <a:pt x="287" y="198"/>
                    <a:pt x="287" y="213"/>
                    <a:pt x="287" y="213"/>
                  </a:cubicBezTo>
                  <a:cubicBezTo>
                    <a:pt x="280" y="213"/>
                    <a:pt x="280" y="213"/>
                    <a:pt x="280" y="213"/>
                  </a:cubicBezTo>
                  <a:cubicBezTo>
                    <a:pt x="278" y="213"/>
                    <a:pt x="278" y="213"/>
                    <a:pt x="278" y="213"/>
                  </a:cubicBezTo>
                  <a:cubicBezTo>
                    <a:pt x="278" y="216"/>
                    <a:pt x="278" y="216"/>
                    <a:pt x="278" y="216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4" y="225"/>
                    <a:pt x="274" y="225"/>
                    <a:pt x="274" y="225"/>
                  </a:cubicBezTo>
                  <a:cubicBezTo>
                    <a:pt x="272" y="229"/>
                    <a:pt x="272" y="229"/>
                    <a:pt x="272" y="229"/>
                  </a:cubicBezTo>
                  <a:cubicBezTo>
                    <a:pt x="269" y="233"/>
                    <a:pt x="269" y="233"/>
                    <a:pt x="269" y="233"/>
                  </a:cubicBezTo>
                  <a:cubicBezTo>
                    <a:pt x="266" y="243"/>
                    <a:pt x="266" y="243"/>
                    <a:pt x="266" y="243"/>
                  </a:cubicBezTo>
                  <a:cubicBezTo>
                    <a:pt x="266" y="249"/>
                    <a:pt x="266" y="249"/>
                    <a:pt x="266" y="249"/>
                  </a:cubicBezTo>
                  <a:cubicBezTo>
                    <a:pt x="262" y="254"/>
                    <a:pt x="262" y="254"/>
                    <a:pt x="262" y="254"/>
                  </a:cubicBezTo>
                  <a:cubicBezTo>
                    <a:pt x="259" y="259"/>
                    <a:pt x="259" y="259"/>
                    <a:pt x="259" y="259"/>
                  </a:cubicBezTo>
                  <a:cubicBezTo>
                    <a:pt x="213" y="267"/>
                    <a:pt x="213" y="267"/>
                    <a:pt x="213" y="267"/>
                  </a:cubicBezTo>
                  <a:cubicBezTo>
                    <a:pt x="212" y="265"/>
                    <a:pt x="212" y="265"/>
                    <a:pt x="212" y="265"/>
                  </a:cubicBezTo>
                  <a:cubicBezTo>
                    <a:pt x="141" y="270"/>
                    <a:pt x="141" y="270"/>
                    <a:pt x="141" y="270"/>
                  </a:cubicBezTo>
                  <a:cubicBezTo>
                    <a:pt x="146" y="265"/>
                    <a:pt x="146" y="265"/>
                    <a:pt x="146" y="265"/>
                  </a:cubicBezTo>
                  <a:cubicBezTo>
                    <a:pt x="148" y="261"/>
                    <a:pt x="148" y="261"/>
                    <a:pt x="148" y="261"/>
                  </a:cubicBezTo>
                  <a:cubicBezTo>
                    <a:pt x="152" y="254"/>
                    <a:pt x="152" y="254"/>
                    <a:pt x="152" y="254"/>
                  </a:cubicBezTo>
                  <a:cubicBezTo>
                    <a:pt x="156" y="245"/>
                    <a:pt x="156" y="245"/>
                    <a:pt x="156" y="245"/>
                  </a:cubicBezTo>
                  <a:cubicBezTo>
                    <a:pt x="158" y="235"/>
                    <a:pt x="158" y="235"/>
                    <a:pt x="158" y="235"/>
                  </a:cubicBezTo>
                  <a:cubicBezTo>
                    <a:pt x="157" y="217"/>
                    <a:pt x="157" y="217"/>
                    <a:pt x="157" y="217"/>
                  </a:cubicBezTo>
                  <a:cubicBezTo>
                    <a:pt x="157" y="209"/>
                    <a:pt x="157" y="209"/>
                    <a:pt x="157" y="209"/>
                  </a:cubicBezTo>
                  <a:cubicBezTo>
                    <a:pt x="153" y="203"/>
                    <a:pt x="153" y="203"/>
                    <a:pt x="153" y="203"/>
                  </a:cubicBezTo>
                  <a:cubicBezTo>
                    <a:pt x="149" y="195"/>
                    <a:pt x="149" y="195"/>
                    <a:pt x="149" y="195"/>
                  </a:cubicBezTo>
                  <a:cubicBezTo>
                    <a:pt x="145" y="191"/>
                    <a:pt x="145" y="191"/>
                    <a:pt x="145" y="191"/>
                  </a:cubicBezTo>
                  <a:cubicBezTo>
                    <a:pt x="142" y="184"/>
                    <a:pt x="142" y="184"/>
                    <a:pt x="142" y="184"/>
                  </a:cubicBezTo>
                  <a:cubicBezTo>
                    <a:pt x="144" y="179"/>
                    <a:pt x="144" y="179"/>
                    <a:pt x="144" y="179"/>
                  </a:cubicBezTo>
                  <a:cubicBezTo>
                    <a:pt x="146" y="177"/>
                    <a:pt x="146" y="177"/>
                    <a:pt x="146" y="177"/>
                  </a:cubicBezTo>
                  <a:cubicBezTo>
                    <a:pt x="146" y="173"/>
                    <a:pt x="146" y="173"/>
                    <a:pt x="146" y="173"/>
                  </a:cubicBezTo>
                  <a:cubicBezTo>
                    <a:pt x="144" y="165"/>
                    <a:pt x="144" y="165"/>
                    <a:pt x="144" y="165"/>
                  </a:cubicBezTo>
                  <a:cubicBezTo>
                    <a:pt x="141" y="162"/>
                    <a:pt x="141" y="162"/>
                    <a:pt x="141" y="162"/>
                  </a:cubicBezTo>
                  <a:cubicBezTo>
                    <a:pt x="144" y="160"/>
                    <a:pt x="144" y="160"/>
                    <a:pt x="144" y="160"/>
                  </a:cubicBezTo>
                  <a:cubicBezTo>
                    <a:pt x="145" y="155"/>
                    <a:pt x="145" y="155"/>
                    <a:pt x="145" y="155"/>
                  </a:cubicBezTo>
                  <a:cubicBezTo>
                    <a:pt x="146" y="150"/>
                    <a:pt x="146" y="150"/>
                    <a:pt x="146" y="150"/>
                  </a:cubicBezTo>
                  <a:cubicBezTo>
                    <a:pt x="148" y="147"/>
                    <a:pt x="148" y="147"/>
                    <a:pt x="148" y="147"/>
                  </a:cubicBezTo>
                  <a:cubicBezTo>
                    <a:pt x="148" y="139"/>
                    <a:pt x="148" y="139"/>
                    <a:pt x="148" y="139"/>
                  </a:cubicBezTo>
                  <a:cubicBezTo>
                    <a:pt x="147" y="135"/>
                    <a:pt x="147" y="135"/>
                    <a:pt x="147" y="135"/>
                  </a:cubicBezTo>
                  <a:cubicBezTo>
                    <a:pt x="148" y="130"/>
                    <a:pt x="148" y="130"/>
                    <a:pt x="148" y="130"/>
                  </a:cubicBezTo>
                  <a:cubicBezTo>
                    <a:pt x="151" y="126"/>
                    <a:pt x="151" y="126"/>
                    <a:pt x="151" y="126"/>
                  </a:cubicBezTo>
                  <a:cubicBezTo>
                    <a:pt x="153" y="122"/>
                    <a:pt x="153" y="122"/>
                    <a:pt x="153" y="122"/>
                  </a:cubicBezTo>
                  <a:cubicBezTo>
                    <a:pt x="153" y="117"/>
                    <a:pt x="153" y="117"/>
                    <a:pt x="153" y="117"/>
                  </a:cubicBezTo>
                  <a:cubicBezTo>
                    <a:pt x="157" y="116"/>
                    <a:pt x="157" y="116"/>
                    <a:pt x="157" y="116"/>
                  </a:cubicBezTo>
                  <a:cubicBezTo>
                    <a:pt x="163" y="116"/>
                    <a:pt x="163" y="116"/>
                    <a:pt x="163" y="116"/>
                  </a:cubicBezTo>
                  <a:cubicBezTo>
                    <a:pt x="165" y="108"/>
                    <a:pt x="165" y="108"/>
                    <a:pt x="165" y="108"/>
                  </a:cubicBezTo>
                  <a:cubicBezTo>
                    <a:pt x="166" y="106"/>
                    <a:pt x="166" y="106"/>
                    <a:pt x="166" y="106"/>
                  </a:cubicBezTo>
                  <a:cubicBezTo>
                    <a:pt x="168" y="105"/>
                    <a:pt x="168" y="105"/>
                    <a:pt x="168" y="105"/>
                  </a:cubicBezTo>
                  <a:cubicBezTo>
                    <a:pt x="171" y="114"/>
                    <a:pt x="171" y="114"/>
                    <a:pt x="171" y="114"/>
                  </a:cubicBezTo>
                  <a:cubicBezTo>
                    <a:pt x="167" y="119"/>
                    <a:pt x="167" y="119"/>
                    <a:pt x="167" y="119"/>
                  </a:cubicBezTo>
                  <a:cubicBezTo>
                    <a:pt x="167" y="121"/>
                    <a:pt x="167" y="121"/>
                    <a:pt x="167" y="121"/>
                  </a:cubicBezTo>
                  <a:cubicBezTo>
                    <a:pt x="167" y="121"/>
                    <a:pt x="168" y="122"/>
                    <a:pt x="169" y="122"/>
                  </a:cubicBezTo>
                  <a:cubicBezTo>
                    <a:pt x="170" y="122"/>
                    <a:pt x="170" y="122"/>
                    <a:pt x="170" y="122"/>
                  </a:cubicBezTo>
                  <a:cubicBezTo>
                    <a:pt x="170" y="122"/>
                    <a:pt x="172" y="121"/>
                    <a:pt x="172" y="121"/>
                  </a:cubicBezTo>
                  <a:cubicBezTo>
                    <a:pt x="172" y="120"/>
                    <a:pt x="173" y="117"/>
                    <a:pt x="173" y="117"/>
                  </a:cubicBezTo>
                  <a:cubicBezTo>
                    <a:pt x="174" y="116"/>
                    <a:pt x="174" y="116"/>
                    <a:pt x="174" y="116"/>
                  </a:cubicBezTo>
                  <a:cubicBezTo>
                    <a:pt x="175" y="111"/>
                    <a:pt x="175" y="111"/>
                    <a:pt x="175" y="111"/>
                  </a:cubicBezTo>
                  <a:cubicBezTo>
                    <a:pt x="175" y="108"/>
                    <a:pt x="175" y="108"/>
                    <a:pt x="175" y="108"/>
                  </a:cubicBezTo>
                  <a:cubicBezTo>
                    <a:pt x="175" y="104"/>
                    <a:pt x="175" y="104"/>
                    <a:pt x="175" y="104"/>
                  </a:cubicBezTo>
                  <a:cubicBezTo>
                    <a:pt x="175" y="100"/>
                    <a:pt x="175" y="100"/>
                    <a:pt x="175" y="100"/>
                  </a:cubicBezTo>
                  <a:cubicBezTo>
                    <a:pt x="178" y="96"/>
                    <a:pt x="178" y="96"/>
                    <a:pt x="178" y="96"/>
                  </a:cubicBezTo>
                  <a:cubicBezTo>
                    <a:pt x="180" y="94"/>
                    <a:pt x="180" y="94"/>
                    <a:pt x="180" y="94"/>
                  </a:cubicBezTo>
                  <a:cubicBezTo>
                    <a:pt x="185" y="93"/>
                    <a:pt x="185" y="93"/>
                    <a:pt x="185" y="93"/>
                  </a:cubicBezTo>
                  <a:cubicBezTo>
                    <a:pt x="187" y="91"/>
                    <a:pt x="187" y="91"/>
                    <a:pt x="187" y="91"/>
                  </a:cubicBezTo>
                  <a:cubicBezTo>
                    <a:pt x="183" y="87"/>
                    <a:pt x="183" y="87"/>
                    <a:pt x="183" y="87"/>
                  </a:cubicBezTo>
                  <a:cubicBezTo>
                    <a:pt x="182" y="84"/>
                    <a:pt x="182" y="84"/>
                    <a:pt x="182" y="84"/>
                  </a:cubicBezTo>
                  <a:cubicBezTo>
                    <a:pt x="184" y="81"/>
                    <a:pt x="184" y="81"/>
                    <a:pt x="184" y="81"/>
                  </a:cubicBezTo>
                  <a:cubicBezTo>
                    <a:pt x="186" y="78"/>
                    <a:pt x="186" y="78"/>
                    <a:pt x="186" y="78"/>
                  </a:cubicBezTo>
                  <a:cubicBezTo>
                    <a:pt x="187" y="77"/>
                    <a:pt x="187" y="77"/>
                    <a:pt x="187" y="77"/>
                  </a:cubicBezTo>
                  <a:cubicBezTo>
                    <a:pt x="187" y="75"/>
                    <a:pt x="187" y="75"/>
                    <a:pt x="187" y="75"/>
                  </a:cubicBezTo>
                  <a:cubicBezTo>
                    <a:pt x="188" y="74"/>
                    <a:pt x="188" y="74"/>
                    <a:pt x="188" y="74"/>
                  </a:cubicBezTo>
                  <a:cubicBezTo>
                    <a:pt x="188" y="74"/>
                    <a:pt x="188" y="74"/>
                    <a:pt x="189" y="74"/>
                  </a:cubicBezTo>
                  <a:cubicBezTo>
                    <a:pt x="189" y="74"/>
                    <a:pt x="193" y="73"/>
                    <a:pt x="193" y="73"/>
                  </a:cubicBezTo>
                  <a:cubicBezTo>
                    <a:pt x="195" y="73"/>
                    <a:pt x="195" y="73"/>
                    <a:pt x="195" y="73"/>
                  </a:cubicBezTo>
                  <a:cubicBezTo>
                    <a:pt x="193" y="70"/>
                    <a:pt x="193" y="70"/>
                    <a:pt x="193" y="70"/>
                  </a:cubicBezTo>
                  <a:cubicBezTo>
                    <a:pt x="189" y="67"/>
                    <a:pt x="189" y="67"/>
                    <a:pt x="189" y="67"/>
                  </a:cubicBezTo>
                  <a:cubicBezTo>
                    <a:pt x="187" y="65"/>
                    <a:pt x="187" y="65"/>
                    <a:pt x="187" y="65"/>
                  </a:cubicBezTo>
                  <a:cubicBezTo>
                    <a:pt x="184" y="63"/>
                    <a:pt x="184" y="63"/>
                    <a:pt x="184" y="63"/>
                  </a:cubicBezTo>
                  <a:cubicBezTo>
                    <a:pt x="179" y="61"/>
                    <a:pt x="179" y="61"/>
                    <a:pt x="179" y="61"/>
                  </a:cubicBezTo>
                  <a:cubicBezTo>
                    <a:pt x="170" y="60"/>
                    <a:pt x="170" y="60"/>
                    <a:pt x="170" y="60"/>
                  </a:cubicBezTo>
                  <a:cubicBezTo>
                    <a:pt x="163" y="64"/>
                    <a:pt x="163" y="64"/>
                    <a:pt x="163" y="64"/>
                  </a:cubicBezTo>
                  <a:cubicBezTo>
                    <a:pt x="159" y="68"/>
                    <a:pt x="159" y="68"/>
                    <a:pt x="159" y="68"/>
                  </a:cubicBezTo>
                  <a:cubicBezTo>
                    <a:pt x="152" y="69"/>
                    <a:pt x="152" y="69"/>
                    <a:pt x="152" y="69"/>
                  </a:cubicBezTo>
                  <a:cubicBezTo>
                    <a:pt x="144" y="69"/>
                    <a:pt x="144" y="69"/>
                    <a:pt x="144" y="69"/>
                  </a:cubicBezTo>
                  <a:cubicBezTo>
                    <a:pt x="140" y="72"/>
                    <a:pt x="140" y="72"/>
                    <a:pt x="140" y="72"/>
                  </a:cubicBezTo>
                  <a:cubicBezTo>
                    <a:pt x="135" y="81"/>
                    <a:pt x="135" y="81"/>
                    <a:pt x="135" y="81"/>
                  </a:cubicBezTo>
                  <a:cubicBezTo>
                    <a:pt x="129" y="85"/>
                    <a:pt x="129" y="85"/>
                    <a:pt x="129" y="85"/>
                  </a:cubicBezTo>
                  <a:cubicBezTo>
                    <a:pt x="128" y="84"/>
                    <a:pt x="128" y="84"/>
                    <a:pt x="128" y="84"/>
                  </a:cubicBezTo>
                  <a:cubicBezTo>
                    <a:pt x="130" y="80"/>
                    <a:pt x="130" y="80"/>
                    <a:pt x="130" y="80"/>
                  </a:cubicBezTo>
                  <a:cubicBezTo>
                    <a:pt x="133" y="77"/>
                    <a:pt x="133" y="77"/>
                    <a:pt x="133" y="77"/>
                  </a:cubicBezTo>
                  <a:cubicBezTo>
                    <a:pt x="131" y="74"/>
                    <a:pt x="131" y="74"/>
                    <a:pt x="131" y="74"/>
                  </a:cubicBezTo>
                  <a:cubicBezTo>
                    <a:pt x="127" y="76"/>
                    <a:pt x="127" y="76"/>
                    <a:pt x="127" y="76"/>
                  </a:cubicBezTo>
                  <a:cubicBezTo>
                    <a:pt x="125" y="77"/>
                    <a:pt x="125" y="77"/>
                    <a:pt x="125" y="77"/>
                  </a:cubicBezTo>
                  <a:cubicBezTo>
                    <a:pt x="123" y="81"/>
                    <a:pt x="123" y="81"/>
                    <a:pt x="123" y="81"/>
                  </a:cubicBezTo>
                  <a:cubicBezTo>
                    <a:pt x="121" y="82"/>
                    <a:pt x="121" y="82"/>
                    <a:pt x="121" y="82"/>
                  </a:cubicBezTo>
                  <a:cubicBezTo>
                    <a:pt x="120" y="82"/>
                    <a:pt x="120" y="82"/>
                    <a:pt x="120" y="82"/>
                  </a:cubicBezTo>
                  <a:cubicBezTo>
                    <a:pt x="118" y="75"/>
                    <a:pt x="118" y="75"/>
                    <a:pt x="118" y="75"/>
                  </a:cubicBezTo>
                  <a:cubicBezTo>
                    <a:pt x="117" y="75"/>
                    <a:pt x="117" y="75"/>
                    <a:pt x="117" y="75"/>
                  </a:cubicBezTo>
                  <a:cubicBezTo>
                    <a:pt x="115" y="81"/>
                    <a:pt x="115" y="81"/>
                    <a:pt x="115" y="81"/>
                  </a:cubicBezTo>
                  <a:cubicBezTo>
                    <a:pt x="114" y="85"/>
                    <a:pt x="114" y="85"/>
                    <a:pt x="114" y="85"/>
                  </a:cubicBezTo>
                  <a:cubicBezTo>
                    <a:pt x="110" y="90"/>
                    <a:pt x="110" y="90"/>
                    <a:pt x="110" y="90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5" y="107"/>
                    <a:pt x="105" y="107"/>
                    <a:pt x="105" y="107"/>
                  </a:cubicBezTo>
                  <a:cubicBezTo>
                    <a:pt x="99" y="112"/>
                    <a:pt x="99" y="112"/>
                    <a:pt x="99" y="112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6" y="101"/>
                    <a:pt x="96" y="101"/>
                    <a:pt x="96" y="101"/>
                  </a:cubicBezTo>
                  <a:cubicBezTo>
                    <a:pt x="95" y="100"/>
                    <a:pt x="95" y="100"/>
                    <a:pt x="95" y="100"/>
                  </a:cubicBezTo>
                  <a:cubicBezTo>
                    <a:pt x="93" y="97"/>
                    <a:pt x="93" y="97"/>
                    <a:pt x="93" y="97"/>
                  </a:cubicBezTo>
                  <a:cubicBezTo>
                    <a:pt x="94" y="94"/>
                    <a:pt x="94" y="94"/>
                    <a:pt x="94" y="94"/>
                  </a:cubicBezTo>
                  <a:cubicBezTo>
                    <a:pt x="93" y="88"/>
                    <a:pt x="93" y="88"/>
                    <a:pt x="93" y="88"/>
                  </a:cubicBezTo>
                  <a:cubicBezTo>
                    <a:pt x="90" y="85"/>
                    <a:pt x="90" y="85"/>
                    <a:pt x="90" y="85"/>
                  </a:cubicBezTo>
                  <a:cubicBezTo>
                    <a:pt x="84" y="81"/>
                    <a:pt x="84" y="81"/>
                    <a:pt x="84" y="81"/>
                  </a:cubicBezTo>
                  <a:cubicBezTo>
                    <a:pt x="82" y="77"/>
                    <a:pt x="82" y="77"/>
                    <a:pt x="82" y="77"/>
                  </a:cubicBezTo>
                  <a:cubicBezTo>
                    <a:pt x="75" y="76"/>
                    <a:pt x="75" y="76"/>
                    <a:pt x="75" y="76"/>
                  </a:cubicBezTo>
                  <a:cubicBezTo>
                    <a:pt x="66" y="76"/>
                    <a:pt x="66" y="76"/>
                    <a:pt x="66" y="76"/>
                  </a:cubicBezTo>
                  <a:cubicBezTo>
                    <a:pt x="64" y="74"/>
                    <a:pt x="64" y="74"/>
                    <a:pt x="64" y="74"/>
                  </a:cubicBezTo>
                  <a:cubicBezTo>
                    <a:pt x="58" y="74"/>
                    <a:pt x="58" y="74"/>
                    <a:pt x="58" y="74"/>
                  </a:cubicBezTo>
                  <a:cubicBezTo>
                    <a:pt x="50" y="73"/>
                    <a:pt x="50" y="73"/>
                    <a:pt x="50" y="73"/>
                  </a:cubicBezTo>
                  <a:cubicBezTo>
                    <a:pt x="49" y="71"/>
                    <a:pt x="49" y="71"/>
                    <a:pt x="49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29" y="65"/>
                    <a:pt x="29" y="65"/>
                    <a:pt x="29" y="65"/>
                  </a:cubicBezTo>
                  <a:cubicBezTo>
                    <a:pt x="21" y="62"/>
                    <a:pt x="21" y="62"/>
                    <a:pt x="21" y="62"/>
                  </a:cubicBezTo>
                  <a:cubicBezTo>
                    <a:pt x="16" y="59"/>
                    <a:pt x="16" y="59"/>
                    <a:pt x="16" y="59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1" y="59"/>
                    <a:pt x="11" y="59"/>
                    <a:pt x="11" y="59"/>
                  </a:cubicBezTo>
                  <a:cubicBezTo>
                    <a:pt x="9" y="57"/>
                    <a:pt x="9" y="57"/>
                    <a:pt x="9" y="57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2"/>
                    <a:pt x="0" y="52"/>
                    <a:pt x="0" y="52"/>
                  </a:cubicBezTo>
                  <a:lnTo>
                    <a:pt x="0" y="51"/>
                  </a:lnTo>
                  <a:close/>
                </a:path>
              </a:pathLst>
            </a:custGeom>
            <a:solidFill>
              <a:schemeClr val="tx1">
                <a:lumMod val="7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latin typeface="Source Sans Pro Light" charset="0"/>
              </a:endParaRPr>
            </a:p>
          </p:txBody>
        </p:sp>
        <p:sp>
          <p:nvSpPr>
            <p:cNvPr id="62" name="Freeform 61"/>
            <p:cNvSpPr>
              <a:spLocks/>
            </p:cNvSpPr>
            <p:nvPr/>
          </p:nvSpPr>
          <p:spPr bwMode="auto">
            <a:xfrm>
              <a:off x="1696104" y="324154"/>
              <a:ext cx="286695" cy="305247"/>
            </a:xfrm>
            <a:custGeom>
              <a:avLst/>
              <a:gdLst>
                <a:gd name="T0" fmla="*/ 175 w 201"/>
                <a:gd name="T1" fmla="*/ 65 h 213"/>
                <a:gd name="T2" fmla="*/ 172 w 201"/>
                <a:gd name="T3" fmla="*/ 53 h 213"/>
                <a:gd name="T4" fmla="*/ 157 w 201"/>
                <a:gd name="T5" fmla="*/ 44 h 213"/>
                <a:gd name="T6" fmla="*/ 140 w 201"/>
                <a:gd name="T7" fmla="*/ 42 h 213"/>
                <a:gd name="T8" fmla="*/ 125 w 201"/>
                <a:gd name="T9" fmla="*/ 36 h 213"/>
                <a:gd name="T10" fmla="*/ 103 w 201"/>
                <a:gd name="T11" fmla="*/ 30 h 213"/>
                <a:gd name="T12" fmla="*/ 93 w 201"/>
                <a:gd name="T13" fmla="*/ 27 h 213"/>
                <a:gd name="T14" fmla="*/ 82 w 201"/>
                <a:gd name="T15" fmla="*/ 20 h 213"/>
                <a:gd name="T16" fmla="*/ 78 w 201"/>
                <a:gd name="T17" fmla="*/ 18 h 213"/>
                <a:gd name="T18" fmla="*/ 70 w 201"/>
                <a:gd name="T19" fmla="*/ 17 h 213"/>
                <a:gd name="T20" fmla="*/ 67 w 201"/>
                <a:gd name="T21" fmla="*/ 15 h 213"/>
                <a:gd name="T22" fmla="*/ 70 w 201"/>
                <a:gd name="T23" fmla="*/ 2 h 213"/>
                <a:gd name="T24" fmla="*/ 61 w 201"/>
                <a:gd name="T25" fmla="*/ 3 h 213"/>
                <a:gd name="T26" fmla="*/ 47 w 201"/>
                <a:gd name="T27" fmla="*/ 9 h 213"/>
                <a:gd name="T28" fmla="*/ 33 w 201"/>
                <a:gd name="T29" fmla="*/ 16 h 213"/>
                <a:gd name="T30" fmla="*/ 21 w 201"/>
                <a:gd name="T31" fmla="*/ 15 h 213"/>
                <a:gd name="T32" fmla="*/ 5 w 201"/>
                <a:gd name="T33" fmla="*/ 55 h 213"/>
                <a:gd name="T34" fmla="*/ 7 w 201"/>
                <a:gd name="T35" fmla="*/ 72 h 213"/>
                <a:gd name="T36" fmla="*/ 10 w 201"/>
                <a:gd name="T37" fmla="*/ 112 h 213"/>
                <a:gd name="T38" fmla="*/ 42 w 201"/>
                <a:gd name="T39" fmla="*/ 135 h 213"/>
                <a:gd name="T40" fmla="*/ 60 w 201"/>
                <a:gd name="T41" fmla="*/ 152 h 213"/>
                <a:gd name="T42" fmla="*/ 63 w 201"/>
                <a:gd name="T43" fmla="*/ 173 h 213"/>
                <a:gd name="T44" fmla="*/ 65 w 201"/>
                <a:gd name="T45" fmla="*/ 187 h 213"/>
                <a:gd name="T46" fmla="*/ 67 w 201"/>
                <a:gd name="T47" fmla="*/ 203 h 213"/>
                <a:gd name="T48" fmla="*/ 82 w 201"/>
                <a:gd name="T49" fmla="*/ 209 h 213"/>
                <a:gd name="T50" fmla="*/ 184 w 201"/>
                <a:gd name="T51" fmla="*/ 195 h 213"/>
                <a:gd name="T52" fmla="*/ 178 w 201"/>
                <a:gd name="T53" fmla="*/ 172 h 213"/>
                <a:gd name="T54" fmla="*/ 182 w 201"/>
                <a:gd name="T55" fmla="*/ 155 h 213"/>
                <a:gd name="T56" fmla="*/ 182 w 201"/>
                <a:gd name="T57" fmla="*/ 140 h 213"/>
                <a:gd name="T58" fmla="*/ 184 w 201"/>
                <a:gd name="T59" fmla="*/ 131 h 213"/>
                <a:gd name="T60" fmla="*/ 186 w 201"/>
                <a:gd name="T61" fmla="*/ 121 h 213"/>
                <a:gd name="T62" fmla="*/ 188 w 201"/>
                <a:gd name="T63" fmla="*/ 105 h 213"/>
                <a:gd name="T64" fmla="*/ 197 w 201"/>
                <a:gd name="T65" fmla="*/ 85 h 213"/>
                <a:gd name="T66" fmla="*/ 201 w 201"/>
                <a:gd name="T67" fmla="*/ 79 h 213"/>
                <a:gd name="T68" fmla="*/ 201 w 201"/>
                <a:gd name="T69" fmla="*/ 73 h 213"/>
                <a:gd name="T70" fmla="*/ 194 w 201"/>
                <a:gd name="T71" fmla="*/ 79 h 213"/>
                <a:gd name="T72" fmla="*/ 187 w 201"/>
                <a:gd name="T73" fmla="*/ 92 h 213"/>
                <a:gd name="T74" fmla="*/ 177 w 201"/>
                <a:gd name="T75" fmla="*/ 101 h 213"/>
                <a:gd name="T76" fmla="*/ 168 w 201"/>
                <a:gd name="T77" fmla="*/ 107 h 213"/>
                <a:gd name="T78" fmla="*/ 174 w 201"/>
                <a:gd name="T79" fmla="*/ 93 h 213"/>
                <a:gd name="T80" fmla="*/ 179 w 201"/>
                <a:gd name="T81" fmla="*/ 87 h 213"/>
                <a:gd name="T82" fmla="*/ 180 w 201"/>
                <a:gd name="T83" fmla="*/ 78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1" h="213">
                  <a:moveTo>
                    <a:pt x="178" y="69"/>
                  </a:moveTo>
                  <a:cubicBezTo>
                    <a:pt x="177" y="68"/>
                    <a:pt x="177" y="68"/>
                    <a:pt x="177" y="68"/>
                  </a:cubicBezTo>
                  <a:cubicBezTo>
                    <a:pt x="175" y="65"/>
                    <a:pt x="175" y="65"/>
                    <a:pt x="175" y="65"/>
                  </a:cubicBezTo>
                  <a:cubicBezTo>
                    <a:pt x="176" y="62"/>
                    <a:pt x="176" y="62"/>
                    <a:pt x="176" y="62"/>
                  </a:cubicBezTo>
                  <a:cubicBezTo>
                    <a:pt x="175" y="56"/>
                    <a:pt x="175" y="56"/>
                    <a:pt x="175" y="56"/>
                  </a:cubicBezTo>
                  <a:cubicBezTo>
                    <a:pt x="172" y="53"/>
                    <a:pt x="172" y="53"/>
                    <a:pt x="172" y="53"/>
                  </a:cubicBezTo>
                  <a:cubicBezTo>
                    <a:pt x="166" y="49"/>
                    <a:pt x="166" y="49"/>
                    <a:pt x="166" y="49"/>
                  </a:cubicBezTo>
                  <a:cubicBezTo>
                    <a:pt x="164" y="45"/>
                    <a:pt x="164" y="45"/>
                    <a:pt x="164" y="45"/>
                  </a:cubicBezTo>
                  <a:cubicBezTo>
                    <a:pt x="157" y="44"/>
                    <a:pt x="157" y="44"/>
                    <a:pt x="157" y="44"/>
                  </a:cubicBezTo>
                  <a:cubicBezTo>
                    <a:pt x="148" y="44"/>
                    <a:pt x="148" y="44"/>
                    <a:pt x="148" y="44"/>
                  </a:cubicBezTo>
                  <a:cubicBezTo>
                    <a:pt x="146" y="42"/>
                    <a:pt x="146" y="42"/>
                    <a:pt x="146" y="42"/>
                  </a:cubicBezTo>
                  <a:cubicBezTo>
                    <a:pt x="140" y="42"/>
                    <a:pt x="140" y="42"/>
                    <a:pt x="140" y="42"/>
                  </a:cubicBezTo>
                  <a:cubicBezTo>
                    <a:pt x="132" y="41"/>
                    <a:pt x="132" y="41"/>
                    <a:pt x="132" y="41"/>
                  </a:cubicBezTo>
                  <a:cubicBezTo>
                    <a:pt x="131" y="39"/>
                    <a:pt x="131" y="39"/>
                    <a:pt x="131" y="39"/>
                  </a:cubicBezTo>
                  <a:cubicBezTo>
                    <a:pt x="125" y="36"/>
                    <a:pt x="125" y="36"/>
                    <a:pt x="125" y="36"/>
                  </a:cubicBezTo>
                  <a:cubicBezTo>
                    <a:pt x="118" y="35"/>
                    <a:pt x="118" y="35"/>
                    <a:pt x="118" y="35"/>
                  </a:cubicBezTo>
                  <a:cubicBezTo>
                    <a:pt x="111" y="33"/>
                    <a:pt x="111" y="33"/>
                    <a:pt x="111" y="33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98" y="27"/>
                    <a:pt x="98" y="27"/>
                    <a:pt x="98" y="27"/>
                  </a:cubicBezTo>
                  <a:cubicBezTo>
                    <a:pt x="94" y="27"/>
                    <a:pt x="94" y="27"/>
                    <a:pt x="94" y="27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91" y="25"/>
                    <a:pt x="91" y="25"/>
                    <a:pt x="91" y="25"/>
                  </a:cubicBezTo>
                  <a:cubicBezTo>
                    <a:pt x="89" y="22"/>
                    <a:pt x="89" y="22"/>
                    <a:pt x="89" y="22"/>
                  </a:cubicBezTo>
                  <a:cubicBezTo>
                    <a:pt x="82" y="20"/>
                    <a:pt x="82" y="20"/>
                    <a:pt x="82" y="20"/>
                  </a:cubicBezTo>
                  <a:cubicBezTo>
                    <a:pt x="82" y="20"/>
                    <a:pt x="82" y="20"/>
                    <a:pt x="82" y="20"/>
                  </a:cubicBezTo>
                  <a:cubicBezTo>
                    <a:pt x="81" y="20"/>
                    <a:pt x="81" y="20"/>
                    <a:pt x="81" y="20"/>
                  </a:cubicBezTo>
                  <a:cubicBezTo>
                    <a:pt x="78" y="18"/>
                    <a:pt x="78" y="18"/>
                    <a:pt x="78" y="18"/>
                  </a:cubicBezTo>
                  <a:cubicBezTo>
                    <a:pt x="75" y="16"/>
                    <a:pt x="75" y="16"/>
                    <a:pt x="75" y="16"/>
                  </a:cubicBezTo>
                  <a:cubicBezTo>
                    <a:pt x="72" y="15"/>
                    <a:pt x="72" y="15"/>
                    <a:pt x="72" y="15"/>
                  </a:cubicBezTo>
                  <a:cubicBezTo>
                    <a:pt x="70" y="17"/>
                    <a:pt x="70" y="17"/>
                    <a:pt x="70" y="17"/>
                  </a:cubicBezTo>
                  <a:cubicBezTo>
                    <a:pt x="67" y="18"/>
                    <a:pt x="67" y="18"/>
                    <a:pt x="67" y="18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7" y="15"/>
                    <a:pt x="67" y="15"/>
                    <a:pt x="67" y="15"/>
                  </a:cubicBezTo>
                  <a:cubicBezTo>
                    <a:pt x="68" y="9"/>
                    <a:pt x="68" y="9"/>
                    <a:pt x="68" y="9"/>
                  </a:cubicBezTo>
                  <a:cubicBezTo>
                    <a:pt x="69" y="7"/>
                    <a:pt x="69" y="7"/>
                    <a:pt x="69" y="7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5" y="1"/>
                    <a:pt x="65" y="1"/>
                    <a:pt x="65" y="1"/>
                  </a:cubicBezTo>
                  <a:cubicBezTo>
                    <a:pt x="61" y="3"/>
                    <a:pt x="61" y="3"/>
                    <a:pt x="61" y="3"/>
                  </a:cubicBezTo>
                  <a:cubicBezTo>
                    <a:pt x="57" y="4"/>
                    <a:pt x="57" y="4"/>
                    <a:pt x="57" y="4"/>
                  </a:cubicBezTo>
                  <a:cubicBezTo>
                    <a:pt x="52" y="6"/>
                    <a:pt x="52" y="6"/>
                    <a:pt x="52" y="6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7" y="16"/>
                    <a:pt x="37" y="16"/>
                    <a:pt x="37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7" y="51"/>
                    <a:pt x="7" y="51"/>
                    <a:pt x="7" y="51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5" y="72"/>
                    <a:pt x="5" y="72"/>
                    <a:pt x="5" y="72"/>
                  </a:cubicBezTo>
                  <a:cubicBezTo>
                    <a:pt x="7" y="72"/>
                    <a:pt x="7" y="72"/>
                    <a:pt x="7" y="72"/>
                  </a:cubicBezTo>
                  <a:cubicBezTo>
                    <a:pt x="5" y="89"/>
                    <a:pt x="5" y="89"/>
                    <a:pt x="5" y="89"/>
                  </a:cubicBezTo>
                  <a:cubicBezTo>
                    <a:pt x="4" y="107"/>
                    <a:pt x="4" y="107"/>
                    <a:pt x="4" y="107"/>
                  </a:cubicBezTo>
                  <a:cubicBezTo>
                    <a:pt x="10" y="112"/>
                    <a:pt x="10" y="112"/>
                    <a:pt x="10" y="112"/>
                  </a:cubicBezTo>
                  <a:cubicBezTo>
                    <a:pt x="19" y="117"/>
                    <a:pt x="19" y="117"/>
                    <a:pt x="19" y="117"/>
                  </a:cubicBezTo>
                  <a:cubicBezTo>
                    <a:pt x="33" y="125"/>
                    <a:pt x="33" y="125"/>
                    <a:pt x="33" y="125"/>
                  </a:cubicBezTo>
                  <a:cubicBezTo>
                    <a:pt x="42" y="135"/>
                    <a:pt x="42" y="135"/>
                    <a:pt x="42" y="135"/>
                  </a:cubicBezTo>
                  <a:cubicBezTo>
                    <a:pt x="45" y="139"/>
                    <a:pt x="45" y="139"/>
                    <a:pt x="45" y="139"/>
                  </a:cubicBezTo>
                  <a:cubicBezTo>
                    <a:pt x="52" y="144"/>
                    <a:pt x="52" y="144"/>
                    <a:pt x="52" y="144"/>
                  </a:cubicBezTo>
                  <a:cubicBezTo>
                    <a:pt x="60" y="152"/>
                    <a:pt x="60" y="152"/>
                    <a:pt x="60" y="152"/>
                  </a:cubicBezTo>
                  <a:cubicBezTo>
                    <a:pt x="61" y="159"/>
                    <a:pt x="61" y="159"/>
                    <a:pt x="61" y="159"/>
                  </a:cubicBezTo>
                  <a:cubicBezTo>
                    <a:pt x="60" y="166"/>
                    <a:pt x="60" y="166"/>
                    <a:pt x="60" y="166"/>
                  </a:cubicBezTo>
                  <a:cubicBezTo>
                    <a:pt x="63" y="173"/>
                    <a:pt x="63" y="173"/>
                    <a:pt x="63" y="173"/>
                  </a:cubicBezTo>
                  <a:cubicBezTo>
                    <a:pt x="65" y="176"/>
                    <a:pt x="65" y="176"/>
                    <a:pt x="65" y="176"/>
                  </a:cubicBezTo>
                  <a:cubicBezTo>
                    <a:pt x="65" y="183"/>
                    <a:pt x="65" y="183"/>
                    <a:pt x="65" y="183"/>
                  </a:cubicBezTo>
                  <a:cubicBezTo>
                    <a:pt x="65" y="187"/>
                    <a:pt x="65" y="187"/>
                    <a:pt x="65" y="187"/>
                  </a:cubicBezTo>
                  <a:cubicBezTo>
                    <a:pt x="65" y="193"/>
                    <a:pt x="65" y="193"/>
                    <a:pt x="65" y="193"/>
                  </a:cubicBezTo>
                  <a:cubicBezTo>
                    <a:pt x="67" y="198"/>
                    <a:pt x="67" y="198"/>
                    <a:pt x="67" y="198"/>
                  </a:cubicBezTo>
                  <a:cubicBezTo>
                    <a:pt x="67" y="203"/>
                    <a:pt x="67" y="203"/>
                    <a:pt x="67" y="203"/>
                  </a:cubicBezTo>
                  <a:cubicBezTo>
                    <a:pt x="72" y="203"/>
                    <a:pt x="72" y="203"/>
                    <a:pt x="72" y="203"/>
                  </a:cubicBezTo>
                  <a:cubicBezTo>
                    <a:pt x="72" y="203"/>
                    <a:pt x="76" y="207"/>
                    <a:pt x="77" y="207"/>
                  </a:cubicBezTo>
                  <a:cubicBezTo>
                    <a:pt x="78" y="207"/>
                    <a:pt x="82" y="209"/>
                    <a:pt x="82" y="209"/>
                  </a:cubicBezTo>
                  <a:cubicBezTo>
                    <a:pt x="85" y="213"/>
                    <a:pt x="85" y="213"/>
                    <a:pt x="85" y="213"/>
                  </a:cubicBezTo>
                  <a:cubicBezTo>
                    <a:pt x="184" y="207"/>
                    <a:pt x="184" y="207"/>
                    <a:pt x="184" y="207"/>
                  </a:cubicBezTo>
                  <a:cubicBezTo>
                    <a:pt x="184" y="195"/>
                    <a:pt x="184" y="195"/>
                    <a:pt x="184" y="195"/>
                  </a:cubicBezTo>
                  <a:cubicBezTo>
                    <a:pt x="184" y="191"/>
                    <a:pt x="184" y="191"/>
                    <a:pt x="184" y="191"/>
                  </a:cubicBezTo>
                  <a:cubicBezTo>
                    <a:pt x="179" y="179"/>
                    <a:pt x="179" y="179"/>
                    <a:pt x="179" y="179"/>
                  </a:cubicBezTo>
                  <a:cubicBezTo>
                    <a:pt x="178" y="172"/>
                    <a:pt x="178" y="172"/>
                    <a:pt x="178" y="172"/>
                  </a:cubicBezTo>
                  <a:cubicBezTo>
                    <a:pt x="179" y="164"/>
                    <a:pt x="179" y="164"/>
                    <a:pt x="179" y="164"/>
                  </a:cubicBezTo>
                  <a:cubicBezTo>
                    <a:pt x="181" y="158"/>
                    <a:pt x="181" y="158"/>
                    <a:pt x="181" y="158"/>
                  </a:cubicBezTo>
                  <a:cubicBezTo>
                    <a:pt x="182" y="155"/>
                    <a:pt x="182" y="155"/>
                    <a:pt x="182" y="155"/>
                  </a:cubicBezTo>
                  <a:cubicBezTo>
                    <a:pt x="184" y="152"/>
                    <a:pt x="184" y="152"/>
                    <a:pt x="184" y="152"/>
                  </a:cubicBezTo>
                  <a:cubicBezTo>
                    <a:pt x="182" y="147"/>
                    <a:pt x="182" y="147"/>
                    <a:pt x="182" y="147"/>
                  </a:cubicBezTo>
                  <a:cubicBezTo>
                    <a:pt x="182" y="140"/>
                    <a:pt x="182" y="140"/>
                    <a:pt x="182" y="140"/>
                  </a:cubicBezTo>
                  <a:cubicBezTo>
                    <a:pt x="182" y="136"/>
                    <a:pt x="182" y="136"/>
                    <a:pt x="182" y="136"/>
                  </a:cubicBezTo>
                  <a:cubicBezTo>
                    <a:pt x="184" y="133"/>
                    <a:pt x="184" y="133"/>
                    <a:pt x="184" y="133"/>
                  </a:cubicBezTo>
                  <a:cubicBezTo>
                    <a:pt x="184" y="131"/>
                    <a:pt x="184" y="131"/>
                    <a:pt x="184" y="131"/>
                  </a:cubicBezTo>
                  <a:cubicBezTo>
                    <a:pt x="188" y="127"/>
                    <a:pt x="188" y="127"/>
                    <a:pt x="188" y="127"/>
                  </a:cubicBezTo>
                  <a:cubicBezTo>
                    <a:pt x="188" y="125"/>
                    <a:pt x="188" y="125"/>
                    <a:pt x="188" y="125"/>
                  </a:cubicBezTo>
                  <a:cubicBezTo>
                    <a:pt x="186" y="121"/>
                    <a:pt x="186" y="121"/>
                    <a:pt x="186" y="121"/>
                  </a:cubicBezTo>
                  <a:cubicBezTo>
                    <a:pt x="186" y="118"/>
                    <a:pt x="186" y="118"/>
                    <a:pt x="186" y="118"/>
                  </a:cubicBezTo>
                  <a:cubicBezTo>
                    <a:pt x="187" y="110"/>
                    <a:pt x="187" y="110"/>
                    <a:pt x="187" y="110"/>
                  </a:cubicBezTo>
                  <a:cubicBezTo>
                    <a:pt x="188" y="105"/>
                    <a:pt x="188" y="105"/>
                    <a:pt x="188" y="105"/>
                  </a:cubicBezTo>
                  <a:cubicBezTo>
                    <a:pt x="191" y="99"/>
                    <a:pt x="191" y="99"/>
                    <a:pt x="191" y="99"/>
                  </a:cubicBezTo>
                  <a:cubicBezTo>
                    <a:pt x="196" y="89"/>
                    <a:pt x="196" y="89"/>
                    <a:pt x="196" y="89"/>
                  </a:cubicBezTo>
                  <a:cubicBezTo>
                    <a:pt x="197" y="85"/>
                    <a:pt x="197" y="85"/>
                    <a:pt x="197" y="85"/>
                  </a:cubicBezTo>
                  <a:cubicBezTo>
                    <a:pt x="197" y="82"/>
                    <a:pt x="197" y="82"/>
                    <a:pt x="197" y="82"/>
                  </a:cubicBezTo>
                  <a:cubicBezTo>
                    <a:pt x="201" y="81"/>
                    <a:pt x="201" y="81"/>
                    <a:pt x="201" y="81"/>
                  </a:cubicBezTo>
                  <a:cubicBezTo>
                    <a:pt x="201" y="79"/>
                    <a:pt x="201" y="79"/>
                    <a:pt x="201" y="79"/>
                  </a:cubicBezTo>
                  <a:cubicBezTo>
                    <a:pt x="201" y="77"/>
                    <a:pt x="201" y="77"/>
                    <a:pt x="201" y="77"/>
                  </a:cubicBezTo>
                  <a:cubicBezTo>
                    <a:pt x="201" y="75"/>
                    <a:pt x="201" y="75"/>
                    <a:pt x="201" y="75"/>
                  </a:cubicBezTo>
                  <a:cubicBezTo>
                    <a:pt x="201" y="73"/>
                    <a:pt x="201" y="73"/>
                    <a:pt x="201" y="73"/>
                  </a:cubicBezTo>
                  <a:cubicBezTo>
                    <a:pt x="201" y="71"/>
                    <a:pt x="201" y="71"/>
                    <a:pt x="201" y="71"/>
                  </a:cubicBezTo>
                  <a:cubicBezTo>
                    <a:pt x="197" y="75"/>
                    <a:pt x="197" y="75"/>
                    <a:pt x="197" y="75"/>
                  </a:cubicBezTo>
                  <a:cubicBezTo>
                    <a:pt x="194" y="79"/>
                    <a:pt x="194" y="79"/>
                    <a:pt x="194" y="79"/>
                  </a:cubicBezTo>
                  <a:cubicBezTo>
                    <a:pt x="193" y="84"/>
                    <a:pt x="193" y="84"/>
                    <a:pt x="193" y="84"/>
                  </a:cubicBezTo>
                  <a:cubicBezTo>
                    <a:pt x="190" y="90"/>
                    <a:pt x="190" y="90"/>
                    <a:pt x="190" y="90"/>
                  </a:cubicBezTo>
                  <a:cubicBezTo>
                    <a:pt x="187" y="92"/>
                    <a:pt x="187" y="92"/>
                    <a:pt x="187" y="92"/>
                  </a:cubicBezTo>
                  <a:cubicBezTo>
                    <a:pt x="181" y="95"/>
                    <a:pt x="181" y="95"/>
                    <a:pt x="181" y="95"/>
                  </a:cubicBezTo>
                  <a:cubicBezTo>
                    <a:pt x="178" y="99"/>
                    <a:pt x="178" y="99"/>
                    <a:pt x="178" y="99"/>
                  </a:cubicBezTo>
                  <a:cubicBezTo>
                    <a:pt x="177" y="101"/>
                    <a:pt x="177" y="101"/>
                    <a:pt x="177" y="101"/>
                  </a:cubicBezTo>
                  <a:cubicBezTo>
                    <a:pt x="175" y="105"/>
                    <a:pt x="175" y="105"/>
                    <a:pt x="175" y="105"/>
                  </a:cubicBezTo>
                  <a:cubicBezTo>
                    <a:pt x="171" y="110"/>
                    <a:pt x="171" y="110"/>
                    <a:pt x="171" y="110"/>
                  </a:cubicBezTo>
                  <a:cubicBezTo>
                    <a:pt x="168" y="107"/>
                    <a:pt x="168" y="107"/>
                    <a:pt x="168" y="107"/>
                  </a:cubicBezTo>
                  <a:cubicBezTo>
                    <a:pt x="171" y="103"/>
                    <a:pt x="171" y="103"/>
                    <a:pt x="171" y="103"/>
                  </a:cubicBezTo>
                  <a:cubicBezTo>
                    <a:pt x="173" y="96"/>
                    <a:pt x="173" y="96"/>
                    <a:pt x="173" y="96"/>
                  </a:cubicBezTo>
                  <a:cubicBezTo>
                    <a:pt x="174" y="93"/>
                    <a:pt x="174" y="93"/>
                    <a:pt x="174" y="93"/>
                  </a:cubicBezTo>
                  <a:cubicBezTo>
                    <a:pt x="175" y="91"/>
                    <a:pt x="175" y="91"/>
                    <a:pt x="175" y="91"/>
                  </a:cubicBezTo>
                  <a:cubicBezTo>
                    <a:pt x="177" y="89"/>
                    <a:pt x="177" y="89"/>
                    <a:pt x="177" y="89"/>
                  </a:cubicBezTo>
                  <a:cubicBezTo>
                    <a:pt x="179" y="87"/>
                    <a:pt x="179" y="87"/>
                    <a:pt x="179" y="87"/>
                  </a:cubicBezTo>
                  <a:cubicBezTo>
                    <a:pt x="180" y="85"/>
                    <a:pt x="180" y="85"/>
                    <a:pt x="180" y="85"/>
                  </a:cubicBezTo>
                  <a:cubicBezTo>
                    <a:pt x="179" y="80"/>
                    <a:pt x="179" y="80"/>
                    <a:pt x="179" y="80"/>
                  </a:cubicBezTo>
                  <a:cubicBezTo>
                    <a:pt x="180" y="78"/>
                    <a:pt x="180" y="78"/>
                    <a:pt x="180" y="78"/>
                  </a:cubicBezTo>
                  <a:cubicBezTo>
                    <a:pt x="179" y="76"/>
                    <a:pt x="179" y="76"/>
                    <a:pt x="179" y="76"/>
                  </a:cubicBezTo>
                  <a:lnTo>
                    <a:pt x="178" y="69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6350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latin typeface="Source Sans Pro Light" charset="0"/>
              </a:endParaRPr>
            </a:p>
          </p:txBody>
        </p:sp>
        <p:sp>
          <p:nvSpPr>
            <p:cNvPr id="63" name="Freeform 62"/>
            <p:cNvSpPr>
              <a:spLocks/>
            </p:cNvSpPr>
            <p:nvPr/>
          </p:nvSpPr>
          <p:spPr bwMode="auto">
            <a:xfrm>
              <a:off x="2110011" y="608805"/>
              <a:ext cx="229357" cy="263085"/>
            </a:xfrm>
            <a:custGeom>
              <a:avLst/>
              <a:gdLst>
                <a:gd name="T0" fmla="*/ 114 w 136"/>
                <a:gd name="T1" fmla="*/ 8 h 156"/>
                <a:gd name="T2" fmla="*/ 101 w 136"/>
                <a:gd name="T3" fmla="*/ 17 h 156"/>
                <a:gd name="T4" fmla="*/ 93 w 136"/>
                <a:gd name="T5" fmla="*/ 22 h 156"/>
                <a:gd name="T6" fmla="*/ 88 w 136"/>
                <a:gd name="T7" fmla="*/ 27 h 156"/>
                <a:gd name="T8" fmla="*/ 82 w 136"/>
                <a:gd name="T9" fmla="*/ 27 h 156"/>
                <a:gd name="T10" fmla="*/ 74 w 136"/>
                <a:gd name="T11" fmla="*/ 33 h 156"/>
                <a:gd name="T12" fmla="*/ 69 w 136"/>
                <a:gd name="T13" fmla="*/ 33 h 156"/>
                <a:gd name="T14" fmla="*/ 65 w 136"/>
                <a:gd name="T15" fmla="*/ 31 h 156"/>
                <a:gd name="T16" fmla="*/ 60 w 136"/>
                <a:gd name="T17" fmla="*/ 29 h 156"/>
                <a:gd name="T18" fmla="*/ 55 w 136"/>
                <a:gd name="T19" fmla="*/ 27 h 156"/>
                <a:gd name="T20" fmla="*/ 47 w 136"/>
                <a:gd name="T21" fmla="*/ 23 h 156"/>
                <a:gd name="T22" fmla="*/ 0 w 136"/>
                <a:gd name="T23" fmla="*/ 28 h 156"/>
                <a:gd name="T24" fmla="*/ 16 w 136"/>
                <a:gd name="T25" fmla="*/ 136 h 156"/>
                <a:gd name="T26" fmla="*/ 22 w 136"/>
                <a:gd name="T27" fmla="*/ 133 h 156"/>
                <a:gd name="T28" fmla="*/ 31 w 136"/>
                <a:gd name="T29" fmla="*/ 140 h 156"/>
                <a:gd name="T30" fmla="*/ 34 w 136"/>
                <a:gd name="T31" fmla="*/ 146 h 156"/>
                <a:gd name="T32" fmla="*/ 42 w 136"/>
                <a:gd name="T33" fmla="*/ 148 h 156"/>
                <a:gd name="T34" fmla="*/ 46 w 136"/>
                <a:gd name="T35" fmla="*/ 151 h 156"/>
                <a:gd name="T36" fmla="*/ 49 w 136"/>
                <a:gd name="T37" fmla="*/ 149 h 156"/>
                <a:gd name="T38" fmla="*/ 52 w 136"/>
                <a:gd name="T39" fmla="*/ 146 h 156"/>
                <a:gd name="T40" fmla="*/ 60 w 136"/>
                <a:gd name="T41" fmla="*/ 150 h 156"/>
                <a:gd name="T42" fmla="*/ 67 w 136"/>
                <a:gd name="T43" fmla="*/ 148 h 156"/>
                <a:gd name="T44" fmla="*/ 71 w 136"/>
                <a:gd name="T45" fmla="*/ 144 h 156"/>
                <a:gd name="T46" fmla="*/ 75 w 136"/>
                <a:gd name="T47" fmla="*/ 146 h 156"/>
                <a:gd name="T48" fmla="*/ 83 w 136"/>
                <a:gd name="T49" fmla="*/ 155 h 156"/>
                <a:gd name="T50" fmla="*/ 85 w 136"/>
                <a:gd name="T51" fmla="*/ 156 h 156"/>
                <a:gd name="T52" fmla="*/ 92 w 136"/>
                <a:gd name="T53" fmla="*/ 149 h 156"/>
                <a:gd name="T54" fmla="*/ 94 w 136"/>
                <a:gd name="T55" fmla="*/ 142 h 156"/>
                <a:gd name="T56" fmla="*/ 100 w 136"/>
                <a:gd name="T57" fmla="*/ 128 h 156"/>
                <a:gd name="T58" fmla="*/ 105 w 136"/>
                <a:gd name="T59" fmla="*/ 130 h 156"/>
                <a:gd name="T60" fmla="*/ 109 w 136"/>
                <a:gd name="T61" fmla="*/ 116 h 156"/>
                <a:gd name="T62" fmla="*/ 118 w 136"/>
                <a:gd name="T63" fmla="*/ 110 h 156"/>
                <a:gd name="T64" fmla="*/ 129 w 136"/>
                <a:gd name="T65" fmla="*/ 99 h 156"/>
                <a:gd name="T66" fmla="*/ 131 w 136"/>
                <a:gd name="T67" fmla="*/ 91 h 156"/>
                <a:gd name="T68" fmla="*/ 132 w 136"/>
                <a:gd name="T69" fmla="*/ 77 h 156"/>
                <a:gd name="T70" fmla="*/ 133 w 136"/>
                <a:gd name="T71" fmla="*/ 70 h 156"/>
                <a:gd name="T72" fmla="*/ 133 w 136"/>
                <a:gd name="T73" fmla="*/ 61 h 156"/>
                <a:gd name="T74" fmla="*/ 133 w 136"/>
                <a:gd name="T75" fmla="*/ 55 h 156"/>
                <a:gd name="T76" fmla="*/ 126 w 136"/>
                <a:gd name="T77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36" h="156">
                  <a:moveTo>
                    <a:pt x="121" y="5"/>
                  </a:moveTo>
                  <a:lnTo>
                    <a:pt x="114" y="8"/>
                  </a:lnTo>
                  <a:lnTo>
                    <a:pt x="108" y="13"/>
                  </a:lnTo>
                  <a:lnTo>
                    <a:pt x="101" y="17"/>
                  </a:lnTo>
                  <a:lnTo>
                    <a:pt x="96" y="21"/>
                  </a:lnTo>
                  <a:lnTo>
                    <a:pt x="93" y="22"/>
                  </a:lnTo>
                  <a:lnTo>
                    <a:pt x="91" y="24"/>
                  </a:lnTo>
                  <a:lnTo>
                    <a:pt x="88" y="27"/>
                  </a:lnTo>
                  <a:lnTo>
                    <a:pt x="85" y="27"/>
                  </a:lnTo>
                  <a:lnTo>
                    <a:pt x="82" y="27"/>
                  </a:lnTo>
                  <a:lnTo>
                    <a:pt x="78" y="29"/>
                  </a:lnTo>
                  <a:lnTo>
                    <a:pt x="74" y="33"/>
                  </a:lnTo>
                  <a:lnTo>
                    <a:pt x="71" y="33"/>
                  </a:lnTo>
                  <a:lnTo>
                    <a:pt x="69" y="33"/>
                  </a:lnTo>
                  <a:lnTo>
                    <a:pt x="68" y="33"/>
                  </a:lnTo>
                  <a:lnTo>
                    <a:pt x="65" y="31"/>
                  </a:lnTo>
                  <a:lnTo>
                    <a:pt x="62" y="28"/>
                  </a:lnTo>
                  <a:lnTo>
                    <a:pt x="60" y="29"/>
                  </a:lnTo>
                  <a:lnTo>
                    <a:pt x="56" y="28"/>
                  </a:lnTo>
                  <a:lnTo>
                    <a:pt x="55" y="27"/>
                  </a:lnTo>
                  <a:lnTo>
                    <a:pt x="51" y="24"/>
                  </a:lnTo>
                  <a:lnTo>
                    <a:pt x="47" y="23"/>
                  </a:lnTo>
                  <a:lnTo>
                    <a:pt x="39" y="22"/>
                  </a:lnTo>
                  <a:lnTo>
                    <a:pt x="0" y="28"/>
                  </a:lnTo>
                  <a:lnTo>
                    <a:pt x="11" y="134"/>
                  </a:lnTo>
                  <a:lnTo>
                    <a:pt x="16" y="136"/>
                  </a:lnTo>
                  <a:lnTo>
                    <a:pt x="21" y="134"/>
                  </a:lnTo>
                  <a:lnTo>
                    <a:pt x="22" y="133"/>
                  </a:lnTo>
                  <a:lnTo>
                    <a:pt x="27" y="137"/>
                  </a:lnTo>
                  <a:lnTo>
                    <a:pt x="31" y="140"/>
                  </a:lnTo>
                  <a:lnTo>
                    <a:pt x="33" y="144"/>
                  </a:lnTo>
                  <a:lnTo>
                    <a:pt x="34" y="146"/>
                  </a:lnTo>
                  <a:lnTo>
                    <a:pt x="39" y="147"/>
                  </a:lnTo>
                  <a:lnTo>
                    <a:pt x="42" y="148"/>
                  </a:lnTo>
                  <a:lnTo>
                    <a:pt x="44" y="149"/>
                  </a:lnTo>
                  <a:lnTo>
                    <a:pt x="46" y="151"/>
                  </a:lnTo>
                  <a:lnTo>
                    <a:pt x="49" y="150"/>
                  </a:lnTo>
                  <a:lnTo>
                    <a:pt x="49" y="149"/>
                  </a:lnTo>
                  <a:lnTo>
                    <a:pt x="51" y="147"/>
                  </a:lnTo>
                  <a:lnTo>
                    <a:pt x="52" y="146"/>
                  </a:lnTo>
                  <a:lnTo>
                    <a:pt x="55" y="148"/>
                  </a:lnTo>
                  <a:lnTo>
                    <a:pt x="60" y="150"/>
                  </a:lnTo>
                  <a:lnTo>
                    <a:pt x="66" y="149"/>
                  </a:lnTo>
                  <a:lnTo>
                    <a:pt x="67" y="148"/>
                  </a:lnTo>
                  <a:lnTo>
                    <a:pt x="69" y="145"/>
                  </a:lnTo>
                  <a:lnTo>
                    <a:pt x="71" y="144"/>
                  </a:lnTo>
                  <a:lnTo>
                    <a:pt x="72" y="143"/>
                  </a:lnTo>
                  <a:lnTo>
                    <a:pt x="75" y="146"/>
                  </a:lnTo>
                  <a:lnTo>
                    <a:pt x="79" y="151"/>
                  </a:lnTo>
                  <a:lnTo>
                    <a:pt x="83" y="155"/>
                  </a:lnTo>
                  <a:lnTo>
                    <a:pt x="86" y="155"/>
                  </a:lnTo>
                  <a:lnTo>
                    <a:pt x="85" y="156"/>
                  </a:lnTo>
                  <a:lnTo>
                    <a:pt x="88" y="153"/>
                  </a:lnTo>
                  <a:lnTo>
                    <a:pt x="92" y="149"/>
                  </a:lnTo>
                  <a:lnTo>
                    <a:pt x="94" y="146"/>
                  </a:lnTo>
                  <a:lnTo>
                    <a:pt x="94" y="142"/>
                  </a:lnTo>
                  <a:lnTo>
                    <a:pt x="97" y="131"/>
                  </a:lnTo>
                  <a:lnTo>
                    <a:pt x="100" y="128"/>
                  </a:lnTo>
                  <a:lnTo>
                    <a:pt x="104" y="131"/>
                  </a:lnTo>
                  <a:lnTo>
                    <a:pt x="105" y="130"/>
                  </a:lnTo>
                  <a:lnTo>
                    <a:pt x="106" y="120"/>
                  </a:lnTo>
                  <a:lnTo>
                    <a:pt x="109" y="116"/>
                  </a:lnTo>
                  <a:lnTo>
                    <a:pt x="113" y="110"/>
                  </a:lnTo>
                  <a:lnTo>
                    <a:pt x="118" y="110"/>
                  </a:lnTo>
                  <a:lnTo>
                    <a:pt x="121" y="106"/>
                  </a:lnTo>
                  <a:lnTo>
                    <a:pt x="129" y="99"/>
                  </a:lnTo>
                  <a:lnTo>
                    <a:pt x="131" y="94"/>
                  </a:lnTo>
                  <a:lnTo>
                    <a:pt x="131" y="91"/>
                  </a:lnTo>
                  <a:lnTo>
                    <a:pt x="132" y="83"/>
                  </a:lnTo>
                  <a:lnTo>
                    <a:pt x="132" y="77"/>
                  </a:lnTo>
                  <a:lnTo>
                    <a:pt x="133" y="74"/>
                  </a:lnTo>
                  <a:lnTo>
                    <a:pt x="133" y="70"/>
                  </a:lnTo>
                  <a:lnTo>
                    <a:pt x="133" y="62"/>
                  </a:lnTo>
                  <a:lnTo>
                    <a:pt x="133" y="61"/>
                  </a:lnTo>
                  <a:lnTo>
                    <a:pt x="132" y="58"/>
                  </a:lnTo>
                  <a:lnTo>
                    <a:pt x="133" y="55"/>
                  </a:lnTo>
                  <a:lnTo>
                    <a:pt x="136" y="55"/>
                  </a:lnTo>
                  <a:lnTo>
                    <a:pt x="126" y="0"/>
                  </a:lnTo>
                  <a:lnTo>
                    <a:pt x="121" y="5"/>
                  </a:lnTo>
                  <a:close/>
                </a:path>
              </a:pathLst>
            </a:custGeom>
            <a:solidFill>
              <a:schemeClr val="tx1">
                <a:lumMod val="7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latin typeface="Source Sans Pro Light" charset="0"/>
              </a:endParaRPr>
            </a:p>
          </p:txBody>
        </p:sp>
        <p:sp>
          <p:nvSpPr>
            <p:cNvPr id="64" name="Freeform 63"/>
            <p:cNvSpPr>
              <a:spLocks/>
            </p:cNvSpPr>
            <p:nvPr/>
          </p:nvSpPr>
          <p:spPr bwMode="auto">
            <a:xfrm>
              <a:off x="1961604" y="654340"/>
              <a:ext cx="168644" cy="290068"/>
            </a:xfrm>
            <a:custGeom>
              <a:avLst/>
              <a:gdLst>
                <a:gd name="T0" fmla="*/ 5 w 100"/>
                <a:gd name="T1" fmla="*/ 167 h 172"/>
                <a:gd name="T2" fmla="*/ 16 w 100"/>
                <a:gd name="T3" fmla="*/ 163 h 172"/>
                <a:gd name="T4" fmla="*/ 24 w 100"/>
                <a:gd name="T5" fmla="*/ 163 h 172"/>
                <a:gd name="T6" fmla="*/ 31 w 100"/>
                <a:gd name="T7" fmla="*/ 168 h 172"/>
                <a:gd name="T8" fmla="*/ 32 w 100"/>
                <a:gd name="T9" fmla="*/ 163 h 172"/>
                <a:gd name="T10" fmla="*/ 38 w 100"/>
                <a:gd name="T11" fmla="*/ 161 h 172"/>
                <a:gd name="T12" fmla="*/ 44 w 100"/>
                <a:gd name="T13" fmla="*/ 163 h 172"/>
                <a:gd name="T14" fmla="*/ 49 w 100"/>
                <a:gd name="T15" fmla="*/ 161 h 172"/>
                <a:gd name="T16" fmla="*/ 52 w 100"/>
                <a:gd name="T17" fmla="*/ 154 h 172"/>
                <a:gd name="T18" fmla="*/ 55 w 100"/>
                <a:gd name="T19" fmla="*/ 150 h 172"/>
                <a:gd name="T20" fmla="*/ 59 w 100"/>
                <a:gd name="T21" fmla="*/ 157 h 172"/>
                <a:gd name="T22" fmla="*/ 66 w 100"/>
                <a:gd name="T23" fmla="*/ 157 h 172"/>
                <a:gd name="T24" fmla="*/ 68 w 100"/>
                <a:gd name="T25" fmla="*/ 150 h 172"/>
                <a:gd name="T26" fmla="*/ 74 w 100"/>
                <a:gd name="T27" fmla="*/ 145 h 172"/>
                <a:gd name="T28" fmla="*/ 78 w 100"/>
                <a:gd name="T29" fmla="*/ 139 h 172"/>
                <a:gd name="T30" fmla="*/ 80 w 100"/>
                <a:gd name="T31" fmla="*/ 131 h 172"/>
                <a:gd name="T32" fmla="*/ 81 w 100"/>
                <a:gd name="T33" fmla="*/ 127 h 172"/>
                <a:gd name="T34" fmla="*/ 90 w 100"/>
                <a:gd name="T35" fmla="*/ 125 h 172"/>
                <a:gd name="T36" fmla="*/ 98 w 100"/>
                <a:gd name="T37" fmla="*/ 123 h 172"/>
                <a:gd name="T38" fmla="*/ 99 w 100"/>
                <a:gd name="T39" fmla="*/ 115 h 172"/>
                <a:gd name="T40" fmla="*/ 98 w 100"/>
                <a:gd name="T41" fmla="*/ 112 h 172"/>
                <a:gd name="T42" fmla="*/ 99 w 100"/>
                <a:gd name="T43" fmla="*/ 107 h 172"/>
                <a:gd name="T44" fmla="*/ 88 w 100"/>
                <a:gd name="T45" fmla="*/ 0 h 172"/>
                <a:gd name="T46" fmla="*/ 27 w 100"/>
                <a:gd name="T47" fmla="*/ 5 h 172"/>
                <a:gd name="T48" fmla="*/ 16 w 100"/>
                <a:gd name="T49" fmla="*/ 12 h 172"/>
                <a:gd name="T50" fmla="*/ 8 w 100"/>
                <a:gd name="T51" fmla="*/ 12 h 172"/>
                <a:gd name="T52" fmla="*/ 10 w 100"/>
                <a:gd name="T53" fmla="*/ 106 h 172"/>
                <a:gd name="T54" fmla="*/ 10 w 100"/>
                <a:gd name="T55" fmla="*/ 113 h 172"/>
                <a:gd name="T56" fmla="*/ 15 w 100"/>
                <a:gd name="T57" fmla="*/ 124 h 172"/>
                <a:gd name="T58" fmla="*/ 16 w 100"/>
                <a:gd name="T59" fmla="*/ 134 h 172"/>
                <a:gd name="T60" fmla="*/ 11 w 100"/>
                <a:gd name="T61" fmla="*/ 140 h 172"/>
                <a:gd name="T62" fmla="*/ 8 w 100"/>
                <a:gd name="T63" fmla="*/ 147 h 172"/>
                <a:gd name="T64" fmla="*/ 4 w 100"/>
                <a:gd name="T65" fmla="*/ 156 h 172"/>
                <a:gd name="T66" fmla="*/ 0 w 100"/>
                <a:gd name="T67" fmla="*/ 161 h 172"/>
                <a:gd name="T68" fmla="*/ 1 w 100"/>
                <a:gd name="T69" fmla="*/ 171 h 172"/>
                <a:gd name="T70" fmla="*/ 2 w 100"/>
                <a:gd name="T71" fmla="*/ 17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0" h="172">
                  <a:moveTo>
                    <a:pt x="5" y="172"/>
                  </a:moveTo>
                  <a:lnTo>
                    <a:pt x="5" y="167"/>
                  </a:lnTo>
                  <a:lnTo>
                    <a:pt x="13" y="167"/>
                  </a:lnTo>
                  <a:lnTo>
                    <a:pt x="16" y="163"/>
                  </a:lnTo>
                  <a:lnTo>
                    <a:pt x="19" y="163"/>
                  </a:lnTo>
                  <a:lnTo>
                    <a:pt x="24" y="163"/>
                  </a:lnTo>
                  <a:lnTo>
                    <a:pt x="27" y="166"/>
                  </a:lnTo>
                  <a:lnTo>
                    <a:pt x="31" y="168"/>
                  </a:lnTo>
                  <a:lnTo>
                    <a:pt x="32" y="167"/>
                  </a:lnTo>
                  <a:lnTo>
                    <a:pt x="32" y="163"/>
                  </a:lnTo>
                  <a:lnTo>
                    <a:pt x="36" y="162"/>
                  </a:lnTo>
                  <a:lnTo>
                    <a:pt x="38" y="161"/>
                  </a:lnTo>
                  <a:lnTo>
                    <a:pt x="42" y="161"/>
                  </a:lnTo>
                  <a:lnTo>
                    <a:pt x="44" y="163"/>
                  </a:lnTo>
                  <a:lnTo>
                    <a:pt x="48" y="164"/>
                  </a:lnTo>
                  <a:lnTo>
                    <a:pt x="49" y="161"/>
                  </a:lnTo>
                  <a:lnTo>
                    <a:pt x="49" y="157"/>
                  </a:lnTo>
                  <a:lnTo>
                    <a:pt x="52" y="154"/>
                  </a:lnTo>
                  <a:lnTo>
                    <a:pt x="53" y="150"/>
                  </a:lnTo>
                  <a:lnTo>
                    <a:pt x="55" y="150"/>
                  </a:lnTo>
                  <a:lnTo>
                    <a:pt x="56" y="154"/>
                  </a:lnTo>
                  <a:lnTo>
                    <a:pt x="59" y="157"/>
                  </a:lnTo>
                  <a:lnTo>
                    <a:pt x="60" y="158"/>
                  </a:lnTo>
                  <a:lnTo>
                    <a:pt x="66" y="157"/>
                  </a:lnTo>
                  <a:lnTo>
                    <a:pt x="68" y="153"/>
                  </a:lnTo>
                  <a:lnTo>
                    <a:pt x="68" y="150"/>
                  </a:lnTo>
                  <a:lnTo>
                    <a:pt x="71" y="145"/>
                  </a:lnTo>
                  <a:lnTo>
                    <a:pt x="74" y="145"/>
                  </a:lnTo>
                  <a:lnTo>
                    <a:pt x="76" y="143"/>
                  </a:lnTo>
                  <a:lnTo>
                    <a:pt x="78" y="139"/>
                  </a:lnTo>
                  <a:lnTo>
                    <a:pt x="80" y="135"/>
                  </a:lnTo>
                  <a:lnTo>
                    <a:pt x="80" y="131"/>
                  </a:lnTo>
                  <a:lnTo>
                    <a:pt x="81" y="129"/>
                  </a:lnTo>
                  <a:lnTo>
                    <a:pt x="81" y="127"/>
                  </a:lnTo>
                  <a:lnTo>
                    <a:pt x="82" y="126"/>
                  </a:lnTo>
                  <a:lnTo>
                    <a:pt x="90" y="125"/>
                  </a:lnTo>
                  <a:lnTo>
                    <a:pt x="94" y="123"/>
                  </a:lnTo>
                  <a:lnTo>
                    <a:pt x="98" y="123"/>
                  </a:lnTo>
                  <a:lnTo>
                    <a:pt x="100" y="121"/>
                  </a:lnTo>
                  <a:lnTo>
                    <a:pt x="99" y="115"/>
                  </a:lnTo>
                  <a:lnTo>
                    <a:pt x="100" y="113"/>
                  </a:lnTo>
                  <a:lnTo>
                    <a:pt x="98" y="112"/>
                  </a:lnTo>
                  <a:lnTo>
                    <a:pt x="97" y="108"/>
                  </a:lnTo>
                  <a:lnTo>
                    <a:pt x="99" y="107"/>
                  </a:lnTo>
                  <a:lnTo>
                    <a:pt x="88" y="1"/>
                  </a:lnTo>
                  <a:lnTo>
                    <a:pt x="88" y="0"/>
                  </a:lnTo>
                  <a:lnTo>
                    <a:pt x="27" y="4"/>
                  </a:lnTo>
                  <a:lnTo>
                    <a:pt x="27" y="5"/>
                  </a:lnTo>
                  <a:lnTo>
                    <a:pt x="20" y="9"/>
                  </a:lnTo>
                  <a:lnTo>
                    <a:pt x="16" y="12"/>
                  </a:lnTo>
                  <a:lnTo>
                    <a:pt x="13" y="13"/>
                  </a:lnTo>
                  <a:lnTo>
                    <a:pt x="8" y="12"/>
                  </a:lnTo>
                  <a:lnTo>
                    <a:pt x="11" y="103"/>
                  </a:lnTo>
                  <a:lnTo>
                    <a:pt x="10" y="106"/>
                  </a:lnTo>
                  <a:lnTo>
                    <a:pt x="10" y="109"/>
                  </a:lnTo>
                  <a:lnTo>
                    <a:pt x="10" y="113"/>
                  </a:lnTo>
                  <a:lnTo>
                    <a:pt x="11" y="117"/>
                  </a:lnTo>
                  <a:lnTo>
                    <a:pt x="15" y="124"/>
                  </a:lnTo>
                  <a:lnTo>
                    <a:pt x="16" y="130"/>
                  </a:lnTo>
                  <a:lnTo>
                    <a:pt x="16" y="134"/>
                  </a:lnTo>
                  <a:lnTo>
                    <a:pt x="13" y="136"/>
                  </a:lnTo>
                  <a:lnTo>
                    <a:pt x="11" y="140"/>
                  </a:lnTo>
                  <a:lnTo>
                    <a:pt x="10" y="145"/>
                  </a:lnTo>
                  <a:lnTo>
                    <a:pt x="8" y="147"/>
                  </a:lnTo>
                  <a:lnTo>
                    <a:pt x="5" y="150"/>
                  </a:lnTo>
                  <a:lnTo>
                    <a:pt x="4" y="156"/>
                  </a:lnTo>
                  <a:lnTo>
                    <a:pt x="2" y="157"/>
                  </a:lnTo>
                  <a:lnTo>
                    <a:pt x="0" y="161"/>
                  </a:lnTo>
                  <a:lnTo>
                    <a:pt x="0" y="167"/>
                  </a:lnTo>
                  <a:lnTo>
                    <a:pt x="1" y="171"/>
                  </a:lnTo>
                  <a:lnTo>
                    <a:pt x="2" y="172"/>
                  </a:lnTo>
                  <a:lnTo>
                    <a:pt x="2" y="172"/>
                  </a:lnTo>
                  <a:lnTo>
                    <a:pt x="5" y="172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6350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latin typeface="Source Sans Pro Light" charset="0"/>
              </a:endParaRPr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auto">
            <a:xfrm>
              <a:off x="1771036" y="613506"/>
              <a:ext cx="217551" cy="381136"/>
            </a:xfrm>
            <a:custGeom>
              <a:avLst/>
              <a:gdLst>
                <a:gd name="T0" fmla="*/ 88 w 129"/>
                <a:gd name="T1" fmla="*/ 217 h 226"/>
                <a:gd name="T2" fmla="*/ 96 w 129"/>
                <a:gd name="T3" fmla="*/ 222 h 226"/>
                <a:gd name="T4" fmla="*/ 102 w 129"/>
                <a:gd name="T5" fmla="*/ 222 h 226"/>
                <a:gd name="T6" fmla="*/ 102 w 129"/>
                <a:gd name="T7" fmla="*/ 216 h 226"/>
                <a:gd name="T8" fmla="*/ 105 w 129"/>
                <a:gd name="T9" fmla="*/ 209 h 226"/>
                <a:gd name="T10" fmla="*/ 113 w 129"/>
                <a:gd name="T11" fmla="*/ 206 h 226"/>
                <a:gd name="T12" fmla="*/ 112 w 129"/>
                <a:gd name="T13" fmla="*/ 200 h 226"/>
                <a:gd name="T14" fmla="*/ 112 w 129"/>
                <a:gd name="T15" fmla="*/ 195 h 226"/>
                <a:gd name="T16" fmla="*/ 115 w 129"/>
                <a:gd name="T17" fmla="*/ 194 h 226"/>
                <a:gd name="T18" fmla="*/ 113 w 129"/>
                <a:gd name="T19" fmla="*/ 189 h 226"/>
                <a:gd name="T20" fmla="*/ 115 w 129"/>
                <a:gd name="T21" fmla="*/ 179 h 226"/>
                <a:gd name="T22" fmla="*/ 118 w 129"/>
                <a:gd name="T23" fmla="*/ 172 h 226"/>
                <a:gd name="T24" fmla="*/ 123 w 129"/>
                <a:gd name="T25" fmla="*/ 167 h 226"/>
                <a:gd name="T26" fmla="*/ 126 w 129"/>
                <a:gd name="T27" fmla="*/ 158 h 226"/>
                <a:gd name="T28" fmla="*/ 129 w 129"/>
                <a:gd name="T29" fmla="*/ 152 h 226"/>
                <a:gd name="T30" fmla="*/ 124 w 129"/>
                <a:gd name="T31" fmla="*/ 139 h 226"/>
                <a:gd name="T32" fmla="*/ 123 w 129"/>
                <a:gd name="T33" fmla="*/ 131 h 226"/>
                <a:gd name="T34" fmla="*/ 124 w 129"/>
                <a:gd name="T35" fmla="*/ 125 h 226"/>
                <a:gd name="T36" fmla="*/ 122 w 129"/>
                <a:gd name="T37" fmla="*/ 34 h 226"/>
                <a:gd name="T38" fmla="*/ 116 w 129"/>
                <a:gd name="T39" fmla="*/ 26 h 226"/>
                <a:gd name="T40" fmla="*/ 113 w 129"/>
                <a:gd name="T41" fmla="*/ 17 h 226"/>
                <a:gd name="T42" fmla="*/ 107 w 129"/>
                <a:gd name="T43" fmla="*/ 3 h 226"/>
                <a:gd name="T44" fmla="*/ 24 w 129"/>
                <a:gd name="T45" fmla="*/ 5 h 226"/>
                <a:gd name="T46" fmla="*/ 22 w 129"/>
                <a:gd name="T47" fmla="*/ 3 h 226"/>
                <a:gd name="T48" fmla="*/ 21 w 129"/>
                <a:gd name="T49" fmla="*/ 8 h 226"/>
                <a:gd name="T50" fmla="*/ 28 w 129"/>
                <a:gd name="T51" fmla="*/ 14 h 226"/>
                <a:gd name="T52" fmla="*/ 38 w 129"/>
                <a:gd name="T53" fmla="*/ 23 h 226"/>
                <a:gd name="T54" fmla="*/ 36 w 129"/>
                <a:gd name="T55" fmla="*/ 32 h 226"/>
                <a:gd name="T56" fmla="*/ 31 w 129"/>
                <a:gd name="T57" fmla="*/ 43 h 226"/>
                <a:gd name="T58" fmla="*/ 27 w 129"/>
                <a:gd name="T59" fmla="*/ 47 h 226"/>
                <a:gd name="T60" fmla="*/ 15 w 129"/>
                <a:gd name="T61" fmla="*/ 50 h 226"/>
                <a:gd name="T62" fmla="*/ 12 w 129"/>
                <a:gd name="T63" fmla="*/ 55 h 226"/>
                <a:gd name="T64" fmla="*/ 15 w 129"/>
                <a:gd name="T65" fmla="*/ 65 h 226"/>
                <a:gd name="T66" fmla="*/ 13 w 129"/>
                <a:gd name="T67" fmla="*/ 70 h 226"/>
                <a:gd name="T68" fmla="*/ 11 w 129"/>
                <a:gd name="T69" fmla="*/ 77 h 226"/>
                <a:gd name="T70" fmla="*/ 2 w 129"/>
                <a:gd name="T71" fmla="*/ 86 h 226"/>
                <a:gd name="T72" fmla="*/ 0 w 129"/>
                <a:gd name="T73" fmla="*/ 95 h 226"/>
                <a:gd name="T74" fmla="*/ 0 w 129"/>
                <a:gd name="T75" fmla="*/ 113 h 226"/>
                <a:gd name="T76" fmla="*/ 21 w 129"/>
                <a:gd name="T77" fmla="*/ 136 h 226"/>
                <a:gd name="T78" fmla="*/ 25 w 129"/>
                <a:gd name="T79" fmla="*/ 150 h 226"/>
                <a:gd name="T80" fmla="*/ 31 w 129"/>
                <a:gd name="T81" fmla="*/ 151 h 226"/>
                <a:gd name="T82" fmla="*/ 39 w 129"/>
                <a:gd name="T83" fmla="*/ 150 h 226"/>
                <a:gd name="T84" fmla="*/ 45 w 129"/>
                <a:gd name="T85" fmla="*/ 156 h 226"/>
                <a:gd name="T86" fmla="*/ 41 w 129"/>
                <a:gd name="T87" fmla="*/ 167 h 226"/>
                <a:gd name="T88" fmla="*/ 39 w 129"/>
                <a:gd name="T89" fmla="*/ 175 h 226"/>
                <a:gd name="T90" fmla="*/ 44 w 129"/>
                <a:gd name="T91" fmla="*/ 185 h 226"/>
                <a:gd name="T92" fmla="*/ 53 w 129"/>
                <a:gd name="T93" fmla="*/ 189 h 226"/>
                <a:gd name="T94" fmla="*/ 68 w 129"/>
                <a:gd name="T95" fmla="*/ 200 h 226"/>
                <a:gd name="T96" fmla="*/ 70 w 129"/>
                <a:gd name="T97" fmla="*/ 214 h 226"/>
                <a:gd name="T98" fmla="*/ 74 w 129"/>
                <a:gd name="T99" fmla="*/ 222 h 226"/>
                <a:gd name="T100" fmla="*/ 76 w 129"/>
                <a:gd name="T101" fmla="*/ 222 h 226"/>
                <a:gd name="T102" fmla="*/ 83 w 129"/>
                <a:gd name="T103" fmla="*/ 221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29" h="226">
                  <a:moveTo>
                    <a:pt x="86" y="218"/>
                  </a:moveTo>
                  <a:lnTo>
                    <a:pt x="88" y="217"/>
                  </a:lnTo>
                  <a:lnTo>
                    <a:pt x="92" y="219"/>
                  </a:lnTo>
                  <a:lnTo>
                    <a:pt x="96" y="222"/>
                  </a:lnTo>
                  <a:lnTo>
                    <a:pt x="99" y="222"/>
                  </a:lnTo>
                  <a:lnTo>
                    <a:pt x="102" y="222"/>
                  </a:lnTo>
                  <a:lnTo>
                    <a:pt x="104" y="221"/>
                  </a:lnTo>
                  <a:lnTo>
                    <a:pt x="102" y="216"/>
                  </a:lnTo>
                  <a:lnTo>
                    <a:pt x="102" y="211"/>
                  </a:lnTo>
                  <a:lnTo>
                    <a:pt x="105" y="209"/>
                  </a:lnTo>
                  <a:lnTo>
                    <a:pt x="111" y="207"/>
                  </a:lnTo>
                  <a:lnTo>
                    <a:pt x="113" y="206"/>
                  </a:lnTo>
                  <a:lnTo>
                    <a:pt x="112" y="203"/>
                  </a:lnTo>
                  <a:lnTo>
                    <a:pt x="112" y="200"/>
                  </a:lnTo>
                  <a:lnTo>
                    <a:pt x="112" y="199"/>
                  </a:lnTo>
                  <a:lnTo>
                    <a:pt x="112" y="195"/>
                  </a:lnTo>
                  <a:lnTo>
                    <a:pt x="115" y="194"/>
                  </a:lnTo>
                  <a:lnTo>
                    <a:pt x="115" y="194"/>
                  </a:lnTo>
                  <a:lnTo>
                    <a:pt x="114" y="193"/>
                  </a:lnTo>
                  <a:lnTo>
                    <a:pt x="113" y="189"/>
                  </a:lnTo>
                  <a:lnTo>
                    <a:pt x="113" y="183"/>
                  </a:lnTo>
                  <a:lnTo>
                    <a:pt x="115" y="179"/>
                  </a:lnTo>
                  <a:lnTo>
                    <a:pt x="117" y="178"/>
                  </a:lnTo>
                  <a:lnTo>
                    <a:pt x="118" y="172"/>
                  </a:lnTo>
                  <a:lnTo>
                    <a:pt x="121" y="169"/>
                  </a:lnTo>
                  <a:lnTo>
                    <a:pt x="123" y="167"/>
                  </a:lnTo>
                  <a:lnTo>
                    <a:pt x="124" y="162"/>
                  </a:lnTo>
                  <a:lnTo>
                    <a:pt x="126" y="158"/>
                  </a:lnTo>
                  <a:lnTo>
                    <a:pt x="129" y="156"/>
                  </a:lnTo>
                  <a:lnTo>
                    <a:pt x="129" y="152"/>
                  </a:lnTo>
                  <a:lnTo>
                    <a:pt x="128" y="146"/>
                  </a:lnTo>
                  <a:lnTo>
                    <a:pt x="124" y="139"/>
                  </a:lnTo>
                  <a:lnTo>
                    <a:pt x="123" y="135"/>
                  </a:lnTo>
                  <a:lnTo>
                    <a:pt x="123" y="131"/>
                  </a:lnTo>
                  <a:lnTo>
                    <a:pt x="123" y="128"/>
                  </a:lnTo>
                  <a:lnTo>
                    <a:pt x="124" y="125"/>
                  </a:lnTo>
                  <a:lnTo>
                    <a:pt x="121" y="34"/>
                  </a:lnTo>
                  <a:lnTo>
                    <a:pt x="122" y="34"/>
                  </a:lnTo>
                  <a:lnTo>
                    <a:pt x="118" y="31"/>
                  </a:lnTo>
                  <a:lnTo>
                    <a:pt x="116" y="26"/>
                  </a:lnTo>
                  <a:lnTo>
                    <a:pt x="114" y="23"/>
                  </a:lnTo>
                  <a:lnTo>
                    <a:pt x="113" y="17"/>
                  </a:lnTo>
                  <a:lnTo>
                    <a:pt x="109" y="13"/>
                  </a:lnTo>
                  <a:lnTo>
                    <a:pt x="107" y="3"/>
                  </a:lnTo>
                  <a:lnTo>
                    <a:pt x="107" y="0"/>
                  </a:lnTo>
                  <a:lnTo>
                    <a:pt x="24" y="5"/>
                  </a:lnTo>
                  <a:lnTo>
                    <a:pt x="22" y="3"/>
                  </a:lnTo>
                  <a:lnTo>
                    <a:pt x="22" y="3"/>
                  </a:lnTo>
                  <a:lnTo>
                    <a:pt x="21" y="6"/>
                  </a:lnTo>
                  <a:lnTo>
                    <a:pt x="21" y="8"/>
                  </a:lnTo>
                  <a:lnTo>
                    <a:pt x="24" y="11"/>
                  </a:lnTo>
                  <a:lnTo>
                    <a:pt x="28" y="14"/>
                  </a:lnTo>
                  <a:lnTo>
                    <a:pt x="33" y="18"/>
                  </a:lnTo>
                  <a:lnTo>
                    <a:pt x="38" y="23"/>
                  </a:lnTo>
                  <a:lnTo>
                    <a:pt x="38" y="26"/>
                  </a:lnTo>
                  <a:lnTo>
                    <a:pt x="36" y="32"/>
                  </a:lnTo>
                  <a:lnTo>
                    <a:pt x="34" y="35"/>
                  </a:lnTo>
                  <a:lnTo>
                    <a:pt x="31" y="43"/>
                  </a:lnTo>
                  <a:lnTo>
                    <a:pt x="29" y="45"/>
                  </a:lnTo>
                  <a:lnTo>
                    <a:pt x="27" y="47"/>
                  </a:lnTo>
                  <a:lnTo>
                    <a:pt x="21" y="50"/>
                  </a:lnTo>
                  <a:lnTo>
                    <a:pt x="15" y="50"/>
                  </a:lnTo>
                  <a:lnTo>
                    <a:pt x="12" y="51"/>
                  </a:lnTo>
                  <a:lnTo>
                    <a:pt x="12" y="55"/>
                  </a:lnTo>
                  <a:lnTo>
                    <a:pt x="12" y="58"/>
                  </a:lnTo>
                  <a:lnTo>
                    <a:pt x="15" y="65"/>
                  </a:lnTo>
                  <a:lnTo>
                    <a:pt x="17" y="67"/>
                  </a:lnTo>
                  <a:lnTo>
                    <a:pt x="13" y="70"/>
                  </a:lnTo>
                  <a:lnTo>
                    <a:pt x="13" y="77"/>
                  </a:lnTo>
                  <a:lnTo>
                    <a:pt x="11" y="77"/>
                  </a:lnTo>
                  <a:lnTo>
                    <a:pt x="8" y="80"/>
                  </a:lnTo>
                  <a:lnTo>
                    <a:pt x="2" y="86"/>
                  </a:lnTo>
                  <a:lnTo>
                    <a:pt x="3" y="92"/>
                  </a:lnTo>
                  <a:lnTo>
                    <a:pt x="0" y="95"/>
                  </a:lnTo>
                  <a:lnTo>
                    <a:pt x="0" y="104"/>
                  </a:lnTo>
                  <a:lnTo>
                    <a:pt x="0" y="113"/>
                  </a:lnTo>
                  <a:lnTo>
                    <a:pt x="6" y="123"/>
                  </a:lnTo>
                  <a:lnTo>
                    <a:pt x="21" y="136"/>
                  </a:lnTo>
                  <a:lnTo>
                    <a:pt x="25" y="142"/>
                  </a:lnTo>
                  <a:lnTo>
                    <a:pt x="25" y="150"/>
                  </a:lnTo>
                  <a:lnTo>
                    <a:pt x="30" y="154"/>
                  </a:lnTo>
                  <a:lnTo>
                    <a:pt x="31" y="151"/>
                  </a:lnTo>
                  <a:lnTo>
                    <a:pt x="34" y="150"/>
                  </a:lnTo>
                  <a:lnTo>
                    <a:pt x="39" y="150"/>
                  </a:lnTo>
                  <a:lnTo>
                    <a:pt x="42" y="153"/>
                  </a:lnTo>
                  <a:lnTo>
                    <a:pt x="45" y="156"/>
                  </a:lnTo>
                  <a:lnTo>
                    <a:pt x="42" y="162"/>
                  </a:lnTo>
                  <a:lnTo>
                    <a:pt x="41" y="167"/>
                  </a:lnTo>
                  <a:lnTo>
                    <a:pt x="41" y="170"/>
                  </a:lnTo>
                  <a:lnTo>
                    <a:pt x="39" y="175"/>
                  </a:lnTo>
                  <a:lnTo>
                    <a:pt x="39" y="180"/>
                  </a:lnTo>
                  <a:lnTo>
                    <a:pt x="44" y="185"/>
                  </a:lnTo>
                  <a:lnTo>
                    <a:pt x="51" y="190"/>
                  </a:lnTo>
                  <a:lnTo>
                    <a:pt x="53" y="189"/>
                  </a:lnTo>
                  <a:lnTo>
                    <a:pt x="64" y="196"/>
                  </a:lnTo>
                  <a:lnTo>
                    <a:pt x="68" y="200"/>
                  </a:lnTo>
                  <a:lnTo>
                    <a:pt x="71" y="209"/>
                  </a:lnTo>
                  <a:lnTo>
                    <a:pt x="70" y="214"/>
                  </a:lnTo>
                  <a:lnTo>
                    <a:pt x="69" y="217"/>
                  </a:lnTo>
                  <a:lnTo>
                    <a:pt x="74" y="222"/>
                  </a:lnTo>
                  <a:lnTo>
                    <a:pt x="74" y="226"/>
                  </a:lnTo>
                  <a:lnTo>
                    <a:pt x="76" y="222"/>
                  </a:lnTo>
                  <a:lnTo>
                    <a:pt x="80" y="222"/>
                  </a:lnTo>
                  <a:lnTo>
                    <a:pt x="83" y="221"/>
                  </a:lnTo>
                  <a:lnTo>
                    <a:pt x="86" y="218"/>
                  </a:lnTo>
                  <a:close/>
                </a:path>
              </a:pathLst>
            </a:custGeom>
            <a:solidFill>
              <a:schemeClr val="tx1">
                <a:lumMod val="7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latin typeface="Source Sans Pro Light" charset="0"/>
              </a:endParaRPr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auto">
            <a:xfrm>
              <a:off x="1504578" y="532915"/>
              <a:ext cx="330543" cy="242848"/>
            </a:xfrm>
            <a:custGeom>
              <a:avLst/>
              <a:gdLst>
                <a:gd name="T0" fmla="*/ 196 w 231"/>
                <a:gd name="T1" fmla="*/ 154 h 170"/>
                <a:gd name="T2" fmla="*/ 201 w 231"/>
                <a:gd name="T3" fmla="*/ 150 h 170"/>
                <a:gd name="T4" fmla="*/ 206 w 231"/>
                <a:gd name="T5" fmla="*/ 139 h 170"/>
                <a:gd name="T6" fmla="*/ 200 w 231"/>
                <a:gd name="T7" fmla="*/ 128 h 170"/>
                <a:gd name="T8" fmla="*/ 200 w 231"/>
                <a:gd name="T9" fmla="*/ 120 h 170"/>
                <a:gd name="T10" fmla="*/ 211 w 231"/>
                <a:gd name="T11" fmla="*/ 118 h 170"/>
                <a:gd name="T12" fmla="*/ 220 w 231"/>
                <a:gd name="T13" fmla="*/ 113 h 170"/>
                <a:gd name="T14" fmla="*/ 226 w 231"/>
                <a:gd name="T15" fmla="*/ 101 h 170"/>
                <a:gd name="T16" fmla="*/ 231 w 231"/>
                <a:gd name="T17" fmla="*/ 90 h 170"/>
                <a:gd name="T18" fmla="*/ 225 w 231"/>
                <a:gd name="T19" fmla="*/ 81 h 170"/>
                <a:gd name="T20" fmla="*/ 215 w 231"/>
                <a:gd name="T21" fmla="*/ 72 h 170"/>
                <a:gd name="T22" fmla="*/ 211 w 231"/>
                <a:gd name="T23" fmla="*/ 66 h 170"/>
                <a:gd name="T24" fmla="*/ 214 w 231"/>
                <a:gd name="T25" fmla="*/ 65 h 170"/>
                <a:gd name="T26" fmla="*/ 206 w 231"/>
                <a:gd name="T27" fmla="*/ 59 h 170"/>
                <a:gd name="T28" fmla="*/ 196 w 231"/>
                <a:gd name="T29" fmla="*/ 55 h 170"/>
                <a:gd name="T30" fmla="*/ 194 w 231"/>
                <a:gd name="T31" fmla="*/ 45 h 170"/>
                <a:gd name="T32" fmla="*/ 194 w 231"/>
                <a:gd name="T33" fmla="*/ 35 h 170"/>
                <a:gd name="T34" fmla="*/ 192 w 231"/>
                <a:gd name="T35" fmla="*/ 25 h 170"/>
                <a:gd name="T36" fmla="*/ 7 w 231"/>
                <a:gd name="T37" fmla="*/ 22 h 170"/>
                <a:gd name="T38" fmla="*/ 8 w 231"/>
                <a:gd name="T39" fmla="*/ 0 h 170"/>
                <a:gd name="T40" fmla="*/ 4 w 231"/>
                <a:gd name="T41" fmla="*/ 23 h 170"/>
                <a:gd name="T42" fmla="*/ 3 w 231"/>
                <a:gd name="T43" fmla="*/ 31 h 170"/>
                <a:gd name="T44" fmla="*/ 7 w 231"/>
                <a:gd name="T45" fmla="*/ 37 h 170"/>
                <a:gd name="T46" fmla="*/ 5 w 231"/>
                <a:gd name="T47" fmla="*/ 42 h 170"/>
                <a:gd name="T48" fmla="*/ 4 w 231"/>
                <a:gd name="T49" fmla="*/ 52 h 170"/>
                <a:gd name="T50" fmla="*/ 0 w 231"/>
                <a:gd name="T51" fmla="*/ 56 h 170"/>
                <a:gd name="T52" fmla="*/ 4 w 231"/>
                <a:gd name="T53" fmla="*/ 62 h 170"/>
                <a:gd name="T54" fmla="*/ 4 w 231"/>
                <a:gd name="T55" fmla="*/ 69 h 170"/>
                <a:gd name="T56" fmla="*/ 6 w 231"/>
                <a:gd name="T57" fmla="*/ 71 h 170"/>
                <a:gd name="T58" fmla="*/ 12 w 231"/>
                <a:gd name="T59" fmla="*/ 85 h 170"/>
                <a:gd name="T60" fmla="*/ 16 w 231"/>
                <a:gd name="T61" fmla="*/ 96 h 170"/>
                <a:gd name="T62" fmla="*/ 19 w 231"/>
                <a:gd name="T63" fmla="*/ 102 h 170"/>
                <a:gd name="T64" fmla="*/ 20 w 231"/>
                <a:gd name="T65" fmla="*/ 104 h 170"/>
                <a:gd name="T66" fmla="*/ 18 w 231"/>
                <a:gd name="T67" fmla="*/ 109 h 170"/>
                <a:gd name="T68" fmla="*/ 20 w 231"/>
                <a:gd name="T69" fmla="*/ 116 h 170"/>
                <a:gd name="T70" fmla="*/ 24 w 231"/>
                <a:gd name="T71" fmla="*/ 118 h 170"/>
                <a:gd name="T72" fmla="*/ 26 w 231"/>
                <a:gd name="T73" fmla="*/ 135 h 170"/>
                <a:gd name="T74" fmla="*/ 27 w 231"/>
                <a:gd name="T75" fmla="*/ 142 h 170"/>
                <a:gd name="T76" fmla="*/ 28 w 231"/>
                <a:gd name="T77" fmla="*/ 154 h 170"/>
                <a:gd name="T78" fmla="*/ 30 w 231"/>
                <a:gd name="T79" fmla="*/ 162 h 170"/>
                <a:gd name="T80" fmla="*/ 188 w 231"/>
                <a:gd name="T81" fmla="*/ 170 h 170"/>
                <a:gd name="T82" fmla="*/ 189 w 231"/>
                <a:gd name="T83" fmla="*/ 161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1" h="170">
                  <a:moveTo>
                    <a:pt x="189" y="161"/>
                  </a:moveTo>
                  <a:cubicBezTo>
                    <a:pt x="196" y="154"/>
                    <a:pt x="196" y="154"/>
                    <a:pt x="196" y="154"/>
                  </a:cubicBezTo>
                  <a:cubicBezTo>
                    <a:pt x="199" y="150"/>
                    <a:pt x="199" y="150"/>
                    <a:pt x="199" y="150"/>
                  </a:cubicBezTo>
                  <a:cubicBezTo>
                    <a:pt x="201" y="150"/>
                    <a:pt x="201" y="150"/>
                    <a:pt x="201" y="150"/>
                  </a:cubicBezTo>
                  <a:cubicBezTo>
                    <a:pt x="202" y="142"/>
                    <a:pt x="202" y="142"/>
                    <a:pt x="202" y="142"/>
                  </a:cubicBezTo>
                  <a:cubicBezTo>
                    <a:pt x="206" y="139"/>
                    <a:pt x="206" y="139"/>
                    <a:pt x="206" y="139"/>
                  </a:cubicBezTo>
                  <a:cubicBezTo>
                    <a:pt x="204" y="136"/>
                    <a:pt x="204" y="136"/>
                    <a:pt x="204" y="136"/>
                  </a:cubicBezTo>
                  <a:cubicBezTo>
                    <a:pt x="200" y="128"/>
                    <a:pt x="200" y="128"/>
                    <a:pt x="200" y="128"/>
                  </a:cubicBezTo>
                  <a:cubicBezTo>
                    <a:pt x="200" y="124"/>
                    <a:pt x="200" y="124"/>
                    <a:pt x="200" y="124"/>
                  </a:cubicBezTo>
                  <a:cubicBezTo>
                    <a:pt x="200" y="120"/>
                    <a:pt x="200" y="120"/>
                    <a:pt x="200" y="120"/>
                  </a:cubicBezTo>
                  <a:cubicBezTo>
                    <a:pt x="204" y="118"/>
                    <a:pt x="204" y="118"/>
                    <a:pt x="204" y="118"/>
                  </a:cubicBezTo>
                  <a:cubicBezTo>
                    <a:pt x="211" y="118"/>
                    <a:pt x="211" y="118"/>
                    <a:pt x="211" y="118"/>
                  </a:cubicBezTo>
                  <a:cubicBezTo>
                    <a:pt x="218" y="115"/>
                    <a:pt x="218" y="115"/>
                    <a:pt x="218" y="115"/>
                  </a:cubicBezTo>
                  <a:cubicBezTo>
                    <a:pt x="220" y="113"/>
                    <a:pt x="220" y="113"/>
                    <a:pt x="220" y="113"/>
                  </a:cubicBezTo>
                  <a:cubicBezTo>
                    <a:pt x="223" y="110"/>
                    <a:pt x="223" y="110"/>
                    <a:pt x="223" y="110"/>
                  </a:cubicBezTo>
                  <a:cubicBezTo>
                    <a:pt x="226" y="101"/>
                    <a:pt x="226" y="101"/>
                    <a:pt x="226" y="101"/>
                  </a:cubicBezTo>
                  <a:cubicBezTo>
                    <a:pt x="229" y="97"/>
                    <a:pt x="229" y="97"/>
                    <a:pt x="229" y="97"/>
                  </a:cubicBezTo>
                  <a:cubicBezTo>
                    <a:pt x="231" y="90"/>
                    <a:pt x="231" y="90"/>
                    <a:pt x="231" y="90"/>
                  </a:cubicBezTo>
                  <a:cubicBezTo>
                    <a:pt x="231" y="87"/>
                    <a:pt x="231" y="87"/>
                    <a:pt x="231" y="87"/>
                  </a:cubicBezTo>
                  <a:cubicBezTo>
                    <a:pt x="225" y="81"/>
                    <a:pt x="225" y="81"/>
                    <a:pt x="225" y="81"/>
                  </a:cubicBezTo>
                  <a:cubicBezTo>
                    <a:pt x="219" y="76"/>
                    <a:pt x="219" y="76"/>
                    <a:pt x="219" y="76"/>
                  </a:cubicBezTo>
                  <a:cubicBezTo>
                    <a:pt x="215" y="72"/>
                    <a:pt x="215" y="72"/>
                    <a:pt x="215" y="72"/>
                  </a:cubicBezTo>
                  <a:cubicBezTo>
                    <a:pt x="211" y="69"/>
                    <a:pt x="211" y="69"/>
                    <a:pt x="211" y="69"/>
                  </a:cubicBezTo>
                  <a:cubicBezTo>
                    <a:pt x="211" y="66"/>
                    <a:pt x="211" y="66"/>
                    <a:pt x="211" y="66"/>
                  </a:cubicBezTo>
                  <a:cubicBezTo>
                    <a:pt x="212" y="63"/>
                    <a:pt x="212" y="63"/>
                    <a:pt x="212" y="63"/>
                  </a:cubicBezTo>
                  <a:cubicBezTo>
                    <a:pt x="214" y="65"/>
                    <a:pt x="214" y="65"/>
                    <a:pt x="214" y="65"/>
                  </a:cubicBezTo>
                  <a:cubicBezTo>
                    <a:pt x="211" y="61"/>
                    <a:pt x="211" y="61"/>
                    <a:pt x="211" y="61"/>
                  </a:cubicBezTo>
                  <a:cubicBezTo>
                    <a:pt x="211" y="61"/>
                    <a:pt x="207" y="59"/>
                    <a:pt x="206" y="59"/>
                  </a:cubicBezTo>
                  <a:cubicBezTo>
                    <a:pt x="205" y="59"/>
                    <a:pt x="201" y="55"/>
                    <a:pt x="201" y="55"/>
                  </a:cubicBezTo>
                  <a:cubicBezTo>
                    <a:pt x="196" y="55"/>
                    <a:pt x="196" y="55"/>
                    <a:pt x="196" y="55"/>
                  </a:cubicBezTo>
                  <a:cubicBezTo>
                    <a:pt x="196" y="50"/>
                    <a:pt x="196" y="50"/>
                    <a:pt x="196" y="50"/>
                  </a:cubicBezTo>
                  <a:cubicBezTo>
                    <a:pt x="194" y="45"/>
                    <a:pt x="194" y="45"/>
                    <a:pt x="194" y="45"/>
                  </a:cubicBezTo>
                  <a:cubicBezTo>
                    <a:pt x="194" y="39"/>
                    <a:pt x="194" y="39"/>
                    <a:pt x="194" y="39"/>
                  </a:cubicBezTo>
                  <a:cubicBezTo>
                    <a:pt x="194" y="35"/>
                    <a:pt x="194" y="35"/>
                    <a:pt x="194" y="35"/>
                  </a:cubicBezTo>
                  <a:cubicBezTo>
                    <a:pt x="194" y="28"/>
                    <a:pt x="194" y="28"/>
                    <a:pt x="194" y="28"/>
                  </a:cubicBezTo>
                  <a:cubicBezTo>
                    <a:pt x="192" y="25"/>
                    <a:pt x="192" y="25"/>
                    <a:pt x="192" y="25"/>
                  </a:cubicBezTo>
                  <a:cubicBezTo>
                    <a:pt x="189" y="18"/>
                    <a:pt x="189" y="18"/>
                    <a:pt x="189" y="18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7" y="41"/>
                    <a:pt x="7" y="41"/>
                    <a:pt x="7" y="41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4" y="62"/>
                    <a:pt x="4" y="62"/>
                    <a:pt x="4" y="62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4" y="69"/>
                    <a:pt x="4" y="69"/>
                    <a:pt x="4" y="69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6" y="71"/>
                    <a:pt x="6" y="71"/>
                    <a:pt x="6" y="71"/>
                  </a:cubicBezTo>
                  <a:cubicBezTo>
                    <a:pt x="9" y="80"/>
                    <a:pt x="9" y="80"/>
                    <a:pt x="9" y="80"/>
                  </a:cubicBezTo>
                  <a:cubicBezTo>
                    <a:pt x="12" y="85"/>
                    <a:pt x="12" y="85"/>
                    <a:pt x="12" y="85"/>
                  </a:cubicBezTo>
                  <a:cubicBezTo>
                    <a:pt x="14" y="91"/>
                    <a:pt x="14" y="91"/>
                    <a:pt x="14" y="91"/>
                  </a:cubicBezTo>
                  <a:cubicBezTo>
                    <a:pt x="16" y="96"/>
                    <a:pt x="16" y="96"/>
                    <a:pt x="16" y="96"/>
                  </a:cubicBezTo>
                  <a:cubicBezTo>
                    <a:pt x="18" y="99"/>
                    <a:pt x="18" y="99"/>
                    <a:pt x="18" y="99"/>
                  </a:cubicBezTo>
                  <a:cubicBezTo>
                    <a:pt x="19" y="102"/>
                    <a:pt x="19" y="102"/>
                    <a:pt x="19" y="102"/>
                  </a:cubicBezTo>
                  <a:cubicBezTo>
                    <a:pt x="20" y="103"/>
                    <a:pt x="20" y="103"/>
                    <a:pt x="20" y="103"/>
                  </a:cubicBezTo>
                  <a:cubicBezTo>
                    <a:pt x="20" y="104"/>
                    <a:pt x="20" y="104"/>
                    <a:pt x="20" y="104"/>
                  </a:cubicBezTo>
                  <a:cubicBezTo>
                    <a:pt x="17" y="105"/>
                    <a:pt x="17" y="105"/>
                    <a:pt x="17" y="105"/>
                  </a:cubicBezTo>
                  <a:cubicBezTo>
                    <a:pt x="18" y="109"/>
                    <a:pt x="18" y="109"/>
                    <a:pt x="18" y="109"/>
                  </a:cubicBezTo>
                  <a:cubicBezTo>
                    <a:pt x="19" y="114"/>
                    <a:pt x="19" y="114"/>
                    <a:pt x="19" y="114"/>
                  </a:cubicBezTo>
                  <a:cubicBezTo>
                    <a:pt x="20" y="116"/>
                    <a:pt x="20" y="116"/>
                    <a:pt x="20" y="116"/>
                  </a:cubicBezTo>
                  <a:cubicBezTo>
                    <a:pt x="22" y="116"/>
                    <a:pt x="22" y="116"/>
                    <a:pt x="22" y="116"/>
                  </a:cubicBezTo>
                  <a:cubicBezTo>
                    <a:pt x="24" y="118"/>
                    <a:pt x="24" y="118"/>
                    <a:pt x="24" y="118"/>
                  </a:cubicBezTo>
                  <a:cubicBezTo>
                    <a:pt x="26" y="125"/>
                    <a:pt x="26" y="125"/>
                    <a:pt x="26" y="125"/>
                  </a:cubicBezTo>
                  <a:cubicBezTo>
                    <a:pt x="26" y="135"/>
                    <a:pt x="26" y="135"/>
                    <a:pt x="26" y="135"/>
                  </a:cubicBezTo>
                  <a:cubicBezTo>
                    <a:pt x="25" y="139"/>
                    <a:pt x="25" y="139"/>
                    <a:pt x="25" y="139"/>
                  </a:cubicBezTo>
                  <a:cubicBezTo>
                    <a:pt x="27" y="142"/>
                    <a:pt x="27" y="142"/>
                    <a:pt x="27" y="142"/>
                  </a:cubicBezTo>
                  <a:cubicBezTo>
                    <a:pt x="28" y="144"/>
                    <a:pt x="28" y="144"/>
                    <a:pt x="28" y="14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30" y="161"/>
                    <a:pt x="30" y="161"/>
                    <a:pt x="30" y="161"/>
                  </a:cubicBezTo>
                  <a:cubicBezTo>
                    <a:pt x="30" y="162"/>
                    <a:pt x="30" y="162"/>
                    <a:pt x="30" y="162"/>
                  </a:cubicBezTo>
                  <a:cubicBezTo>
                    <a:pt x="176" y="160"/>
                    <a:pt x="176" y="160"/>
                    <a:pt x="176" y="160"/>
                  </a:cubicBezTo>
                  <a:cubicBezTo>
                    <a:pt x="188" y="170"/>
                    <a:pt x="188" y="170"/>
                    <a:pt x="188" y="170"/>
                  </a:cubicBezTo>
                  <a:cubicBezTo>
                    <a:pt x="190" y="168"/>
                    <a:pt x="190" y="168"/>
                    <a:pt x="190" y="168"/>
                  </a:cubicBezTo>
                  <a:lnTo>
                    <a:pt x="189" y="16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350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latin typeface="Source Sans Pro Light" charset="0"/>
              </a:endParaRPr>
            </a:p>
          </p:txBody>
        </p:sp>
        <p:sp>
          <p:nvSpPr>
            <p:cNvPr id="67" name="Freeform 66"/>
            <p:cNvSpPr>
              <a:spLocks/>
            </p:cNvSpPr>
            <p:nvPr/>
          </p:nvSpPr>
          <p:spPr bwMode="auto">
            <a:xfrm>
              <a:off x="0" y="1347467"/>
              <a:ext cx="735560" cy="571704"/>
            </a:xfrm>
            <a:custGeom>
              <a:avLst/>
              <a:gdLst>
                <a:gd name="connsiteX0" fmla="*/ 302516 w 770887"/>
                <a:gd name="connsiteY0" fmla="*/ 482511 h 599162"/>
                <a:gd name="connsiteX1" fmla="*/ 307819 w 770887"/>
                <a:gd name="connsiteY1" fmla="*/ 487813 h 599162"/>
                <a:gd name="connsiteX2" fmla="*/ 318423 w 770887"/>
                <a:gd name="connsiteY2" fmla="*/ 494883 h 599162"/>
                <a:gd name="connsiteX3" fmla="*/ 311354 w 770887"/>
                <a:gd name="connsiteY3" fmla="*/ 496651 h 599162"/>
                <a:gd name="connsiteX4" fmla="*/ 307819 w 770887"/>
                <a:gd name="connsiteY4" fmla="*/ 496651 h 599162"/>
                <a:gd name="connsiteX5" fmla="*/ 300749 w 770887"/>
                <a:gd name="connsiteY5" fmla="*/ 501953 h 599162"/>
                <a:gd name="connsiteX6" fmla="*/ 300749 w 770887"/>
                <a:gd name="connsiteY6" fmla="*/ 503720 h 599162"/>
                <a:gd name="connsiteX7" fmla="*/ 300749 w 770887"/>
                <a:gd name="connsiteY7" fmla="*/ 509023 h 599162"/>
                <a:gd name="connsiteX8" fmla="*/ 304284 w 770887"/>
                <a:gd name="connsiteY8" fmla="*/ 509023 h 599162"/>
                <a:gd name="connsiteX9" fmla="*/ 311354 w 770887"/>
                <a:gd name="connsiteY9" fmla="*/ 517860 h 599162"/>
                <a:gd name="connsiteX10" fmla="*/ 311354 w 770887"/>
                <a:gd name="connsiteY10" fmla="*/ 521395 h 599162"/>
                <a:gd name="connsiteX11" fmla="*/ 306051 w 770887"/>
                <a:gd name="connsiteY11" fmla="*/ 523162 h 599162"/>
                <a:gd name="connsiteX12" fmla="*/ 302516 w 770887"/>
                <a:gd name="connsiteY12" fmla="*/ 523162 h 599162"/>
                <a:gd name="connsiteX13" fmla="*/ 298982 w 770887"/>
                <a:gd name="connsiteY13" fmla="*/ 524930 h 599162"/>
                <a:gd name="connsiteX14" fmla="*/ 297214 w 770887"/>
                <a:gd name="connsiteY14" fmla="*/ 524930 h 599162"/>
                <a:gd name="connsiteX15" fmla="*/ 291912 w 770887"/>
                <a:gd name="connsiteY15" fmla="*/ 528465 h 599162"/>
                <a:gd name="connsiteX16" fmla="*/ 291912 w 770887"/>
                <a:gd name="connsiteY16" fmla="*/ 533767 h 599162"/>
                <a:gd name="connsiteX17" fmla="*/ 291912 w 770887"/>
                <a:gd name="connsiteY17" fmla="*/ 535534 h 599162"/>
                <a:gd name="connsiteX18" fmla="*/ 288377 w 770887"/>
                <a:gd name="connsiteY18" fmla="*/ 540837 h 599162"/>
                <a:gd name="connsiteX19" fmla="*/ 283075 w 770887"/>
                <a:gd name="connsiteY19" fmla="*/ 531999 h 599162"/>
                <a:gd name="connsiteX20" fmla="*/ 283075 w 770887"/>
                <a:gd name="connsiteY20" fmla="*/ 533767 h 599162"/>
                <a:gd name="connsiteX21" fmla="*/ 281307 w 770887"/>
                <a:gd name="connsiteY21" fmla="*/ 537302 h 599162"/>
                <a:gd name="connsiteX22" fmla="*/ 276005 w 770887"/>
                <a:gd name="connsiteY22" fmla="*/ 542604 h 599162"/>
                <a:gd name="connsiteX23" fmla="*/ 272470 w 770887"/>
                <a:gd name="connsiteY23" fmla="*/ 549674 h 599162"/>
                <a:gd name="connsiteX24" fmla="*/ 272470 w 770887"/>
                <a:gd name="connsiteY24" fmla="*/ 551441 h 599162"/>
                <a:gd name="connsiteX25" fmla="*/ 272470 w 770887"/>
                <a:gd name="connsiteY25" fmla="*/ 558511 h 599162"/>
                <a:gd name="connsiteX26" fmla="*/ 256563 w 770887"/>
                <a:gd name="connsiteY26" fmla="*/ 558511 h 599162"/>
                <a:gd name="connsiteX27" fmla="*/ 268935 w 770887"/>
                <a:gd name="connsiteY27" fmla="*/ 554976 h 599162"/>
                <a:gd name="connsiteX28" fmla="*/ 270703 w 770887"/>
                <a:gd name="connsiteY28" fmla="*/ 551441 h 599162"/>
                <a:gd name="connsiteX29" fmla="*/ 272470 w 770887"/>
                <a:gd name="connsiteY29" fmla="*/ 547906 h 599162"/>
                <a:gd name="connsiteX30" fmla="*/ 270703 w 770887"/>
                <a:gd name="connsiteY30" fmla="*/ 542604 h 599162"/>
                <a:gd name="connsiteX31" fmla="*/ 267168 w 770887"/>
                <a:gd name="connsiteY31" fmla="*/ 540837 h 599162"/>
                <a:gd name="connsiteX32" fmla="*/ 265400 w 770887"/>
                <a:gd name="connsiteY32" fmla="*/ 540837 h 599162"/>
                <a:gd name="connsiteX33" fmla="*/ 261866 w 770887"/>
                <a:gd name="connsiteY33" fmla="*/ 537302 h 599162"/>
                <a:gd name="connsiteX34" fmla="*/ 261866 w 770887"/>
                <a:gd name="connsiteY34" fmla="*/ 535534 h 599162"/>
                <a:gd name="connsiteX35" fmla="*/ 260098 w 770887"/>
                <a:gd name="connsiteY35" fmla="*/ 524930 h 599162"/>
                <a:gd name="connsiteX36" fmla="*/ 263633 w 770887"/>
                <a:gd name="connsiteY36" fmla="*/ 521395 h 599162"/>
                <a:gd name="connsiteX37" fmla="*/ 265400 w 770887"/>
                <a:gd name="connsiteY37" fmla="*/ 517860 h 599162"/>
                <a:gd name="connsiteX38" fmla="*/ 270703 w 770887"/>
                <a:gd name="connsiteY38" fmla="*/ 514325 h 599162"/>
                <a:gd name="connsiteX39" fmla="*/ 272470 w 770887"/>
                <a:gd name="connsiteY39" fmla="*/ 516093 h 599162"/>
                <a:gd name="connsiteX40" fmla="*/ 277772 w 770887"/>
                <a:gd name="connsiteY40" fmla="*/ 521395 h 599162"/>
                <a:gd name="connsiteX41" fmla="*/ 281307 w 770887"/>
                <a:gd name="connsiteY41" fmla="*/ 528465 h 599162"/>
                <a:gd name="connsiteX42" fmla="*/ 281307 w 770887"/>
                <a:gd name="connsiteY42" fmla="*/ 521395 h 599162"/>
                <a:gd name="connsiteX43" fmla="*/ 279540 w 770887"/>
                <a:gd name="connsiteY43" fmla="*/ 514325 h 599162"/>
                <a:gd name="connsiteX44" fmla="*/ 276005 w 770887"/>
                <a:gd name="connsiteY44" fmla="*/ 509023 h 599162"/>
                <a:gd name="connsiteX45" fmla="*/ 281307 w 770887"/>
                <a:gd name="connsiteY45" fmla="*/ 507255 h 599162"/>
                <a:gd name="connsiteX46" fmla="*/ 288377 w 770887"/>
                <a:gd name="connsiteY46" fmla="*/ 510790 h 599162"/>
                <a:gd name="connsiteX47" fmla="*/ 291912 w 770887"/>
                <a:gd name="connsiteY47" fmla="*/ 510790 h 599162"/>
                <a:gd name="connsiteX48" fmla="*/ 291912 w 770887"/>
                <a:gd name="connsiteY48" fmla="*/ 507255 h 599162"/>
                <a:gd name="connsiteX49" fmla="*/ 291912 w 770887"/>
                <a:gd name="connsiteY49" fmla="*/ 505488 h 599162"/>
                <a:gd name="connsiteX50" fmla="*/ 291912 w 770887"/>
                <a:gd name="connsiteY50" fmla="*/ 501953 h 599162"/>
                <a:gd name="connsiteX51" fmla="*/ 291912 w 770887"/>
                <a:gd name="connsiteY51" fmla="*/ 496651 h 599162"/>
                <a:gd name="connsiteX52" fmla="*/ 290144 w 770887"/>
                <a:gd name="connsiteY52" fmla="*/ 493116 h 599162"/>
                <a:gd name="connsiteX53" fmla="*/ 297214 w 770887"/>
                <a:gd name="connsiteY53" fmla="*/ 487813 h 599162"/>
                <a:gd name="connsiteX54" fmla="*/ 55075 w 770887"/>
                <a:gd name="connsiteY54" fmla="*/ 374697 h 599162"/>
                <a:gd name="connsiteX55" fmla="*/ 58610 w 770887"/>
                <a:gd name="connsiteY55" fmla="*/ 374697 h 599162"/>
                <a:gd name="connsiteX56" fmla="*/ 63912 w 770887"/>
                <a:gd name="connsiteY56" fmla="*/ 385302 h 599162"/>
                <a:gd name="connsiteX57" fmla="*/ 63912 w 770887"/>
                <a:gd name="connsiteY57" fmla="*/ 390604 h 599162"/>
                <a:gd name="connsiteX58" fmla="*/ 60377 w 770887"/>
                <a:gd name="connsiteY58" fmla="*/ 395906 h 599162"/>
                <a:gd name="connsiteX59" fmla="*/ 56842 w 770887"/>
                <a:gd name="connsiteY59" fmla="*/ 395906 h 599162"/>
                <a:gd name="connsiteX60" fmla="*/ 51540 w 770887"/>
                <a:gd name="connsiteY60" fmla="*/ 395906 h 599162"/>
                <a:gd name="connsiteX61" fmla="*/ 44470 w 770887"/>
                <a:gd name="connsiteY61" fmla="*/ 390604 h 599162"/>
                <a:gd name="connsiteX62" fmla="*/ 35633 w 770887"/>
                <a:gd name="connsiteY62" fmla="*/ 383534 h 599162"/>
                <a:gd name="connsiteX63" fmla="*/ 44470 w 770887"/>
                <a:gd name="connsiteY63" fmla="*/ 378232 h 599162"/>
                <a:gd name="connsiteX64" fmla="*/ 49773 w 770887"/>
                <a:gd name="connsiteY64" fmla="*/ 378232 h 599162"/>
                <a:gd name="connsiteX65" fmla="*/ 4447 w 770887"/>
                <a:gd name="connsiteY65" fmla="*/ 224465 h 599162"/>
                <a:gd name="connsiteX66" fmla="*/ 5929 w 770887"/>
                <a:gd name="connsiteY66" fmla="*/ 230488 h 599162"/>
                <a:gd name="connsiteX67" fmla="*/ 8894 w 770887"/>
                <a:gd name="connsiteY67" fmla="*/ 233499 h 599162"/>
                <a:gd name="connsiteX68" fmla="*/ 16306 w 770887"/>
                <a:gd name="connsiteY68" fmla="*/ 235005 h 599162"/>
                <a:gd name="connsiteX69" fmla="*/ 23717 w 770887"/>
                <a:gd name="connsiteY69" fmla="*/ 235005 h 599162"/>
                <a:gd name="connsiteX70" fmla="*/ 28164 w 770887"/>
                <a:gd name="connsiteY70" fmla="*/ 238016 h 599162"/>
                <a:gd name="connsiteX71" fmla="*/ 28164 w 770887"/>
                <a:gd name="connsiteY71" fmla="*/ 242533 h 599162"/>
                <a:gd name="connsiteX72" fmla="*/ 31129 w 770887"/>
                <a:gd name="connsiteY72" fmla="*/ 245544 h 599162"/>
                <a:gd name="connsiteX73" fmla="*/ 37058 w 770887"/>
                <a:gd name="connsiteY73" fmla="*/ 251566 h 599162"/>
                <a:gd name="connsiteX74" fmla="*/ 44470 w 770887"/>
                <a:gd name="connsiteY74" fmla="*/ 262106 h 599162"/>
                <a:gd name="connsiteX75" fmla="*/ 40023 w 770887"/>
                <a:gd name="connsiteY75" fmla="*/ 262106 h 599162"/>
                <a:gd name="connsiteX76" fmla="*/ 31129 w 770887"/>
                <a:gd name="connsiteY76" fmla="*/ 262106 h 599162"/>
                <a:gd name="connsiteX77" fmla="*/ 29647 w 770887"/>
                <a:gd name="connsiteY77" fmla="*/ 265117 h 599162"/>
                <a:gd name="connsiteX78" fmla="*/ 23717 w 770887"/>
                <a:gd name="connsiteY78" fmla="*/ 259095 h 599162"/>
                <a:gd name="connsiteX79" fmla="*/ 20753 w 770887"/>
                <a:gd name="connsiteY79" fmla="*/ 250061 h 599162"/>
                <a:gd name="connsiteX80" fmla="*/ 19270 w 770887"/>
                <a:gd name="connsiteY80" fmla="*/ 247050 h 599162"/>
                <a:gd name="connsiteX81" fmla="*/ 16306 w 770887"/>
                <a:gd name="connsiteY81" fmla="*/ 244038 h 599162"/>
                <a:gd name="connsiteX82" fmla="*/ 14823 w 770887"/>
                <a:gd name="connsiteY82" fmla="*/ 244038 h 599162"/>
                <a:gd name="connsiteX83" fmla="*/ 13341 w 770887"/>
                <a:gd name="connsiteY83" fmla="*/ 244038 h 599162"/>
                <a:gd name="connsiteX84" fmla="*/ 10376 w 770887"/>
                <a:gd name="connsiteY84" fmla="*/ 244038 h 599162"/>
                <a:gd name="connsiteX85" fmla="*/ 8894 w 770887"/>
                <a:gd name="connsiteY85" fmla="*/ 244038 h 599162"/>
                <a:gd name="connsiteX86" fmla="*/ 4447 w 770887"/>
                <a:gd name="connsiteY86" fmla="*/ 244038 h 599162"/>
                <a:gd name="connsiteX87" fmla="*/ 2964 w 770887"/>
                <a:gd name="connsiteY87" fmla="*/ 242533 h 599162"/>
                <a:gd name="connsiteX88" fmla="*/ 1482 w 770887"/>
                <a:gd name="connsiteY88" fmla="*/ 239521 h 599162"/>
                <a:gd name="connsiteX89" fmla="*/ 0 w 770887"/>
                <a:gd name="connsiteY89" fmla="*/ 235005 h 599162"/>
                <a:gd name="connsiteX90" fmla="*/ 0 w 770887"/>
                <a:gd name="connsiteY90" fmla="*/ 230488 h 599162"/>
                <a:gd name="connsiteX91" fmla="*/ 4447 w 770887"/>
                <a:gd name="connsiteY91" fmla="*/ 224465 h 599162"/>
                <a:gd name="connsiteX92" fmla="*/ 277183 w 770887"/>
                <a:gd name="connsiteY92" fmla="*/ 0 h 599162"/>
                <a:gd name="connsiteX93" fmla="*/ 283168 w 770887"/>
                <a:gd name="connsiteY93" fmla="*/ 5977 h 599162"/>
                <a:gd name="connsiteX94" fmla="*/ 286160 w 770887"/>
                <a:gd name="connsiteY94" fmla="*/ 10459 h 599162"/>
                <a:gd name="connsiteX95" fmla="*/ 283168 w 770887"/>
                <a:gd name="connsiteY95" fmla="*/ 10459 h 599162"/>
                <a:gd name="connsiteX96" fmla="*/ 283168 w 770887"/>
                <a:gd name="connsiteY96" fmla="*/ 14942 h 599162"/>
                <a:gd name="connsiteX97" fmla="*/ 287656 w 770887"/>
                <a:gd name="connsiteY97" fmla="*/ 17930 h 599162"/>
                <a:gd name="connsiteX98" fmla="*/ 293640 w 770887"/>
                <a:gd name="connsiteY98" fmla="*/ 17930 h 599162"/>
                <a:gd name="connsiteX99" fmla="*/ 293640 w 770887"/>
                <a:gd name="connsiteY99" fmla="*/ 13447 h 599162"/>
                <a:gd name="connsiteX100" fmla="*/ 296632 w 770887"/>
                <a:gd name="connsiteY100" fmla="*/ 10459 h 599162"/>
                <a:gd name="connsiteX101" fmla="*/ 299624 w 770887"/>
                <a:gd name="connsiteY101" fmla="*/ 13447 h 599162"/>
                <a:gd name="connsiteX102" fmla="*/ 304113 w 770887"/>
                <a:gd name="connsiteY102" fmla="*/ 19424 h 599162"/>
                <a:gd name="connsiteX103" fmla="*/ 313089 w 770887"/>
                <a:gd name="connsiteY103" fmla="*/ 17930 h 599162"/>
                <a:gd name="connsiteX104" fmla="*/ 325058 w 770887"/>
                <a:gd name="connsiteY104" fmla="*/ 20918 h 599162"/>
                <a:gd name="connsiteX105" fmla="*/ 325058 w 770887"/>
                <a:gd name="connsiteY105" fmla="*/ 25401 h 599162"/>
                <a:gd name="connsiteX106" fmla="*/ 328050 w 770887"/>
                <a:gd name="connsiteY106" fmla="*/ 31377 h 599162"/>
                <a:gd name="connsiteX107" fmla="*/ 335530 w 770887"/>
                <a:gd name="connsiteY107" fmla="*/ 37354 h 599162"/>
                <a:gd name="connsiteX108" fmla="*/ 351987 w 770887"/>
                <a:gd name="connsiteY108" fmla="*/ 37354 h 599162"/>
                <a:gd name="connsiteX109" fmla="*/ 356475 w 770887"/>
                <a:gd name="connsiteY109" fmla="*/ 37354 h 599162"/>
                <a:gd name="connsiteX110" fmla="*/ 360963 w 770887"/>
                <a:gd name="connsiteY110" fmla="*/ 34366 h 599162"/>
                <a:gd name="connsiteX111" fmla="*/ 366948 w 770887"/>
                <a:gd name="connsiteY111" fmla="*/ 34366 h 599162"/>
                <a:gd name="connsiteX112" fmla="*/ 374428 w 770887"/>
                <a:gd name="connsiteY112" fmla="*/ 38848 h 599162"/>
                <a:gd name="connsiteX113" fmla="*/ 375924 w 770887"/>
                <a:gd name="connsiteY113" fmla="*/ 43331 h 599162"/>
                <a:gd name="connsiteX114" fmla="*/ 375924 w 770887"/>
                <a:gd name="connsiteY114" fmla="*/ 47813 h 599162"/>
                <a:gd name="connsiteX115" fmla="*/ 375924 w 770887"/>
                <a:gd name="connsiteY115" fmla="*/ 48560 h 599162"/>
                <a:gd name="connsiteX116" fmla="*/ 375924 w 770887"/>
                <a:gd name="connsiteY116" fmla="*/ 50802 h 599162"/>
                <a:gd name="connsiteX117" fmla="*/ 383404 w 770887"/>
                <a:gd name="connsiteY117" fmla="*/ 46319 h 599162"/>
                <a:gd name="connsiteX118" fmla="*/ 392381 w 770887"/>
                <a:gd name="connsiteY118" fmla="*/ 43331 h 599162"/>
                <a:gd name="connsiteX119" fmla="*/ 398365 w 770887"/>
                <a:gd name="connsiteY119" fmla="*/ 43331 h 599162"/>
                <a:gd name="connsiteX120" fmla="*/ 410334 w 770887"/>
                <a:gd name="connsiteY120" fmla="*/ 47813 h 599162"/>
                <a:gd name="connsiteX121" fmla="*/ 420806 w 770887"/>
                <a:gd name="connsiteY121" fmla="*/ 50802 h 599162"/>
                <a:gd name="connsiteX122" fmla="*/ 432775 w 770887"/>
                <a:gd name="connsiteY122" fmla="*/ 47813 h 599162"/>
                <a:gd name="connsiteX123" fmla="*/ 438759 w 770887"/>
                <a:gd name="connsiteY123" fmla="*/ 43331 h 599162"/>
                <a:gd name="connsiteX124" fmla="*/ 444743 w 770887"/>
                <a:gd name="connsiteY124" fmla="*/ 43331 h 599162"/>
                <a:gd name="connsiteX125" fmla="*/ 447736 w 770887"/>
                <a:gd name="connsiteY125" fmla="*/ 43331 h 599162"/>
                <a:gd name="connsiteX126" fmla="*/ 455216 w 770887"/>
                <a:gd name="connsiteY126" fmla="*/ 50802 h 599162"/>
                <a:gd name="connsiteX127" fmla="*/ 462696 w 770887"/>
                <a:gd name="connsiteY127" fmla="*/ 56778 h 599162"/>
                <a:gd name="connsiteX128" fmla="*/ 476161 w 770887"/>
                <a:gd name="connsiteY128" fmla="*/ 58272 h 599162"/>
                <a:gd name="connsiteX129" fmla="*/ 482145 w 770887"/>
                <a:gd name="connsiteY129" fmla="*/ 110568 h 599162"/>
                <a:gd name="connsiteX130" fmla="*/ 500098 w 770887"/>
                <a:gd name="connsiteY130" fmla="*/ 242056 h 599162"/>
                <a:gd name="connsiteX131" fmla="*/ 521043 w 770887"/>
                <a:gd name="connsiteY131" fmla="*/ 400438 h 599162"/>
                <a:gd name="connsiteX132" fmla="*/ 525531 w 770887"/>
                <a:gd name="connsiteY132" fmla="*/ 409403 h 599162"/>
                <a:gd name="connsiteX133" fmla="*/ 540492 w 770887"/>
                <a:gd name="connsiteY133" fmla="*/ 409403 h 599162"/>
                <a:gd name="connsiteX134" fmla="*/ 543484 w 770887"/>
                <a:gd name="connsiteY134" fmla="*/ 400438 h 599162"/>
                <a:gd name="connsiteX135" fmla="*/ 555453 w 770887"/>
                <a:gd name="connsiteY135" fmla="*/ 400438 h 599162"/>
                <a:gd name="connsiteX136" fmla="*/ 555453 w 770887"/>
                <a:gd name="connsiteY136" fmla="*/ 404920 h 599162"/>
                <a:gd name="connsiteX137" fmla="*/ 559941 w 770887"/>
                <a:gd name="connsiteY137" fmla="*/ 410897 h 599162"/>
                <a:gd name="connsiteX138" fmla="*/ 579390 w 770887"/>
                <a:gd name="connsiteY138" fmla="*/ 424344 h 599162"/>
                <a:gd name="connsiteX139" fmla="*/ 595847 w 770887"/>
                <a:gd name="connsiteY139" fmla="*/ 442274 h 599162"/>
                <a:gd name="connsiteX140" fmla="*/ 604823 w 770887"/>
                <a:gd name="connsiteY140" fmla="*/ 434803 h 599162"/>
                <a:gd name="connsiteX141" fmla="*/ 610807 w 770887"/>
                <a:gd name="connsiteY141" fmla="*/ 419862 h 599162"/>
                <a:gd name="connsiteX142" fmla="*/ 618288 w 770887"/>
                <a:gd name="connsiteY142" fmla="*/ 412391 h 599162"/>
                <a:gd name="connsiteX143" fmla="*/ 625768 w 770887"/>
                <a:gd name="connsiteY143" fmla="*/ 407908 h 599162"/>
                <a:gd name="connsiteX144" fmla="*/ 639233 w 770887"/>
                <a:gd name="connsiteY144" fmla="*/ 413885 h 599162"/>
                <a:gd name="connsiteX145" fmla="*/ 655690 w 770887"/>
                <a:gd name="connsiteY145" fmla="*/ 425838 h 599162"/>
                <a:gd name="connsiteX146" fmla="*/ 672146 w 770887"/>
                <a:gd name="connsiteY146" fmla="*/ 442274 h 599162"/>
                <a:gd name="connsiteX147" fmla="*/ 684115 w 770887"/>
                <a:gd name="connsiteY147" fmla="*/ 455722 h 599162"/>
                <a:gd name="connsiteX148" fmla="*/ 708052 w 770887"/>
                <a:gd name="connsiteY148" fmla="*/ 479629 h 599162"/>
                <a:gd name="connsiteX149" fmla="*/ 723013 w 770887"/>
                <a:gd name="connsiteY149" fmla="*/ 500547 h 599162"/>
                <a:gd name="connsiteX150" fmla="*/ 731989 w 770887"/>
                <a:gd name="connsiteY150" fmla="*/ 502041 h 599162"/>
                <a:gd name="connsiteX151" fmla="*/ 742462 w 770887"/>
                <a:gd name="connsiteY151" fmla="*/ 503535 h 599162"/>
                <a:gd name="connsiteX152" fmla="*/ 760415 w 770887"/>
                <a:gd name="connsiteY152" fmla="*/ 509512 h 599162"/>
                <a:gd name="connsiteX153" fmla="*/ 767895 w 770887"/>
                <a:gd name="connsiteY153" fmla="*/ 513994 h 599162"/>
                <a:gd name="connsiteX154" fmla="*/ 767895 w 770887"/>
                <a:gd name="connsiteY154" fmla="*/ 519971 h 599162"/>
                <a:gd name="connsiteX155" fmla="*/ 770887 w 770887"/>
                <a:gd name="connsiteY155" fmla="*/ 533419 h 599162"/>
                <a:gd name="connsiteX156" fmla="*/ 770887 w 770887"/>
                <a:gd name="connsiteY156" fmla="*/ 539395 h 599162"/>
                <a:gd name="connsiteX157" fmla="*/ 770887 w 770887"/>
                <a:gd name="connsiteY157" fmla="*/ 545372 h 599162"/>
                <a:gd name="connsiteX158" fmla="*/ 770887 w 770887"/>
                <a:gd name="connsiteY158" fmla="*/ 558820 h 599162"/>
                <a:gd name="connsiteX159" fmla="*/ 764903 w 770887"/>
                <a:gd name="connsiteY159" fmla="*/ 563302 h 599162"/>
                <a:gd name="connsiteX160" fmla="*/ 760415 w 770887"/>
                <a:gd name="connsiteY160" fmla="*/ 557325 h 599162"/>
                <a:gd name="connsiteX161" fmla="*/ 755926 w 770887"/>
                <a:gd name="connsiteY161" fmla="*/ 549855 h 599162"/>
                <a:gd name="connsiteX162" fmla="*/ 751438 w 770887"/>
                <a:gd name="connsiteY162" fmla="*/ 552843 h 599162"/>
                <a:gd name="connsiteX163" fmla="*/ 755926 w 770887"/>
                <a:gd name="connsiteY163" fmla="*/ 560314 h 599162"/>
                <a:gd name="connsiteX164" fmla="*/ 752934 w 770887"/>
                <a:gd name="connsiteY164" fmla="*/ 561808 h 599162"/>
                <a:gd name="connsiteX165" fmla="*/ 748446 w 770887"/>
                <a:gd name="connsiteY165" fmla="*/ 558820 h 599162"/>
                <a:gd name="connsiteX166" fmla="*/ 739470 w 770887"/>
                <a:gd name="connsiteY166" fmla="*/ 555831 h 599162"/>
                <a:gd name="connsiteX167" fmla="*/ 739470 w 770887"/>
                <a:gd name="connsiteY167" fmla="*/ 549855 h 599162"/>
                <a:gd name="connsiteX168" fmla="*/ 736478 w 770887"/>
                <a:gd name="connsiteY168" fmla="*/ 542384 h 599162"/>
                <a:gd name="connsiteX169" fmla="*/ 731989 w 770887"/>
                <a:gd name="connsiteY169" fmla="*/ 539395 h 599162"/>
                <a:gd name="connsiteX170" fmla="*/ 728997 w 770887"/>
                <a:gd name="connsiteY170" fmla="*/ 533419 h 599162"/>
                <a:gd name="connsiteX171" fmla="*/ 717029 w 770887"/>
                <a:gd name="connsiteY171" fmla="*/ 524454 h 599162"/>
                <a:gd name="connsiteX172" fmla="*/ 706556 w 770887"/>
                <a:gd name="connsiteY172" fmla="*/ 525948 h 599162"/>
                <a:gd name="connsiteX173" fmla="*/ 709548 w 770887"/>
                <a:gd name="connsiteY173" fmla="*/ 530430 h 599162"/>
                <a:gd name="connsiteX174" fmla="*/ 712540 w 770887"/>
                <a:gd name="connsiteY174" fmla="*/ 533419 h 599162"/>
                <a:gd name="connsiteX175" fmla="*/ 723013 w 770887"/>
                <a:gd name="connsiteY175" fmla="*/ 539395 h 599162"/>
                <a:gd name="connsiteX176" fmla="*/ 728997 w 770887"/>
                <a:gd name="connsiteY176" fmla="*/ 545372 h 599162"/>
                <a:gd name="connsiteX177" fmla="*/ 728997 w 770887"/>
                <a:gd name="connsiteY177" fmla="*/ 549855 h 599162"/>
                <a:gd name="connsiteX178" fmla="*/ 733485 w 770887"/>
                <a:gd name="connsiteY178" fmla="*/ 554337 h 599162"/>
                <a:gd name="connsiteX179" fmla="*/ 736478 w 770887"/>
                <a:gd name="connsiteY179" fmla="*/ 558820 h 599162"/>
                <a:gd name="connsiteX180" fmla="*/ 739470 w 770887"/>
                <a:gd name="connsiteY180" fmla="*/ 569279 h 599162"/>
                <a:gd name="connsiteX181" fmla="*/ 739470 w 770887"/>
                <a:gd name="connsiteY181" fmla="*/ 572267 h 599162"/>
                <a:gd name="connsiteX182" fmla="*/ 734981 w 770887"/>
                <a:gd name="connsiteY182" fmla="*/ 573761 h 599162"/>
                <a:gd name="connsiteX183" fmla="*/ 731989 w 770887"/>
                <a:gd name="connsiteY183" fmla="*/ 566290 h 599162"/>
                <a:gd name="connsiteX184" fmla="*/ 731989 w 770887"/>
                <a:gd name="connsiteY184" fmla="*/ 573761 h 599162"/>
                <a:gd name="connsiteX185" fmla="*/ 728997 w 770887"/>
                <a:gd name="connsiteY185" fmla="*/ 579738 h 599162"/>
                <a:gd name="connsiteX186" fmla="*/ 724509 w 770887"/>
                <a:gd name="connsiteY186" fmla="*/ 578244 h 599162"/>
                <a:gd name="connsiteX187" fmla="*/ 717029 w 770887"/>
                <a:gd name="connsiteY187" fmla="*/ 570773 h 599162"/>
                <a:gd name="connsiteX188" fmla="*/ 709548 w 770887"/>
                <a:gd name="connsiteY188" fmla="*/ 561808 h 599162"/>
                <a:gd name="connsiteX189" fmla="*/ 703564 w 770887"/>
                <a:gd name="connsiteY189" fmla="*/ 564796 h 599162"/>
                <a:gd name="connsiteX190" fmla="*/ 699076 w 770887"/>
                <a:gd name="connsiteY190" fmla="*/ 564796 h 599162"/>
                <a:gd name="connsiteX191" fmla="*/ 702068 w 770887"/>
                <a:gd name="connsiteY191" fmla="*/ 555831 h 599162"/>
                <a:gd name="connsiteX192" fmla="*/ 709548 w 770887"/>
                <a:gd name="connsiteY192" fmla="*/ 554337 h 599162"/>
                <a:gd name="connsiteX193" fmla="*/ 706556 w 770887"/>
                <a:gd name="connsiteY193" fmla="*/ 545372 h 599162"/>
                <a:gd name="connsiteX194" fmla="*/ 697580 w 770887"/>
                <a:gd name="connsiteY194" fmla="*/ 549855 h 599162"/>
                <a:gd name="connsiteX195" fmla="*/ 700572 w 770887"/>
                <a:gd name="connsiteY195" fmla="*/ 540890 h 599162"/>
                <a:gd name="connsiteX196" fmla="*/ 696084 w 770887"/>
                <a:gd name="connsiteY196" fmla="*/ 534913 h 599162"/>
                <a:gd name="connsiteX197" fmla="*/ 694588 w 770887"/>
                <a:gd name="connsiteY197" fmla="*/ 530430 h 599162"/>
                <a:gd name="connsiteX198" fmla="*/ 694588 w 770887"/>
                <a:gd name="connsiteY198" fmla="*/ 525948 h 599162"/>
                <a:gd name="connsiteX199" fmla="*/ 700572 w 770887"/>
                <a:gd name="connsiteY199" fmla="*/ 516983 h 599162"/>
                <a:gd name="connsiteX200" fmla="*/ 693091 w 770887"/>
                <a:gd name="connsiteY200" fmla="*/ 516983 h 599162"/>
                <a:gd name="connsiteX201" fmla="*/ 690099 w 770887"/>
                <a:gd name="connsiteY201" fmla="*/ 519971 h 599162"/>
                <a:gd name="connsiteX202" fmla="*/ 690099 w 770887"/>
                <a:gd name="connsiteY202" fmla="*/ 522959 h 599162"/>
                <a:gd name="connsiteX203" fmla="*/ 690099 w 770887"/>
                <a:gd name="connsiteY203" fmla="*/ 531925 h 599162"/>
                <a:gd name="connsiteX204" fmla="*/ 685611 w 770887"/>
                <a:gd name="connsiteY204" fmla="*/ 534913 h 599162"/>
                <a:gd name="connsiteX205" fmla="*/ 682619 w 770887"/>
                <a:gd name="connsiteY205" fmla="*/ 537901 h 599162"/>
                <a:gd name="connsiteX206" fmla="*/ 682619 w 770887"/>
                <a:gd name="connsiteY206" fmla="*/ 533419 h 599162"/>
                <a:gd name="connsiteX207" fmla="*/ 681123 w 770887"/>
                <a:gd name="connsiteY207" fmla="*/ 527442 h 599162"/>
                <a:gd name="connsiteX208" fmla="*/ 679627 w 770887"/>
                <a:gd name="connsiteY208" fmla="*/ 519971 h 599162"/>
                <a:gd name="connsiteX209" fmla="*/ 678131 w 770887"/>
                <a:gd name="connsiteY209" fmla="*/ 515489 h 599162"/>
                <a:gd name="connsiteX210" fmla="*/ 676635 w 770887"/>
                <a:gd name="connsiteY210" fmla="*/ 511006 h 599162"/>
                <a:gd name="connsiteX211" fmla="*/ 676635 w 770887"/>
                <a:gd name="connsiteY211" fmla="*/ 506524 h 599162"/>
                <a:gd name="connsiteX212" fmla="*/ 681123 w 770887"/>
                <a:gd name="connsiteY212" fmla="*/ 503535 h 599162"/>
                <a:gd name="connsiteX213" fmla="*/ 684115 w 770887"/>
                <a:gd name="connsiteY213" fmla="*/ 499053 h 599162"/>
                <a:gd name="connsiteX214" fmla="*/ 690099 w 770887"/>
                <a:gd name="connsiteY214" fmla="*/ 493076 h 599162"/>
                <a:gd name="connsiteX215" fmla="*/ 684115 w 770887"/>
                <a:gd name="connsiteY215" fmla="*/ 482617 h 599162"/>
                <a:gd name="connsiteX216" fmla="*/ 681123 w 770887"/>
                <a:gd name="connsiteY216" fmla="*/ 484111 h 599162"/>
                <a:gd name="connsiteX217" fmla="*/ 678131 w 770887"/>
                <a:gd name="connsiteY217" fmla="*/ 491582 h 599162"/>
                <a:gd name="connsiteX218" fmla="*/ 672146 w 770887"/>
                <a:gd name="connsiteY218" fmla="*/ 499053 h 599162"/>
                <a:gd name="connsiteX219" fmla="*/ 667658 w 770887"/>
                <a:gd name="connsiteY219" fmla="*/ 502041 h 599162"/>
                <a:gd name="connsiteX220" fmla="*/ 666162 w 770887"/>
                <a:gd name="connsiteY220" fmla="*/ 505029 h 599162"/>
                <a:gd name="connsiteX221" fmla="*/ 669154 w 770887"/>
                <a:gd name="connsiteY221" fmla="*/ 516983 h 599162"/>
                <a:gd name="connsiteX222" fmla="*/ 675139 w 770887"/>
                <a:gd name="connsiteY222" fmla="*/ 533419 h 599162"/>
                <a:gd name="connsiteX223" fmla="*/ 669154 w 770887"/>
                <a:gd name="connsiteY223" fmla="*/ 531925 h 599162"/>
                <a:gd name="connsiteX224" fmla="*/ 660178 w 770887"/>
                <a:gd name="connsiteY224" fmla="*/ 513994 h 599162"/>
                <a:gd name="connsiteX225" fmla="*/ 649705 w 770887"/>
                <a:gd name="connsiteY225" fmla="*/ 499053 h 599162"/>
                <a:gd name="connsiteX226" fmla="*/ 646713 w 770887"/>
                <a:gd name="connsiteY226" fmla="*/ 508018 h 599162"/>
                <a:gd name="connsiteX227" fmla="*/ 643721 w 770887"/>
                <a:gd name="connsiteY227" fmla="*/ 506524 h 599162"/>
                <a:gd name="connsiteX228" fmla="*/ 639233 w 770887"/>
                <a:gd name="connsiteY228" fmla="*/ 496064 h 599162"/>
                <a:gd name="connsiteX229" fmla="*/ 633249 w 770887"/>
                <a:gd name="connsiteY229" fmla="*/ 491582 h 599162"/>
                <a:gd name="connsiteX230" fmla="*/ 618288 w 770887"/>
                <a:gd name="connsiteY230" fmla="*/ 475146 h 599162"/>
                <a:gd name="connsiteX231" fmla="*/ 618288 w 770887"/>
                <a:gd name="connsiteY231" fmla="*/ 464687 h 599162"/>
                <a:gd name="connsiteX232" fmla="*/ 615296 w 770887"/>
                <a:gd name="connsiteY232" fmla="*/ 470664 h 599162"/>
                <a:gd name="connsiteX233" fmla="*/ 607815 w 770887"/>
                <a:gd name="connsiteY233" fmla="*/ 467675 h 599162"/>
                <a:gd name="connsiteX234" fmla="*/ 591358 w 770887"/>
                <a:gd name="connsiteY234" fmla="*/ 452734 h 599162"/>
                <a:gd name="connsiteX235" fmla="*/ 580886 w 770887"/>
                <a:gd name="connsiteY235" fmla="*/ 440780 h 599162"/>
                <a:gd name="connsiteX236" fmla="*/ 574902 w 770887"/>
                <a:gd name="connsiteY236" fmla="*/ 442274 h 599162"/>
                <a:gd name="connsiteX237" fmla="*/ 561437 w 770887"/>
                <a:gd name="connsiteY237" fmla="*/ 439286 h 599162"/>
                <a:gd name="connsiteX238" fmla="*/ 552461 w 770887"/>
                <a:gd name="connsiteY238" fmla="*/ 430321 h 599162"/>
                <a:gd name="connsiteX239" fmla="*/ 552461 w 770887"/>
                <a:gd name="connsiteY239" fmla="*/ 419862 h 599162"/>
                <a:gd name="connsiteX240" fmla="*/ 547972 w 770887"/>
                <a:gd name="connsiteY240" fmla="*/ 422850 h 599162"/>
                <a:gd name="connsiteX241" fmla="*/ 530020 w 770887"/>
                <a:gd name="connsiteY241" fmla="*/ 422850 h 599162"/>
                <a:gd name="connsiteX242" fmla="*/ 521043 w 770887"/>
                <a:gd name="connsiteY242" fmla="*/ 421356 h 599162"/>
                <a:gd name="connsiteX243" fmla="*/ 510571 w 770887"/>
                <a:gd name="connsiteY243" fmla="*/ 418368 h 599162"/>
                <a:gd name="connsiteX244" fmla="*/ 491122 w 770887"/>
                <a:gd name="connsiteY244" fmla="*/ 416873 h 599162"/>
                <a:gd name="connsiteX245" fmla="*/ 471673 w 770887"/>
                <a:gd name="connsiteY245" fmla="*/ 421356 h 599162"/>
                <a:gd name="connsiteX246" fmla="*/ 458208 w 770887"/>
                <a:gd name="connsiteY246" fmla="*/ 424344 h 599162"/>
                <a:gd name="connsiteX247" fmla="*/ 461200 w 770887"/>
                <a:gd name="connsiteY247" fmla="*/ 412391 h 599162"/>
                <a:gd name="connsiteX248" fmla="*/ 456712 w 770887"/>
                <a:gd name="connsiteY248" fmla="*/ 415379 h 599162"/>
                <a:gd name="connsiteX249" fmla="*/ 449232 w 770887"/>
                <a:gd name="connsiteY249" fmla="*/ 410897 h 599162"/>
                <a:gd name="connsiteX250" fmla="*/ 443247 w 770887"/>
                <a:gd name="connsiteY250" fmla="*/ 407908 h 599162"/>
                <a:gd name="connsiteX251" fmla="*/ 437263 w 770887"/>
                <a:gd name="connsiteY251" fmla="*/ 407908 h 599162"/>
                <a:gd name="connsiteX252" fmla="*/ 432775 w 770887"/>
                <a:gd name="connsiteY252" fmla="*/ 407908 h 599162"/>
                <a:gd name="connsiteX253" fmla="*/ 425294 w 770887"/>
                <a:gd name="connsiteY253" fmla="*/ 412391 h 599162"/>
                <a:gd name="connsiteX254" fmla="*/ 419310 w 770887"/>
                <a:gd name="connsiteY254" fmla="*/ 415379 h 599162"/>
                <a:gd name="connsiteX255" fmla="*/ 413326 w 770887"/>
                <a:gd name="connsiteY255" fmla="*/ 422850 h 599162"/>
                <a:gd name="connsiteX256" fmla="*/ 410334 w 770887"/>
                <a:gd name="connsiteY256" fmla="*/ 425838 h 599162"/>
                <a:gd name="connsiteX257" fmla="*/ 402853 w 770887"/>
                <a:gd name="connsiteY257" fmla="*/ 424344 h 599162"/>
                <a:gd name="connsiteX258" fmla="*/ 410334 w 770887"/>
                <a:gd name="connsiteY258" fmla="*/ 418368 h 599162"/>
                <a:gd name="connsiteX259" fmla="*/ 419310 w 770887"/>
                <a:gd name="connsiteY259" fmla="*/ 409403 h 599162"/>
                <a:gd name="connsiteX260" fmla="*/ 425294 w 770887"/>
                <a:gd name="connsiteY260" fmla="*/ 403426 h 599162"/>
                <a:gd name="connsiteX261" fmla="*/ 429783 w 770887"/>
                <a:gd name="connsiteY261" fmla="*/ 397449 h 599162"/>
                <a:gd name="connsiteX262" fmla="*/ 426791 w 770887"/>
                <a:gd name="connsiteY262" fmla="*/ 397449 h 599162"/>
                <a:gd name="connsiteX263" fmla="*/ 420806 w 770887"/>
                <a:gd name="connsiteY263" fmla="*/ 394461 h 599162"/>
                <a:gd name="connsiteX264" fmla="*/ 420806 w 770887"/>
                <a:gd name="connsiteY264" fmla="*/ 384002 h 599162"/>
                <a:gd name="connsiteX265" fmla="*/ 414822 w 770887"/>
                <a:gd name="connsiteY265" fmla="*/ 388484 h 599162"/>
                <a:gd name="connsiteX266" fmla="*/ 413326 w 770887"/>
                <a:gd name="connsiteY266" fmla="*/ 389978 h 599162"/>
                <a:gd name="connsiteX267" fmla="*/ 402853 w 770887"/>
                <a:gd name="connsiteY267" fmla="*/ 389978 h 599162"/>
                <a:gd name="connsiteX268" fmla="*/ 393877 w 770887"/>
                <a:gd name="connsiteY268" fmla="*/ 388484 h 599162"/>
                <a:gd name="connsiteX269" fmla="*/ 389389 w 770887"/>
                <a:gd name="connsiteY269" fmla="*/ 392967 h 599162"/>
                <a:gd name="connsiteX270" fmla="*/ 386397 w 770887"/>
                <a:gd name="connsiteY270" fmla="*/ 401932 h 599162"/>
                <a:gd name="connsiteX271" fmla="*/ 392381 w 770887"/>
                <a:gd name="connsiteY271" fmla="*/ 409403 h 599162"/>
                <a:gd name="connsiteX272" fmla="*/ 389389 w 770887"/>
                <a:gd name="connsiteY272" fmla="*/ 421356 h 599162"/>
                <a:gd name="connsiteX273" fmla="*/ 381908 w 770887"/>
                <a:gd name="connsiteY273" fmla="*/ 428827 h 599162"/>
                <a:gd name="connsiteX274" fmla="*/ 374428 w 770887"/>
                <a:gd name="connsiteY274" fmla="*/ 428827 h 599162"/>
                <a:gd name="connsiteX275" fmla="*/ 365452 w 770887"/>
                <a:gd name="connsiteY275" fmla="*/ 428827 h 599162"/>
                <a:gd name="connsiteX276" fmla="*/ 362459 w 770887"/>
                <a:gd name="connsiteY276" fmla="*/ 439286 h 599162"/>
                <a:gd name="connsiteX277" fmla="*/ 350491 w 770887"/>
                <a:gd name="connsiteY277" fmla="*/ 443769 h 599162"/>
                <a:gd name="connsiteX278" fmla="*/ 348995 w 770887"/>
                <a:gd name="connsiteY278" fmla="*/ 446757 h 599162"/>
                <a:gd name="connsiteX279" fmla="*/ 338522 w 770887"/>
                <a:gd name="connsiteY279" fmla="*/ 454228 h 599162"/>
                <a:gd name="connsiteX280" fmla="*/ 328050 w 770887"/>
                <a:gd name="connsiteY280" fmla="*/ 457216 h 599162"/>
                <a:gd name="connsiteX281" fmla="*/ 322065 w 770887"/>
                <a:gd name="connsiteY281" fmla="*/ 458710 h 599162"/>
                <a:gd name="connsiteX282" fmla="*/ 319073 w 770887"/>
                <a:gd name="connsiteY282" fmla="*/ 454228 h 599162"/>
                <a:gd name="connsiteX283" fmla="*/ 317577 w 770887"/>
                <a:gd name="connsiteY283" fmla="*/ 451239 h 599162"/>
                <a:gd name="connsiteX284" fmla="*/ 325058 w 770887"/>
                <a:gd name="connsiteY284" fmla="*/ 448251 h 599162"/>
                <a:gd name="connsiteX285" fmla="*/ 331042 w 770887"/>
                <a:gd name="connsiteY285" fmla="*/ 440780 h 599162"/>
                <a:gd name="connsiteX286" fmla="*/ 323561 w 770887"/>
                <a:gd name="connsiteY286" fmla="*/ 440780 h 599162"/>
                <a:gd name="connsiteX287" fmla="*/ 320569 w 770887"/>
                <a:gd name="connsiteY287" fmla="*/ 436298 h 599162"/>
                <a:gd name="connsiteX288" fmla="*/ 328050 w 770887"/>
                <a:gd name="connsiteY288" fmla="*/ 425838 h 599162"/>
                <a:gd name="connsiteX289" fmla="*/ 331042 w 770887"/>
                <a:gd name="connsiteY289" fmla="*/ 415379 h 599162"/>
                <a:gd name="connsiteX290" fmla="*/ 335530 w 770887"/>
                <a:gd name="connsiteY290" fmla="*/ 400438 h 599162"/>
                <a:gd name="connsiteX291" fmla="*/ 343010 w 770887"/>
                <a:gd name="connsiteY291" fmla="*/ 391473 h 599162"/>
                <a:gd name="connsiteX292" fmla="*/ 369940 w 770887"/>
                <a:gd name="connsiteY292" fmla="*/ 394461 h 599162"/>
                <a:gd name="connsiteX293" fmla="*/ 365452 w 770887"/>
                <a:gd name="connsiteY293" fmla="*/ 388484 h 599162"/>
                <a:gd name="connsiteX294" fmla="*/ 357971 w 770887"/>
                <a:gd name="connsiteY294" fmla="*/ 386990 h 599162"/>
                <a:gd name="connsiteX295" fmla="*/ 344507 w 770887"/>
                <a:gd name="connsiteY295" fmla="*/ 381013 h 599162"/>
                <a:gd name="connsiteX296" fmla="*/ 334034 w 770887"/>
                <a:gd name="connsiteY296" fmla="*/ 385496 h 599162"/>
                <a:gd name="connsiteX297" fmla="*/ 325058 w 770887"/>
                <a:gd name="connsiteY297" fmla="*/ 392967 h 599162"/>
                <a:gd name="connsiteX298" fmla="*/ 316081 w 770887"/>
                <a:gd name="connsiteY298" fmla="*/ 400438 h 599162"/>
                <a:gd name="connsiteX299" fmla="*/ 311593 w 770887"/>
                <a:gd name="connsiteY299" fmla="*/ 409403 h 599162"/>
                <a:gd name="connsiteX300" fmla="*/ 310097 w 770887"/>
                <a:gd name="connsiteY300" fmla="*/ 416873 h 599162"/>
                <a:gd name="connsiteX301" fmla="*/ 304113 w 770887"/>
                <a:gd name="connsiteY301" fmla="*/ 416873 h 599162"/>
                <a:gd name="connsiteX302" fmla="*/ 304113 w 770887"/>
                <a:gd name="connsiteY302" fmla="*/ 419862 h 599162"/>
                <a:gd name="connsiteX303" fmla="*/ 307105 w 770887"/>
                <a:gd name="connsiteY303" fmla="*/ 425838 h 599162"/>
                <a:gd name="connsiteX304" fmla="*/ 305609 w 770887"/>
                <a:gd name="connsiteY304" fmla="*/ 430321 h 599162"/>
                <a:gd name="connsiteX305" fmla="*/ 301120 w 770887"/>
                <a:gd name="connsiteY305" fmla="*/ 434803 h 599162"/>
                <a:gd name="connsiteX306" fmla="*/ 290648 w 770887"/>
                <a:gd name="connsiteY306" fmla="*/ 440780 h 599162"/>
                <a:gd name="connsiteX307" fmla="*/ 284664 w 770887"/>
                <a:gd name="connsiteY307" fmla="*/ 445263 h 599162"/>
                <a:gd name="connsiteX308" fmla="*/ 277183 w 770887"/>
                <a:gd name="connsiteY308" fmla="*/ 452734 h 599162"/>
                <a:gd name="connsiteX309" fmla="*/ 275687 w 770887"/>
                <a:gd name="connsiteY309" fmla="*/ 460204 h 599162"/>
                <a:gd name="connsiteX310" fmla="*/ 286160 w 770887"/>
                <a:gd name="connsiteY310" fmla="*/ 463193 h 599162"/>
                <a:gd name="connsiteX311" fmla="*/ 287656 w 770887"/>
                <a:gd name="connsiteY311" fmla="*/ 473652 h 599162"/>
                <a:gd name="connsiteX312" fmla="*/ 283168 w 770887"/>
                <a:gd name="connsiteY312" fmla="*/ 479629 h 599162"/>
                <a:gd name="connsiteX313" fmla="*/ 275687 w 770887"/>
                <a:gd name="connsiteY313" fmla="*/ 484111 h 599162"/>
                <a:gd name="connsiteX314" fmla="*/ 266711 w 770887"/>
                <a:gd name="connsiteY314" fmla="*/ 496064 h 599162"/>
                <a:gd name="connsiteX315" fmla="*/ 253246 w 770887"/>
                <a:gd name="connsiteY315" fmla="*/ 505029 h 599162"/>
                <a:gd name="connsiteX316" fmla="*/ 226317 w 770887"/>
                <a:gd name="connsiteY316" fmla="*/ 518477 h 599162"/>
                <a:gd name="connsiteX317" fmla="*/ 224821 w 770887"/>
                <a:gd name="connsiteY317" fmla="*/ 530430 h 599162"/>
                <a:gd name="connsiteX318" fmla="*/ 214348 w 770887"/>
                <a:gd name="connsiteY318" fmla="*/ 534913 h 599162"/>
                <a:gd name="connsiteX319" fmla="*/ 203876 w 770887"/>
                <a:gd name="connsiteY319" fmla="*/ 540890 h 599162"/>
                <a:gd name="connsiteX320" fmla="*/ 190411 w 770887"/>
                <a:gd name="connsiteY320" fmla="*/ 545372 h 599162"/>
                <a:gd name="connsiteX321" fmla="*/ 185923 w 770887"/>
                <a:gd name="connsiteY321" fmla="*/ 548360 h 599162"/>
                <a:gd name="connsiteX322" fmla="*/ 179939 w 770887"/>
                <a:gd name="connsiteY322" fmla="*/ 552843 h 599162"/>
                <a:gd name="connsiteX323" fmla="*/ 175450 w 770887"/>
                <a:gd name="connsiteY323" fmla="*/ 557325 h 599162"/>
                <a:gd name="connsiteX324" fmla="*/ 172458 w 770887"/>
                <a:gd name="connsiteY324" fmla="*/ 566290 h 599162"/>
                <a:gd name="connsiteX325" fmla="*/ 164978 w 770887"/>
                <a:gd name="connsiteY325" fmla="*/ 567785 h 599162"/>
                <a:gd name="connsiteX326" fmla="*/ 154505 w 770887"/>
                <a:gd name="connsiteY326" fmla="*/ 570773 h 599162"/>
                <a:gd name="connsiteX327" fmla="*/ 147025 w 770887"/>
                <a:gd name="connsiteY327" fmla="*/ 570773 h 599162"/>
                <a:gd name="connsiteX328" fmla="*/ 139545 w 770887"/>
                <a:gd name="connsiteY328" fmla="*/ 573761 h 599162"/>
                <a:gd name="connsiteX329" fmla="*/ 129072 w 770887"/>
                <a:gd name="connsiteY329" fmla="*/ 579738 h 599162"/>
                <a:gd name="connsiteX330" fmla="*/ 132064 w 770887"/>
                <a:gd name="connsiteY330" fmla="*/ 587209 h 599162"/>
                <a:gd name="connsiteX331" fmla="*/ 129072 w 770887"/>
                <a:gd name="connsiteY331" fmla="*/ 588703 h 599162"/>
                <a:gd name="connsiteX332" fmla="*/ 121592 w 770887"/>
                <a:gd name="connsiteY332" fmla="*/ 584220 h 599162"/>
                <a:gd name="connsiteX333" fmla="*/ 114111 w 770887"/>
                <a:gd name="connsiteY333" fmla="*/ 581232 h 599162"/>
                <a:gd name="connsiteX334" fmla="*/ 108127 w 770887"/>
                <a:gd name="connsiteY334" fmla="*/ 572267 h 599162"/>
                <a:gd name="connsiteX335" fmla="*/ 106631 w 770887"/>
                <a:gd name="connsiteY335" fmla="*/ 575255 h 599162"/>
                <a:gd name="connsiteX336" fmla="*/ 106631 w 770887"/>
                <a:gd name="connsiteY336" fmla="*/ 587209 h 599162"/>
                <a:gd name="connsiteX337" fmla="*/ 97655 w 770887"/>
                <a:gd name="connsiteY337" fmla="*/ 587209 h 599162"/>
                <a:gd name="connsiteX338" fmla="*/ 97655 w 770887"/>
                <a:gd name="connsiteY338" fmla="*/ 591691 h 599162"/>
                <a:gd name="connsiteX339" fmla="*/ 88678 w 770887"/>
                <a:gd name="connsiteY339" fmla="*/ 591691 h 599162"/>
                <a:gd name="connsiteX340" fmla="*/ 88678 w 770887"/>
                <a:gd name="connsiteY340" fmla="*/ 590197 h 599162"/>
                <a:gd name="connsiteX341" fmla="*/ 84190 w 770887"/>
                <a:gd name="connsiteY341" fmla="*/ 588703 h 599162"/>
                <a:gd name="connsiteX342" fmla="*/ 78206 w 770887"/>
                <a:gd name="connsiteY342" fmla="*/ 588703 h 599162"/>
                <a:gd name="connsiteX343" fmla="*/ 70725 w 770887"/>
                <a:gd name="connsiteY343" fmla="*/ 590197 h 599162"/>
                <a:gd name="connsiteX344" fmla="*/ 61749 w 770887"/>
                <a:gd name="connsiteY344" fmla="*/ 599162 h 599162"/>
                <a:gd name="connsiteX345" fmla="*/ 45292 w 770887"/>
                <a:gd name="connsiteY345" fmla="*/ 599162 h 599162"/>
                <a:gd name="connsiteX346" fmla="*/ 30331 w 770887"/>
                <a:gd name="connsiteY346" fmla="*/ 599162 h 599162"/>
                <a:gd name="connsiteX347" fmla="*/ 30331 w 770887"/>
                <a:gd name="connsiteY347" fmla="*/ 593185 h 599162"/>
                <a:gd name="connsiteX348" fmla="*/ 40804 w 770887"/>
                <a:gd name="connsiteY348" fmla="*/ 581232 h 599162"/>
                <a:gd name="connsiteX349" fmla="*/ 58757 w 770887"/>
                <a:gd name="connsiteY349" fmla="*/ 581232 h 599162"/>
                <a:gd name="connsiteX350" fmla="*/ 66237 w 770887"/>
                <a:gd name="connsiteY350" fmla="*/ 581232 h 599162"/>
                <a:gd name="connsiteX351" fmla="*/ 73717 w 770887"/>
                <a:gd name="connsiteY351" fmla="*/ 576750 h 599162"/>
                <a:gd name="connsiteX352" fmla="*/ 84190 w 770887"/>
                <a:gd name="connsiteY352" fmla="*/ 573761 h 599162"/>
                <a:gd name="connsiteX353" fmla="*/ 88678 w 770887"/>
                <a:gd name="connsiteY353" fmla="*/ 570773 h 599162"/>
                <a:gd name="connsiteX354" fmla="*/ 93166 w 770887"/>
                <a:gd name="connsiteY354" fmla="*/ 563302 h 599162"/>
                <a:gd name="connsiteX355" fmla="*/ 102143 w 770887"/>
                <a:gd name="connsiteY355" fmla="*/ 558820 h 599162"/>
                <a:gd name="connsiteX356" fmla="*/ 115607 w 770887"/>
                <a:gd name="connsiteY356" fmla="*/ 557325 h 599162"/>
                <a:gd name="connsiteX357" fmla="*/ 123088 w 770887"/>
                <a:gd name="connsiteY357" fmla="*/ 557325 h 599162"/>
                <a:gd name="connsiteX358" fmla="*/ 129072 w 770887"/>
                <a:gd name="connsiteY358" fmla="*/ 563302 h 599162"/>
                <a:gd name="connsiteX359" fmla="*/ 135056 w 770887"/>
                <a:gd name="connsiteY359" fmla="*/ 558820 h 599162"/>
                <a:gd name="connsiteX360" fmla="*/ 141041 w 770887"/>
                <a:gd name="connsiteY360" fmla="*/ 549855 h 599162"/>
                <a:gd name="connsiteX361" fmla="*/ 148521 w 770887"/>
                <a:gd name="connsiteY361" fmla="*/ 542384 h 599162"/>
                <a:gd name="connsiteX362" fmla="*/ 156001 w 770887"/>
                <a:gd name="connsiteY362" fmla="*/ 537901 h 599162"/>
                <a:gd name="connsiteX363" fmla="*/ 170962 w 770887"/>
                <a:gd name="connsiteY363" fmla="*/ 534913 h 599162"/>
                <a:gd name="connsiteX364" fmla="*/ 176946 w 770887"/>
                <a:gd name="connsiteY364" fmla="*/ 528936 h 599162"/>
                <a:gd name="connsiteX365" fmla="*/ 184427 w 770887"/>
                <a:gd name="connsiteY365" fmla="*/ 521465 h 599162"/>
                <a:gd name="connsiteX366" fmla="*/ 193403 w 770887"/>
                <a:gd name="connsiteY366" fmla="*/ 513994 h 599162"/>
                <a:gd name="connsiteX367" fmla="*/ 200884 w 770887"/>
                <a:gd name="connsiteY367" fmla="*/ 509512 h 599162"/>
                <a:gd name="connsiteX368" fmla="*/ 203876 w 770887"/>
                <a:gd name="connsiteY368" fmla="*/ 500547 h 599162"/>
                <a:gd name="connsiteX369" fmla="*/ 205372 w 770887"/>
                <a:gd name="connsiteY369" fmla="*/ 487099 h 599162"/>
                <a:gd name="connsiteX370" fmla="*/ 208364 w 770887"/>
                <a:gd name="connsiteY370" fmla="*/ 478134 h 599162"/>
                <a:gd name="connsiteX371" fmla="*/ 209860 w 770887"/>
                <a:gd name="connsiteY371" fmla="*/ 475146 h 599162"/>
                <a:gd name="connsiteX372" fmla="*/ 217340 w 770887"/>
                <a:gd name="connsiteY372" fmla="*/ 464687 h 599162"/>
                <a:gd name="connsiteX373" fmla="*/ 212852 w 770887"/>
                <a:gd name="connsiteY373" fmla="*/ 464687 h 599162"/>
                <a:gd name="connsiteX374" fmla="*/ 205372 w 770887"/>
                <a:gd name="connsiteY374" fmla="*/ 466181 h 599162"/>
                <a:gd name="connsiteX375" fmla="*/ 200884 w 770887"/>
                <a:gd name="connsiteY375" fmla="*/ 466181 h 599162"/>
                <a:gd name="connsiteX376" fmla="*/ 193403 w 770887"/>
                <a:gd name="connsiteY376" fmla="*/ 464687 h 599162"/>
                <a:gd name="connsiteX377" fmla="*/ 190411 w 770887"/>
                <a:gd name="connsiteY377" fmla="*/ 461699 h 599162"/>
                <a:gd name="connsiteX378" fmla="*/ 197891 w 770887"/>
                <a:gd name="connsiteY378" fmla="*/ 454228 h 599162"/>
                <a:gd name="connsiteX379" fmla="*/ 190411 w 770887"/>
                <a:gd name="connsiteY379" fmla="*/ 455722 h 599162"/>
                <a:gd name="connsiteX380" fmla="*/ 185923 w 770887"/>
                <a:gd name="connsiteY380" fmla="*/ 460204 h 599162"/>
                <a:gd name="connsiteX381" fmla="*/ 182931 w 770887"/>
                <a:gd name="connsiteY381" fmla="*/ 470664 h 599162"/>
                <a:gd name="connsiteX382" fmla="*/ 178442 w 770887"/>
                <a:gd name="connsiteY382" fmla="*/ 475146 h 599162"/>
                <a:gd name="connsiteX383" fmla="*/ 176946 w 770887"/>
                <a:gd name="connsiteY383" fmla="*/ 470664 h 599162"/>
                <a:gd name="connsiteX384" fmla="*/ 172458 w 770887"/>
                <a:gd name="connsiteY384" fmla="*/ 464687 h 599162"/>
                <a:gd name="connsiteX385" fmla="*/ 164978 w 770887"/>
                <a:gd name="connsiteY385" fmla="*/ 457216 h 599162"/>
                <a:gd name="connsiteX386" fmla="*/ 153009 w 770887"/>
                <a:gd name="connsiteY386" fmla="*/ 449745 h 599162"/>
                <a:gd name="connsiteX387" fmla="*/ 150017 w 770887"/>
                <a:gd name="connsiteY387" fmla="*/ 449745 h 599162"/>
                <a:gd name="connsiteX388" fmla="*/ 139545 w 770887"/>
                <a:gd name="connsiteY388" fmla="*/ 457216 h 599162"/>
                <a:gd name="connsiteX389" fmla="*/ 133560 w 770887"/>
                <a:gd name="connsiteY389" fmla="*/ 457216 h 599162"/>
                <a:gd name="connsiteX390" fmla="*/ 124584 w 770887"/>
                <a:gd name="connsiteY390" fmla="*/ 457216 h 599162"/>
                <a:gd name="connsiteX391" fmla="*/ 126080 w 770887"/>
                <a:gd name="connsiteY391" fmla="*/ 437792 h 599162"/>
                <a:gd name="connsiteX392" fmla="*/ 127576 w 770887"/>
                <a:gd name="connsiteY392" fmla="*/ 431815 h 599162"/>
                <a:gd name="connsiteX393" fmla="*/ 132064 w 770887"/>
                <a:gd name="connsiteY393" fmla="*/ 425838 h 599162"/>
                <a:gd name="connsiteX394" fmla="*/ 132064 w 770887"/>
                <a:gd name="connsiteY394" fmla="*/ 418368 h 599162"/>
                <a:gd name="connsiteX395" fmla="*/ 130568 w 770887"/>
                <a:gd name="connsiteY395" fmla="*/ 406414 h 599162"/>
                <a:gd name="connsiteX396" fmla="*/ 127576 w 770887"/>
                <a:gd name="connsiteY396" fmla="*/ 394461 h 599162"/>
                <a:gd name="connsiteX397" fmla="*/ 124584 w 770887"/>
                <a:gd name="connsiteY397" fmla="*/ 397449 h 599162"/>
                <a:gd name="connsiteX398" fmla="*/ 118600 w 770887"/>
                <a:gd name="connsiteY398" fmla="*/ 403426 h 599162"/>
                <a:gd name="connsiteX399" fmla="*/ 114111 w 770887"/>
                <a:gd name="connsiteY399" fmla="*/ 406414 h 599162"/>
                <a:gd name="connsiteX400" fmla="*/ 109623 w 770887"/>
                <a:gd name="connsiteY400" fmla="*/ 406414 h 599162"/>
                <a:gd name="connsiteX401" fmla="*/ 105135 w 770887"/>
                <a:gd name="connsiteY401" fmla="*/ 401932 h 599162"/>
                <a:gd name="connsiteX402" fmla="*/ 102143 w 770887"/>
                <a:gd name="connsiteY402" fmla="*/ 401932 h 599162"/>
                <a:gd name="connsiteX403" fmla="*/ 96158 w 770887"/>
                <a:gd name="connsiteY403" fmla="*/ 398943 h 599162"/>
                <a:gd name="connsiteX404" fmla="*/ 91670 w 770887"/>
                <a:gd name="connsiteY404" fmla="*/ 394461 h 599162"/>
                <a:gd name="connsiteX405" fmla="*/ 87182 w 770887"/>
                <a:gd name="connsiteY405" fmla="*/ 391473 h 599162"/>
                <a:gd name="connsiteX406" fmla="*/ 82694 w 770887"/>
                <a:gd name="connsiteY406" fmla="*/ 386990 h 599162"/>
                <a:gd name="connsiteX407" fmla="*/ 81198 w 770887"/>
                <a:gd name="connsiteY407" fmla="*/ 382508 h 599162"/>
                <a:gd name="connsiteX408" fmla="*/ 79702 w 770887"/>
                <a:gd name="connsiteY408" fmla="*/ 372048 h 599162"/>
                <a:gd name="connsiteX409" fmla="*/ 85686 w 770887"/>
                <a:gd name="connsiteY409" fmla="*/ 367566 h 599162"/>
                <a:gd name="connsiteX410" fmla="*/ 91670 w 770887"/>
                <a:gd name="connsiteY410" fmla="*/ 367566 h 599162"/>
                <a:gd name="connsiteX411" fmla="*/ 99151 w 770887"/>
                <a:gd name="connsiteY411" fmla="*/ 367566 h 599162"/>
                <a:gd name="connsiteX412" fmla="*/ 106631 w 770887"/>
                <a:gd name="connsiteY412" fmla="*/ 372048 h 599162"/>
                <a:gd name="connsiteX413" fmla="*/ 109623 w 770887"/>
                <a:gd name="connsiteY413" fmla="*/ 364578 h 599162"/>
                <a:gd name="connsiteX414" fmla="*/ 105135 w 770887"/>
                <a:gd name="connsiteY414" fmla="*/ 360095 h 599162"/>
                <a:gd name="connsiteX415" fmla="*/ 103639 w 770887"/>
                <a:gd name="connsiteY415" fmla="*/ 360095 h 599162"/>
                <a:gd name="connsiteX416" fmla="*/ 96158 w 770887"/>
                <a:gd name="connsiteY416" fmla="*/ 360095 h 599162"/>
                <a:gd name="connsiteX417" fmla="*/ 91670 w 770887"/>
                <a:gd name="connsiteY417" fmla="*/ 360095 h 599162"/>
                <a:gd name="connsiteX418" fmla="*/ 82694 w 770887"/>
                <a:gd name="connsiteY418" fmla="*/ 354118 h 599162"/>
                <a:gd name="connsiteX419" fmla="*/ 79702 w 770887"/>
                <a:gd name="connsiteY419" fmla="*/ 348142 h 599162"/>
                <a:gd name="connsiteX420" fmla="*/ 76710 w 770887"/>
                <a:gd name="connsiteY420" fmla="*/ 340671 h 599162"/>
                <a:gd name="connsiteX421" fmla="*/ 73717 w 770887"/>
                <a:gd name="connsiteY421" fmla="*/ 333200 h 599162"/>
                <a:gd name="connsiteX422" fmla="*/ 73717 w 770887"/>
                <a:gd name="connsiteY422" fmla="*/ 330212 h 599162"/>
                <a:gd name="connsiteX423" fmla="*/ 76710 w 770887"/>
                <a:gd name="connsiteY423" fmla="*/ 327223 h 599162"/>
                <a:gd name="connsiteX424" fmla="*/ 81198 w 770887"/>
                <a:gd name="connsiteY424" fmla="*/ 319752 h 599162"/>
                <a:gd name="connsiteX425" fmla="*/ 88678 w 770887"/>
                <a:gd name="connsiteY425" fmla="*/ 310787 h 599162"/>
                <a:gd name="connsiteX426" fmla="*/ 97655 w 770887"/>
                <a:gd name="connsiteY426" fmla="*/ 304811 h 599162"/>
                <a:gd name="connsiteX427" fmla="*/ 103639 w 770887"/>
                <a:gd name="connsiteY427" fmla="*/ 297340 h 599162"/>
                <a:gd name="connsiteX428" fmla="*/ 105135 w 770887"/>
                <a:gd name="connsiteY428" fmla="*/ 289869 h 599162"/>
                <a:gd name="connsiteX429" fmla="*/ 112615 w 770887"/>
                <a:gd name="connsiteY429" fmla="*/ 282398 h 599162"/>
                <a:gd name="connsiteX430" fmla="*/ 118600 w 770887"/>
                <a:gd name="connsiteY430" fmla="*/ 280904 h 599162"/>
                <a:gd name="connsiteX431" fmla="*/ 123088 w 770887"/>
                <a:gd name="connsiteY431" fmla="*/ 283892 h 599162"/>
                <a:gd name="connsiteX432" fmla="*/ 127576 w 770887"/>
                <a:gd name="connsiteY432" fmla="*/ 289869 h 599162"/>
                <a:gd name="connsiteX433" fmla="*/ 130568 w 770887"/>
                <a:gd name="connsiteY433" fmla="*/ 289869 h 599162"/>
                <a:gd name="connsiteX434" fmla="*/ 136552 w 770887"/>
                <a:gd name="connsiteY434" fmla="*/ 289869 h 599162"/>
                <a:gd name="connsiteX435" fmla="*/ 139545 w 770887"/>
                <a:gd name="connsiteY435" fmla="*/ 289869 h 599162"/>
                <a:gd name="connsiteX436" fmla="*/ 144033 w 770887"/>
                <a:gd name="connsiteY436" fmla="*/ 283892 h 599162"/>
                <a:gd name="connsiteX437" fmla="*/ 148521 w 770887"/>
                <a:gd name="connsiteY437" fmla="*/ 283892 h 599162"/>
                <a:gd name="connsiteX438" fmla="*/ 150017 w 770887"/>
                <a:gd name="connsiteY438" fmla="*/ 280904 h 599162"/>
                <a:gd name="connsiteX439" fmla="*/ 153009 w 770887"/>
                <a:gd name="connsiteY439" fmla="*/ 276422 h 599162"/>
                <a:gd name="connsiteX440" fmla="*/ 154505 w 770887"/>
                <a:gd name="connsiteY440" fmla="*/ 280904 h 599162"/>
                <a:gd name="connsiteX441" fmla="*/ 158994 w 770887"/>
                <a:gd name="connsiteY441" fmla="*/ 280904 h 599162"/>
                <a:gd name="connsiteX442" fmla="*/ 161986 w 770887"/>
                <a:gd name="connsiteY442" fmla="*/ 280904 h 599162"/>
                <a:gd name="connsiteX443" fmla="*/ 167970 w 770887"/>
                <a:gd name="connsiteY443" fmla="*/ 280904 h 599162"/>
                <a:gd name="connsiteX444" fmla="*/ 172458 w 770887"/>
                <a:gd name="connsiteY444" fmla="*/ 276422 h 599162"/>
                <a:gd name="connsiteX445" fmla="*/ 176946 w 770887"/>
                <a:gd name="connsiteY445" fmla="*/ 276422 h 599162"/>
                <a:gd name="connsiteX446" fmla="*/ 178442 w 770887"/>
                <a:gd name="connsiteY446" fmla="*/ 265962 h 599162"/>
                <a:gd name="connsiteX447" fmla="*/ 175450 w 770887"/>
                <a:gd name="connsiteY447" fmla="*/ 258491 h 599162"/>
                <a:gd name="connsiteX448" fmla="*/ 172458 w 770887"/>
                <a:gd name="connsiteY448" fmla="*/ 246538 h 599162"/>
                <a:gd name="connsiteX449" fmla="*/ 178442 w 770887"/>
                <a:gd name="connsiteY449" fmla="*/ 246538 h 599162"/>
                <a:gd name="connsiteX450" fmla="*/ 184427 w 770887"/>
                <a:gd name="connsiteY450" fmla="*/ 240561 h 599162"/>
                <a:gd name="connsiteX451" fmla="*/ 182931 w 770887"/>
                <a:gd name="connsiteY451" fmla="*/ 231596 h 599162"/>
                <a:gd name="connsiteX452" fmla="*/ 173954 w 770887"/>
                <a:gd name="connsiteY452" fmla="*/ 230102 h 599162"/>
                <a:gd name="connsiteX453" fmla="*/ 169466 w 770887"/>
                <a:gd name="connsiteY453" fmla="*/ 230102 h 599162"/>
                <a:gd name="connsiteX454" fmla="*/ 164978 w 770887"/>
                <a:gd name="connsiteY454" fmla="*/ 231596 h 599162"/>
                <a:gd name="connsiteX455" fmla="*/ 160490 w 770887"/>
                <a:gd name="connsiteY455" fmla="*/ 234585 h 599162"/>
                <a:gd name="connsiteX456" fmla="*/ 157497 w 770887"/>
                <a:gd name="connsiteY456" fmla="*/ 240561 h 599162"/>
                <a:gd name="connsiteX457" fmla="*/ 153009 w 770887"/>
                <a:gd name="connsiteY457" fmla="*/ 240561 h 599162"/>
                <a:gd name="connsiteX458" fmla="*/ 148521 w 770887"/>
                <a:gd name="connsiteY458" fmla="*/ 231596 h 599162"/>
                <a:gd name="connsiteX459" fmla="*/ 136552 w 770887"/>
                <a:gd name="connsiteY459" fmla="*/ 231596 h 599162"/>
                <a:gd name="connsiteX460" fmla="*/ 123088 w 770887"/>
                <a:gd name="connsiteY460" fmla="*/ 231596 h 599162"/>
                <a:gd name="connsiteX461" fmla="*/ 112615 w 770887"/>
                <a:gd name="connsiteY461" fmla="*/ 228608 h 599162"/>
                <a:gd name="connsiteX462" fmla="*/ 102143 w 770887"/>
                <a:gd name="connsiteY462" fmla="*/ 224125 h 599162"/>
                <a:gd name="connsiteX463" fmla="*/ 96158 w 770887"/>
                <a:gd name="connsiteY463" fmla="*/ 216654 h 599162"/>
                <a:gd name="connsiteX464" fmla="*/ 94662 w 770887"/>
                <a:gd name="connsiteY464" fmla="*/ 201713 h 599162"/>
                <a:gd name="connsiteX465" fmla="*/ 102143 w 770887"/>
                <a:gd name="connsiteY465" fmla="*/ 198724 h 599162"/>
                <a:gd name="connsiteX466" fmla="*/ 106631 w 770887"/>
                <a:gd name="connsiteY466" fmla="*/ 195736 h 599162"/>
                <a:gd name="connsiteX467" fmla="*/ 96158 w 770887"/>
                <a:gd name="connsiteY467" fmla="*/ 191254 h 599162"/>
                <a:gd name="connsiteX468" fmla="*/ 90174 w 770887"/>
                <a:gd name="connsiteY468" fmla="*/ 186771 h 599162"/>
                <a:gd name="connsiteX469" fmla="*/ 82694 w 770887"/>
                <a:gd name="connsiteY469" fmla="*/ 180794 h 599162"/>
                <a:gd name="connsiteX470" fmla="*/ 81198 w 770887"/>
                <a:gd name="connsiteY470" fmla="*/ 177806 h 599162"/>
                <a:gd name="connsiteX471" fmla="*/ 87182 w 770887"/>
                <a:gd name="connsiteY471" fmla="*/ 173324 h 599162"/>
                <a:gd name="connsiteX472" fmla="*/ 91670 w 770887"/>
                <a:gd name="connsiteY472" fmla="*/ 173324 h 599162"/>
                <a:gd name="connsiteX473" fmla="*/ 100647 w 770887"/>
                <a:gd name="connsiteY473" fmla="*/ 171829 h 599162"/>
                <a:gd name="connsiteX474" fmla="*/ 112615 w 770887"/>
                <a:gd name="connsiteY474" fmla="*/ 164359 h 599162"/>
                <a:gd name="connsiteX475" fmla="*/ 114111 w 770887"/>
                <a:gd name="connsiteY475" fmla="*/ 167347 h 599162"/>
                <a:gd name="connsiteX476" fmla="*/ 121592 w 770887"/>
                <a:gd name="connsiteY476" fmla="*/ 164359 h 599162"/>
                <a:gd name="connsiteX477" fmla="*/ 121592 w 770887"/>
                <a:gd name="connsiteY477" fmla="*/ 162864 h 599162"/>
                <a:gd name="connsiteX478" fmla="*/ 126080 w 770887"/>
                <a:gd name="connsiteY478" fmla="*/ 161370 h 599162"/>
                <a:gd name="connsiteX479" fmla="*/ 135056 w 770887"/>
                <a:gd name="connsiteY479" fmla="*/ 159876 h 599162"/>
                <a:gd name="connsiteX480" fmla="*/ 145529 w 770887"/>
                <a:gd name="connsiteY480" fmla="*/ 159876 h 599162"/>
                <a:gd name="connsiteX481" fmla="*/ 150017 w 770887"/>
                <a:gd name="connsiteY481" fmla="*/ 162864 h 599162"/>
                <a:gd name="connsiteX482" fmla="*/ 147025 w 770887"/>
                <a:gd name="connsiteY482" fmla="*/ 170335 h 599162"/>
                <a:gd name="connsiteX483" fmla="*/ 147025 w 770887"/>
                <a:gd name="connsiteY483" fmla="*/ 173324 h 599162"/>
                <a:gd name="connsiteX484" fmla="*/ 151513 w 770887"/>
                <a:gd name="connsiteY484" fmla="*/ 176312 h 599162"/>
                <a:gd name="connsiteX485" fmla="*/ 156001 w 770887"/>
                <a:gd name="connsiteY485" fmla="*/ 180794 h 599162"/>
                <a:gd name="connsiteX486" fmla="*/ 164978 w 770887"/>
                <a:gd name="connsiteY486" fmla="*/ 180794 h 599162"/>
                <a:gd name="connsiteX487" fmla="*/ 176946 w 770887"/>
                <a:gd name="connsiteY487" fmla="*/ 183783 h 599162"/>
                <a:gd name="connsiteX488" fmla="*/ 185923 w 770887"/>
                <a:gd name="connsiteY488" fmla="*/ 179300 h 599162"/>
                <a:gd name="connsiteX489" fmla="*/ 191907 w 770887"/>
                <a:gd name="connsiteY489" fmla="*/ 173324 h 599162"/>
                <a:gd name="connsiteX490" fmla="*/ 199387 w 770887"/>
                <a:gd name="connsiteY490" fmla="*/ 168841 h 599162"/>
                <a:gd name="connsiteX491" fmla="*/ 191907 w 770887"/>
                <a:gd name="connsiteY491" fmla="*/ 165853 h 599162"/>
                <a:gd name="connsiteX492" fmla="*/ 185923 w 770887"/>
                <a:gd name="connsiteY492" fmla="*/ 162864 h 599162"/>
                <a:gd name="connsiteX493" fmla="*/ 181435 w 770887"/>
                <a:gd name="connsiteY493" fmla="*/ 159876 h 599162"/>
                <a:gd name="connsiteX494" fmla="*/ 181435 w 770887"/>
                <a:gd name="connsiteY494" fmla="*/ 153899 h 599162"/>
                <a:gd name="connsiteX495" fmla="*/ 179939 w 770887"/>
                <a:gd name="connsiteY495" fmla="*/ 146428 h 599162"/>
                <a:gd name="connsiteX496" fmla="*/ 157497 w 770887"/>
                <a:gd name="connsiteY496" fmla="*/ 140452 h 599162"/>
                <a:gd name="connsiteX497" fmla="*/ 157497 w 770887"/>
                <a:gd name="connsiteY497" fmla="*/ 118039 h 599162"/>
                <a:gd name="connsiteX498" fmla="*/ 147025 w 770887"/>
                <a:gd name="connsiteY498" fmla="*/ 107580 h 599162"/>
                <a:gd name="connsiteX499" fmla="*/ 126080 w 770887"/>
                <a:gd name="connsiteY499" fmla="*/ 85168 h 599162"/>
                <a:gd name="connsiteX500" fmla="*/ 129072 w 770887"/>
                <a:gd name="connsiteY500" fmla="*/ 85168 h 599162"/>
                <a:gd name="connsiteX501" fmla="*/ 129072 w 770887"/>
                <a:gd name="connsiteY501" fmla="*/ 80685 h 599162"/>
                <a:gd name="connsiteX502" fmla="*/ 136552 w 770887"/>
                <a:gd name="connsiteY502" fmla="*/ 80685 h 599162"/>
                <a:gd name="connsiteX503" fmla="*/ 136552 w 770887"/>
                <a:gd name="connsiteY503" fmla="*/ 74708 h 599162"/>
                <a:gd name="connsiteX504" fmla="*/ 138048 w 770887"/>
                <a:gd name="connsiteY504" fmla="*/ 67238 h 599162"/>
                <a:gd name="connsiteX505" fmla="*/ 142537 w 770887"/>
                <a:gd name="connsiteY505" fmla="*/ 67238 h 599162"/>
                <a:gd name="connsiteX506" fmla="*/ 147025 w 770887"/>
                <a:gd name="connsiteY506" fmla="*/ 70226 h 599162"/>
                <a:gd name="connsiteX507" fmla="*/ 154505 w 770887"/>
                <a:gd name="connsiteY507" fmla="*/ 70226 h 599162"/>
                <a:gd name="connsiteX508" fmla="*/ 157497 w 770887"/>
                <a:gd name="connsiteY508" fmla="*/ 70226 h 599162"/>
                <a:gd name="connsiteX509" fmla="*/ 164978 w 770887"/>
                <a:gd name="connsiteY509" fmla="*/ 70226 h 599162"/>
                <a:gd name="connsiteX510" fmla="*/ 178442 w 770887"/>
                <a:gd name="connsiteY510" fmla="*/ 65743 h 599162"/>
                <a:gd name="connsiteX511" fmla="*/ 182931 w 770887"/>
                <a:gd name="connsiteY511" fmla="*/ 61261 h 599162"/>
                <a:gd name="connsiteX512" fmla="*/ 187419 w 770887"/>
                <a:gd name="connsiteY512" fmla="*/ 53790 h 599162"/>
                <a:gd name="connsiteX513" fmla="*/ 187419 w 770887"/>
                <a:gd name="connsiteY513" fmla="*/ 41837 h 599162"/>
                <a:gd name="connsiteX514" fmla="*/ 191907 w 770887"/>
                <a:gd name="connsiteY514" fmla="*/ 41837 h 599162"/>
                <a:gd name="connsiteX515" fmla="*/ 196395 w 770887"/>
                <a:gd name="connsiteY515" fmla="*/ 37354 h 599162"/>
                <a:gd name="connsiteX516" fmla="*/ 205372 w 770887"/>
                <a:gd name="connsiteY516" fmla="*/ 29883 h 599162"/>
                <a:gd name="connsiteX517" fmla="*/ 221829 w 770887"/>
                <a:gd name="connsiteY517" fmla="*/ 26895 h 599162"/>
                <a:gd name="connsiteX518" fmla="*/ 227813 w 770887"/>
                <a:gd name="connsiteY518" fmla="*/ 19424 h 599162"/>
                <a:gd name="connsiteX519" fmla="*/ 233797 w 770887"/>
                <a:gd name="connsiteY519" fmla="*/ 16436 h 599162"/>
                <a:gd name="connsiteX520" fmla="*/ 238285 w 770887"/>
                <a:gd name="connsiteY520" fmla="*/ 11953 h 599162"/>
                <a:gd name="connsiteX521" fmla="*/ 262223 w 770887"/>
                <a:gd name="connsiteY521" fmla="*/ 13447 h 599162"/>
                <a:gd name="connsiteX522" fmla="*/ 265215 w 770887"/>
                <a:gd name="connsiteY522" fmla="*/ 5977 h 599162"/>
                <a:gd name="connsiteX523" fmla="*/ 277183 w 770887"/>
                <a:gd name="connsiteY523" fmla="*/ 0 h 599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</a:cxnLst>
              <a:rect l="l" t="t" r="r" b="b"/>
              <a:pathLst>
                <a:path w="770887" h="599162">
                  <a:moveTo>
                    <a:pt x="302516" y="482511"/>
                  </a:moveTo>
                  <a:lnTo>
                    <a:pt x="307819" y="487813"/>
                  </a:lnTo>
                  <a:lnTo>
                    <a:pt x="318423" y="494883"/>
                  </a:lnTo>
                  <a:lnTo>
                    <a:pt x="311354" y="496651"/>
                  </a:lnTo>
                  <a:lnTo>
                    <a:pt x="307819" y="496651"/>
                  </a:lnTo>
                  <a:lnTo>
                    <a:pt x="300749" y="501953"/>
                  </a:lnTo>
                  <a:lnTo>
                    <a:pt x="300749" y="503720"/>
                  </a:lnTo>
                  <a:lnTo>
                    <a:pt x="300749" y="509023"/>
                  </a:lnTo>
                  <a:lnTo>
                    <a:pt x="304284" y="509023"/>
                  </a:lnTo>
                  <a:lnTo>
                    <a:pt x="311354" y="517860"/>
                  </a:lnTo>
                  <a:lnTo>
                    <a:pt x="311354" y="521395"/>
                  </a:lnTo>
                  <a:lnTo>
                    <a:pt x="306051" y="523162"/>
                  </a:lnTo>
                  <a:lnTo>
                    <a:pt x="302516" y="523162"/>
                  </a:lnTo>
                  <a:lnTo>
                    <a:pt x="298982" y="524930"/>
                  </a:lnTo>
                  <a:lnTo>
                    <a:pt x="297214" y="524930"/>
                  </a:lnTo>
                  <a:lnTo>
                    <a:pt x="291912" y="528465"/>
                  </a:lnTo>
                  <a:lnTo>
                    <a:pt x="291912" y="533767"/>
                  </a:lnTo>
                  <a:lnTo>
                    <a:pt x="291912" y="535534"/>
                  </a:lnTo>
                  <a:lnTo>
                    <a:pt x="288377" y="540837"/>
                  </a:lnTo>
                  <a:lnTo>
                    <a:pt x="283075" y="531999"/>
                  </a:lnTo>
                  <a:lnTo>
                    <a:pt x="283075" y="533767"/>
                  </a:lnTo>
                  <a:lnTo>
                    <a:pt x="281307" y="537302"/>
                  </a:lnTo>
                  <a:lnTo>
                    <a:pt x="276005" y="542604"/>
                  </a:lnTo>
                  <a:lnTo>
                    <a:pt x="272470" y="549674"/>
                  </a:lnTo>
                  <a:lnTo>
                    <a:pt x="272470" y="551441"/>
                  </a:lnTo>
                  <a:lnTo>
                    <a:pt x="272470" y="558511"/>
                  </a:lnTo>
                  <a:lnTo>
                    <a:pt x="256563" y="558511"/>
                  </a:lnTo>
                  <a:lnTo>
                    <a:pt x="268935" y="554976"/>
                  </a:lnTo>
                  <a:lnTo>
                    <a:pt x="270703" y="551441"/>
                  </a:lnTo>
                  <a:lnTo>
                    <a:pt x="272470" y="547906"/>
                  </a:lnTo>
                  <a:lnTo>
                    <a:pt x="270703" y="542604"/>
                  </a:lnTo>
                  <a:lnTo>
                    <a:pt x="267168" y="540837"/>
                  </a:lnTo>
                  <a:lnTo>
                    <a:pt x="265400" y="540837"/>
                  </a:lnTo>
                  <a:lnTo>
                    <a:pt x="261866" y="537302"/>
                  </a:lnTo>
                  <a:lnTo>
                    <a:pt x="261866" y="535534"/>
                  </a:lnTo>
                  <a:lnTo>
                    <a:pt x="260098" y="524930"/>
                  </a:lnTo>
                  <a:lnTo>
                    <a:pt x="263633" y="521395"/>
                  </a:lnTo>
                  <a:lnTo>
                    <a:pt x="265400" y="517860"/>
                  </a:lnTo>
                  <a:lnTo>
                    <a:pt x="270703" y="514325"/>
                  </a:lnTo>
                  <a:lnTo>
                    <a:pt x="272470" y="516093"/>
                  </a:lnTo>
                  <a:lnTo>
                    <a:pt x="277772" y="521395"/>
                  </a:lnTo>
                  <a:lnTo>
                    <a:pt x="281307" y="528465"/>
                  </a:lnTo>
                  <a:lnTo>
                    <a:pt x="281307" y="521395"/>
                  </a:lnTo>
                  <a:lnTo>
                    <a:pt x="279540" y="514325"/>
                  </a:lnTo>
                  <a:lnTo>
                    <a:pt x="276005" y="509023"/>
                  </a:lnTo>
                  <a:lnTo>
                    <a:pt x="281307" y="507255"/>
                  </a:lnTo>
                  <a:lnTo>
                    <a:pt x="288377" y="510790"/>
                  </a:lnTo>
                  <a:lnTo>
                    <a:pt x="291912" y="510790"/>
                  </a:lnTo>
                  <a:lnTo>
                    <a:pt x="291912" y="507255"/>
                  </a:lnTo>
                  <a:lnTo>
                    <a:pt x="291912" y="505488"/>
                  </a:lnTo>
                  <a:lnTo>
                    <a:pt x="291912" y="501953"/>
                  </a:lnTo>
                  <a:lnTo>
                    <a:pt x="291912" y="496651"/>
                  </a:lnTo>
                  <a:lnTo>
                    <a:pt x="290144" y="493116"/>
                  </a:lnTo>
                  <a:lnTo>
                    <a:pt x="297214" y="487813"/>
                  </a:lnTo>
                  <a:close/>
                  <a:moveTo>
                    <a:pt x="55075" y="374697"/>
                  </a:moveTo>
                  <a:lnTo>
                    <a:pt x="58610" y="374697"/>
                  </a:lnTo>
                  <a:lnTo>
                    <a:pt x="63912" y="385302"/>
                  </a:lnTo>
                  <a:lnTo>
                    <a:pt x="63912" y="390604"/>
                  </a:lnTo>
                  <a:lnTo>
                    <a:pt x="60377" y="395906"/>
                  </a:lnTo>
                  <a:lnTo>
                    <a:pt x="56842" y="395906"/>
                  </a:lnTo>
                  <a:lnTo>
                    <a:pt x="51540" y="395906"/>
                  </a:lnTo>
                  <a:lnTo>
                    <a:pt x="44470" y="390604"/>
                  </a:lnTo>
                  <a:lnTo>
                    <a:pt x="35633" y="383534"/>
                  </a:lnTo>
                  <a:lnTo>
                    <a:pt x="44470" y="378232"/>
                  </a:lnTo>
                  <a:lnTo>
                    <a:pt x="49773" y="378232"/>
                  </a:lnTo>
                  <a:close/>
                  <a:moveTo>
                    <a:pt x="4447" y="224465"/>
                  </a:moveTo>
                  <a:cubicBezTo>
                    <a:pt x="4447" y="224465"/>
                    <a:pt x="4447" y="224465"/>
                    <a:pt x="5929" y="230488"/>
                  </a:cubicBezTo>
                  <a:cubicBezTo>
                    <a:pt x="5929" y="230488"/>
                    <a:pt x="5929" y="230488"/>
                    <a:pt x="8894" y="233499"/>
                  </a:cubicBezTo>
                  <a:cubicBezTo>
                    <a:pt x="8894" y="233499"/>
                    <a:pt x="8894" y="233499"/>
                    <a:pt x="16306" y="235005"/>
                  </a:cubicBezTo>
                  <a:cubicBezTo>
                    <a:pt x="16306" y="235005"/>
                    <a:pt x="16306" y="235005"/>
                    <a:pt x="23717" y="235005"/>
                  </a:cubicBezTo>
                  <a:cubicBezTo>
                    <a:pt x="23717" y="235005"/>
                    <a:pt x="23717" y="235005"/>
                    <a:pt x="28164" y="238016"/>
                  </a:cubicBezTo>
                  <a:cubicBezTo>
                    <a:pt x="28164" y="238016"/>
                    <a:pt x="28164" y="238016"/>
                    <a:pt x="28164" y="242533"/>
                  </a:cubicBezTo>
                  <a:cubicBezTo>
                    <a:pt x="28164" y="242533"/>
                    <a:pt x="28164" y="242533"/>
                    <a:pt x="31129" y="245544"/>
                  </a:cubicBezTo>
                  <a:cubicBezTo>
                    <a:pt x="31129" y="245544"/>
                    <a:pt x="31129" y="245544"/>
                    <a:pt x="37058" y="251566"/>
                  </a:cubicBezTo>
                  <a:cubicBezTo>
                    <a:pt x="37058" y="251566"/>
                    <a:pt x="37058" y="251566"/>
                    <a:pt x="44470" y="262106"/>
                  </a:cubicBezTo>
                  <a:cubicBezTo>
                    <a:pt x="44470" y="262106"/>
                    <a:pt x="44470" y="262106"/>
                    <a:pt x="40023" y="262106"/>
                  </a:cubicBezTo>
                  <a:cubicBezTo>
                    <a:pt x="40023" y="262106"/>
                    <a:pt x="40023" y="262106"/>
                    <a:pt x="31129" y="262106"/>
                  </a:cubicBezTo>
                  <a:lnTo>
                    <a:pt x="29647" y="265117"/>
                  </a:lnTo>
                  <a:cubicBezTo>
                    <a:pt x="29647" y="265117"/>
                    <a:pt x="29647" y="265117"/>
                    <a:pt x="23717" y="259095"/>
                  </a:cubicBezTo>
                  <a:cubicBezTo>
                    <a:pt x="23717" y="259095"/>
                    <a:pt x="23717" y="259095"/>
                    <a:pt x="20753" y="250061"/>
                  </a:cubicBezTo>
                  <a:cubicBezTo>
                    <a:pt x="20753" y="250061"/>
                    <a:pt x="20753" y="250061"/>
                    <a:pt x="19270" y="247050"/>
                  </a:cubicBezTo>
                  <a:cubicBezTo>
                    <a:pt x="19270" y="247050"/>
                    <a:pt x="19270" y="247050"/>
                    <a:pt x="16306" y="244038"/>
                  </a:cubicBezTo>
                  <a:cubicBezTo>
                    <a:pt x="16306" y="244038"/>
                    <a:pt x="16306" y="244038"/>
                    <a:pt x="14823" y="244038"/>
                  </a:cubicBezTo>
                  <a:cubicBezTo>
                    <a:pt x="14823" y="244038"/>
                    <a:pt x="14823" y="244038"/>
                    <a:pt x="13341" y="244038"/>
                  </a:cubicBezTo>
                  <a:cubicBezTo>
                    <a:pt x="13341" y="244038"/>
                    <a:pt x="10376" y="244038"/>
                    <a:pt x="10376" y="244038"/>
                  </a:cubicBezTo>
                  <a:cubicBezTo>
                    <a:pt x="8894" y="242533"/>
                    <a:pt x="8894" y="244038"/>
                    <a:pt x="8894" y="244038"/>
                  </a:cubicBezTo>
                  <a:cubicBezTo>
                    <a:pt x="8894" y="244038"/>
                    <a:pt x="8894" y="244038"/>
                    <a:pt x="4447" y="244038"/>
                  </a:cubicBezTo>
                  <a:cubicBezTo>
                    <a:pt x="-1483" y="242533"/>
                    <a:pt x="2964" y="242533"/>
                    <a:pt x="2964" y="242533"/>
                  </a:cubicBezTo>
                  <a:cubicBezTo>
                    <a:pt x="1482" y="241027"/>
                    <a:pt x="1482" y="241027"/>
                    <a:pt x="1482" y="239521"/>
                  </a:cubicBezTo>
                  <a:cubicBezTo>
                    <a:pt x="1482" y="239521"/>
                    <a:pt x="0" y="236510"/>
                    <a:pt x="0" y="235005"/>
                  </a:cubicBezTo>
                  <a:cubicBezTo>
                    <a:pt x="0" y="235005"/>
                    <a:pt x="0" y="230488"/>
                    <a:pt x="0" y="230488"/>
                  </a:cubicBezTo>
                  <a:cubicBezTo>
                    <a:pt x="0" y="230488"/>
                    <a:pt x="0" y="230488"/>
                    <a:pt x="4447" y="224465"/>
                  </a:cubicBezTo>
                  <a:close/>
                  <a:moveTo>
                    <a:pt x="277183" y="0"/>
                  </a:moveTo>
                  <a:cubicBezTo>
                    <a:pt x="277183" y="0"/>
                    <a:pt x="277183" y="0"/>
                    <a:pt x="283168" y="5977"/>
                  </a:cubicBezTo>
                  <a:cubicBezTo>
                    <a:pt x="283168" y="5977"/>
                    <a:pt x="283168" y="5977"/>
                    <a:pt x="286160" y="10459"/>
                  </a:cubicBezTo>
                  <a:cubicBezTo>
                    <a:pt x="286160" y="10459"/>
                    <a:pt x="286160" y="10459"/>
                    <a:pt x="283168" y="10459"/>
                  </a:cubicBezTo>
                  <a:cubicBezTo>
                    <a:pt x="283168" y="10459"/>
                    <a:pt x="283168" y="10459"/>
                    <a:pt x="283168" y="14942"/>
                  </a:cubicBezTo>
                  <a:cubicBezTo>
                    <a:pt x="283168" y="14942"/>
                    <a:pt x="283168" y="14942"/>
                    <a:pt x="287656" y="17930"/>
                  </a:cubicBezTo>
                  <a:cubicBezTo>
                    <a:pt x="287656" y="17930"/>
                    <a:pt x="287656" y="17930"/>
                    <a:pt x="293640" y="17930"/>
                  </a:cubicBezTo>
                  <a:cubicBezTo>
                    <a:pt x="293640" y="17930"/>
                    <a:pt x="293640" y="17930"/>
                    <a:pt x="293640" y="13447"/>
                  </a:cubicBezTo>
                  <a:cubicBezTo>
                    <a:pt x="293640" y="13447"/>
                    <a:pt x="293640" y="13447"/>
                    <a:pt x="296632" y="10459"/>
                  </a:cubicBezTo>
                  <a:cubicBezTo>
                    <a:pt x="296632" y="10459"/>
                    <a:pt x="296632" y="10459"/>
                    <a:pt x="299624" y="13447"/>
                  </a:cubicBezTo>
                  <a:cubicBezTo>
                    <a:pt x="299624" y="13447"/>
                    <a:pt x="299624" y="13447"/>
                    <a:pt x="304113" y="19424"/>
                  </a:cubicBezTo>
                  <a:cubicBezTo>
                    <a:pt x="304113" y="19424"/>
                    <a:pt x="304113" y="19424"/>
                    <a:pt x="313089" y="17930"/>
                  </a:cubicBezTo>
                  <a:cubicBezTo>
                    <a:pt x="313089" y="17930"/>
                    <a:pt x="313089" y="17930"/>
                    <a:pt x="325058" y="20918"/>
                  </a:cubicBezTo>
                  <a:cubicBezTo>
                    <a:pt x="325058" y="20918"/>
                    <a:pt x="325058" y="20918"/>
                    <a:pt x="325058" y="25401"/>
                  </a:cubicBezTo>
                  <a:cubicBezTo>
                    <a:pt x="325058" y="25401"/>
                    <a:pt x="325058" y="25401"/>
                    <a:pt x="328050" y="31377"/>
                  </a:cubicBezTo>
                  <a:cubicBezTo>
                    <a:pt x="328050" y="31377"/>
                    <a:pt x="328050" y="31377"/>
                    <a:pt x="335530" y="37354"/>
                  </a:cubicBezTo>
                  <a:cubicBezTo>
                    <a:pt x="335530" y="37354"/>
                    <a:pt x="335530" y="37354"/>
                    <a:pt x="351987" y="37354"/>
                  </a:cubicBezTo>
                  <a:cubicBezTo>
                    <a:pt x="351987" y="37354"/>
                    <a:pt x="351987" y="37354"/>
                    <a:pt x="356475" y="37354"/>
                  </a:cubicBezTo>
                  <a:cubicBezTo>
                    <a:pt x="356475" y="37354"/>
                    <a:pt x="356475" y="37354"/>
                    <a:pt x="360963" y="34366"/>
                  </a:cubicBezTo>
                  <a:cubicBezTo>
                    <a:pt x="360963" y="34366"/>
                    <a:pt x="360963" y="34366"/>
                    <a:pt x="366948" y="34366"/>
                  </a:cubicBezTo>
                  <a:cubicBezTo>
                    <a:pt x="366948" y="34366"/>
                    <a:pt x="366948" y="34366"/>
                    <a:pt x="374428" y="38848"/>
                  </a:cubicBezTo>
                  <a:cubicBezTo>
                    <a:pt x="374428" y="38848"/>
                    <a:pt x="374428" y="38848"/>
                    <a:pt x="375924" y="43331"/>
                  </a:cubicBezTo>
                  <a:cubicBezTo>
                    <a:pt x="375924" y="43331"/>
                    <a:pt x="375924" y="43331"/>
                    <a:pt x="375924" y="47813"/>
                  </a:cubicBezTo>
                  <a:cubicBezTo>
                    <a:pt x="375924" y="47813"/>
                    <a:pt x="375924" y="47813"/>
                    <a:pt x="375924" y="48560"/>
                  </a:cubicBezTo>
                  <a:lnTo>
                    <a:pt x="375924" y="50802"/>
                  </a:lnTo>
                  <a:cubicBezTo>
                    <a:pt x="375924" y="50802"/>
                    <a:pt x="375924" y="50802"/>
                    <a:pt x="383404" y="46319"/>
                  </a:cubicBezTo>
                  <a:cubicBezTo>
                    <a:pt x="383404" y="46319"/>
                    <a:pt x="383404" y="46319"/>
                    <a:pt x="392381" y="43331"/>
                  </a:cubicBezTo>
                  <a:cubicBezTo>
                    <a:pt x="392381" y="43331"/>
                    <a:pt x="392381" y="43331"/>
                    <a:pt x="398365" y="43331"/>
                  </a:cubicBezTo>
                  <a:cubicBezTo>
                    <a:pt x="398365" y="43331"/>
                    <a:pt x="398365" y="43331"/>
                    <a:pt x="410334" y="47813"/>
                  </a:cubicBezTo>
                  <a:cubicBezTo>
                    <a:pt x="410334" y="47813"/>
                    <a:pt x="410334" y="47813"/>
                    <a:pt x="420806" y="50802"/>
                  </a:cubicBezTo>
                  <a:cubicBezTo>
                    <a:pt x="420806" y="50802"/>
                    <a:pt x="420806" y="50802"/>
                    <a:pt x="432775" y="47813"/>
                  </a:cubicBezTo>
                  <a:cubicBezTo>
                    <a:pt x="432775" y="47813"/>
                    <a:pt x="432775" y="47813"/>
                    <a:pt x="438759" y="43331"/>
                  </a:cubicBezTo>
                  <a:cubicBezTo>
                    <a:pt x="438759" y="43331"/>
                    <a:pt x="438759" y="43331"/>
                    <a:pt x="444743" y="43331"/>
                  </a:cubicBezTo>
                  <a:cubicBezTo>
                    <a:pt x="444743" y="43331"/>
                    <a:pt x="444743" y="43331"/>
                    <a:pt x="447736" y="43331"/>
                  </a:cubicBezTo>
                  <a:cubicBezTo>
                    <a:pt x="447736" y="43331"/>
                    <a:pt x="447736" y="43331"/>
                    <a:pt x="455216" y="50802"/>
                  </a:cubicBezTo>
                  <a:cubicBezTo>
                    <a:pt x="455216" y="50802"/>
                    <a:pt x="455216" y="50802"/>
                    <a:pt x="462696" y="56778"/>
                  </a:cubicBezTo>
                  <a:cubicBezTo>
                    <a:pt x="462696" y="56778"/>
                    <a:pt x="462696" y="56778"/>
                    <a:pt x="476161" y="58272"/>
                  </a:cubicBezTo>
                  <a:lnTo>
                    <a:pt x="482145" y="110568"/>
                  </a:lnTo>
                  <a:cubicBezTo>
                    <a:pt x="482145" y="110568"/>
                    <a:pt x="482145" y="110568"/>
                    <a:pt x="500098" y="242056"/>
                  </a:cubicBezTo>
                  <a:cubicBezTo>
                    <a:pt x="500098" y="242056"/>
                    <a:pt x="500098" y="242056"/>
                    <a:pt x="521043" y="400438"/>
                  </a:cubicBezTo>
                  <a:cubicBezTo>
                    <a:pt x="521043" y="400438"/>
                    <a:pt x="521043" y="400438"/>
                    <a:pt x="525531" y="409403"/>
                  </a:cubicBezTo>
                  <a:cubicBezTo>
                    <a:pt x="525531" y="409403"/>
                    <a:pt x="525531" y="409403"/>
                    <a:pt x="540492" y="409403"/>
                  </a:cubicBezTo>
                  <a:cubicBezTo>
                    <a:pt x="540492" y="409403"/>
                    <a:pt x="540492" y="409403"/>
                    <a:pt x="543484" y="400438"/>
                  </a:cubicBezTo>
                  <a:cubicBezTo>
                    <a:pt x="543484" y="400438"/>
                    <a:pt x="543484" y="400438"/>
                    <a:pt x="555453" y="400438"/>
                  </a:cubicBezTo>
                  <a:cubicBezTo>
                    <a:pt x="555453" y="400438"/>
                    <a:pt x="555453" y="400438"/>
                    <a:pt x="555453" y="404920"/>
                  </a:cubicBezTo>
                  <a:cubicBezTo>
                    <a:pt x="555453" y="404920"/>
                    <a:pt x="555453" y="404920"/>
                    <a:pt x="559941" y="410897"/>
                  </a:cubicBezTo>
                  <a:cubicBezTo>
                    <a:pt x="559941" y="410897"/>
                    <a:pt x="559941" y="410897"/>
                    <a:pt x="579390" y="424344"/>
                  </a:cubicBezTo>
                  <a:cubicBezTo>
                    <a:pt x="579390" y="424344"/>
                    <a:pt x="579390" y="424344"/>
                    <a:pt x="595847" y="442274"/>
                  </a:cubicBezTo>
                  <a:cubicBezTo>
                    <a:pt x="595847" y="442274"/>
                    <a:pt x="595847" y="442274"/>
                    <a:pt x="604823" y="434803"/>
                  </a:cubicBezTo>
                  <a:cubicBezTo>
                    <a:pt x="604823" y="434803"/>
                    <a:pt x="604823" y="434803"/>
                    <a:pt x="610807" y="419862"/>
                  </a:cubicBezTo>
                  <a:cubicBezTo>
                    <a:pt x="610807" y="419862"/>
                    <a:pt x="610807" y="419862"/>
                    <a:pt x="618288" y="412391"/>
                  </a:cubicBezTo>
                  <a:cubicBezTo>
                    <a:pt x="618288" y="412391"/>
                    <a:pt x="618288" y="412391"/>
                    <a:pt x="625768" y="407908"/>
                  </a:cubicBezTo>
                  <a:cubicBezTo>
                    <a:pt x="625768" y="407908"/>
                    <a:pt x="625768" y="407908"/>
                    <a:pt x="639233" y="413885"/>
                  </a:cubicBezTo>
                  <a:cubicBezTo>
                    <a:pt x="639233" y="413885"/>
                    <a:pt x="639233" y="413885"/>
                    <a:pt x="655690" y="425838"/>
                  </a:cubicBezTo>
                  <a:cubicBezTo>
                    <a:pt x="655690" y="425838"/>
                    <a:pt x="655690" y="425838"/>
                    <a:pt x="672146" y="442274"/>
                  </a:cubicBezTo>
                  <a:cubicBezTo>
                    <a:pt x="672146" y="442274"/>
                    <a:pt x="672146" y="442274"/>
                    <a:pt x="684115" y="455722"/>
                  </a:cubicBezTo>
                  <a:cubicBezTo>
                    <a:pt x="684115" y="455722"/>
                    <a:pt x="684115" y="455722"/>
                    <a:pt x="708052" y="479629"/>
                  </a:cubicBezTo>
                  <a:cubicBezTo>
                    <a:pt x="708052" y="479629"/>
                    <a:pt x="708052" y="479629"/>
                    <a:pt x="723013" y="500547"/>
                  </a:cubicBezTo>
                  <a:cubicBezTo>
                    <a:pt x="723013" y="500547"/>
                    <a:pt x="723013" y="500547"/>
                    <a:pt x="731989" y="502041"/>
                  </a:cubicBezTo>
                  <a:cubicBezTo>
                    <a:pt x="731989" y="502041"/>
                    <a:pt x="731989" y="502041"/>
                    <a:pt x="742462" y="503535"/>
                  </a:cubicBezTo>
                  <a:cubicBezTo>
                    <a:pt x="742462" y="503535"/>
                    <a:pt x="742462" y="503535"/>
                    <a:pt x="760415" y="509512"/>
                  </a:cubicBezTo>
                  <a:cubicBezTo>
                    <a:pt x="760415" y="509512"/>
                    <a:pt x="760415" y="509512"/>
                    <a:pt x="767895" y="513994"/>
                  </a:cubicBezTo>
                  <a:cubicBezTo>
                    <a:pt x="767895" y="513994"/>
                    <a:pt x="767895" y="513994"/>
                    <a:pt x="767895" y="519971"/>
                  </a:cubicBezTo>
                  <a:cubicBezTo>
                    <a:pt x="767895" y="519971"/>
                    <a:pt x="767895" y="519971"/>
                    <a:pt x="770887" y="533419"/>
                  </a:cubicBezTo>
                  <a:cubicBezTo>
                    <a:pt x="770887" y="533419"/>
                    <a:pt x="770887" y="533419"/>
                    <a:pt x="770887" y="539395"/>
                  </a:cubicBezTo>
                  <a:cubicBezTo>
                    <a:pt x="770887" y="539395"/>
                    <a:pt x="770887" y="539395"/>
                    <a:pt x="770887" y="545372"/>
                  </a:cubicBezTo>
                  <a:cubicBezTo>
                    <a:pt x="770887" y="545372"/>
                    <a:pt x="770887" y="545372"/>
                    <a:pt x="770887" y="558820"/>
                  </a:cubicBezTo>
                  <a:cubicBezTo>
                    <a:pt x="770887" y="558820"/>
                    <a:pt x="770887" y="558820"/>
                    <a:pt x="764903" y="563302"/>
                  </a:cubicBezTo>
                  <a:cubicBezTo>
                    <a:pt x="764903" y="563302"/>
                    <a:pt x="764903" y="563302"/>
                    <a:pt x="760415" y="557325"/>
                  </a:cubicBezTo>
                  <a:cubicBezTo>
                    <a:pt x="760415" y="557325"/>
                    <a:pt x="760415" y="557325"/>
                    <a:pt x="755926" y="549855"/>
                  </a:cubicBezTo>
                  <a:cubicBezTo>
                    <a:pt x="755926" y="549855"/>
                    <a:pt x="755926" y="549855"/>
                    <a:pt x="751438" y="552843"/>
                  </a:cubicBezTo>
                  <a:cubicBezTo>
                    <a:pt x="751438" y="552843"/>
                    <a:pt x="751438" y="552843"/>
                    <a:pt x="755926" y="560314"/>
                  </a:cubicBezTo>
                  <a:cubicBezTo>
                    <a:pt x="755926" y="560314"/>
                    <a:pt x="755926" y="560314"/>
                    <a:pt x="752934" y="561808"/>
                  </a:cubicBezTo>
                  <a:cubicBezTo>
                    <a:pt x="752934" y="561808"/>
                    <a:pt x="752934" y="561808"/>
                    <a:pt x="748446" y="558820"/>
                  </a:cubicBezTo>
                  <a:cubicBezTo>
                    <a:pt x="748446" y="558820"/>
                    <a:pt x="748446" y="558820"/>
                    <a:pt x="739470" y="555831"/>
                  </a:cubicBezTo>
                  <a:cubicBezTo>
                    <a:pt x="739470" y="555831"/>
                    <a:pt x="739470" y="555831"/>
                    <a:pt x="739470" y="549855"/>
                  </a:cubicBezTo>
                  <a:cubicBezTo>
                    <a:pt x="739470" y="549855"/>
                    <a:pt x="739470" y="549855"/>
                    <a:pt x="736478" y="542384"/>
                  </a:cubicBezTo>
                  <a:cubicBezTo>
                    <a:pt x="736478" y="542384"/>
                    <a:pt x="736478" y="542384"/>
                    <a:pt x="731989" y="539395"/>
                  </a:cubicBezTo>
                  <a:cubicBezTo>
                    <a:pt x="731989" y="539395"/>
                    <a:pt x="731989" y="539395"/>
                    <a:pt x="728997" y="533419"/>
                  </a:cubicBezTo>
                  <a:cubicBezTo>
                    <a:pt x="728997" y="533419"/>
                    <a:pt x="728997" y="533419"/>
                    <a:pt x="717029" y="524454"/>
                  </a:cubicBezTo>
                  <a:cubicBezTo>
                    <a:pt x="717029" y="524454"/>
                    <a:pt x="717029" y="524454"/>
                    <a:pt x="706556" y="525948"/>
                  </a:cubicBezTo>
                  <a:cubicBezTo>
                    <a:pt x="706556" y="525948"/>
                    <a:pt x="706556" y="525948"/>
                    <a:pt x="709548" y="530430"/>
                  </a:cubicBezTo>
                  <a:cubicBezTo>
                    <a:pt x="709548" y="530430"/>
                    <a:pt x="709548" y="530430"/>
                    <a:pt x="712540" y="533419"/>
                  </a:cubicBezTo>
                  <a:cubicBezTo>
                    <a:pt x="712540" y="533419"/>
                    <a:pt x="712540" y="533419"/>
                    <a:pt x="723013" y="539395"/>
                  </a:cubicBezTo>
                  <a:cubicBezTo>
                    <a:pt x="723013" y="539395"/>
                    <a:pt x="723013" y="539395"/>
                    <a:pt x="728997" y="545372"/>
                  </a:cubicBezTo>
                  <a:cubicBezTo>
                    <a:pt x="728997" y="545372"/>
                    <a:pt x="728997" y="545372"/>
                    <a:pt x="728997" y="549855"/>
                  </a:cubicBezTo>
                  <a:cubicBezTo>
                    <a:pt x="728997" y="549855"/>
                    <a:pt x="728997" y="549855"/>
                    <a:pt x="733485" y="554337"/>
                  </a:cubicBezTo>
                  <a:cubicBezTo>
                    <a:pt x="733485" y="554337"/>
                    <a:pt x="733485" y="554337"/>
                    <a:pt x="736478" y="558820"/>
                  </a:cubicBezTo>
                  <a:cubicBezTo>
                    <a:pt x="736478" y="558820"/>
                    <a:pt x="736478" y="558820"/>
                    <a:pt x="739470" y="569279"/>
                  </a:cubicBezTo>
                  <a:cubicBezTo>
                    <a:pt x="739470" y="569279"/>
                    <a:pt x="739470" y="569279"/>
                    <a:pt x="739470" y="572267"/>
                  </a:cubicBezTo>
                  <a:cubicBezTo>
                    <a:pt x="739470" y="572267"/>
                    <a:pt x="739470" y="572267"/>
                    <a:pt x="734981" y="573761"/>
                  </a:cubicBezTo>
                  <a:cubicBezTo>
                    <a:pt x="734981" y="573761"/>
                    <a:pt x="734981" y="573761"/>
                    <a:pt x="731989" y="566290"/>
                  </a:cubicBezTo>
                  <a:cubicBezTo>
                    <a:pt x="731989" y="566290"/>
                    <a:pt x="731989" y="566290"/>
                    <a:pt x="731989" y="573761"/>
                  </a:cubicBezTo>
                  <a:cubicBezTo>
                    <a:pt x="731989" y="573761"/>
                    <a:pt x="731989" y="573761"/>
                    <a:pt x="728997" y="579738"/>
                  </a:cubicBezTo>
                  <a:cubicBezTo>
                    <a:pt x="728997" y="579738"/>
                    <a:pt x="728997" y="579738"/>
                    <a:pt x="724509" y="578244"/>
                  </a:cubicBezTo>
                  <a:cubicBezTo>
                    <a:pt x="724509" y="578244"/>
                    <a:pt x="724509" y="578244"/>
                    <a:pt x="717029" y="570773"/>
                  </a:cubicBezTo>
                  <a:cubicBezTo>
                    <a:pt x="717029" y="570773"/>
                    <a:pt x="717029" y="570773"/>
                    <a:pt x="709548" y="561808"/>
                  </a:cubicBezTo>
                  <a:cubicBezTo>
                    <a:pt x="709548" y="561808"/>
                    <a:pt x="709548" y="561808"/>
                    <a:pt x="703564" y="564796"/>
                  </a:cubicBezTo>
                  <a:cubicBezTo>
                    <a:pt x="703564" y="564796"/>
                    <a:pt x="703564" y="564796"/>
                    <a:pt x="699076" y="564796"/>
                  </a:cubicBezTo>
                  <a:cubicBezTo>
                    <a:pt x="699076" y="564796"/>
                    <a:pt x="699076" y="564796"/>
                    <a:pt x="702068" y="555831"/>
                  </a:cubicBezTo>
                  <a:cubicBezTo>
                    <a:pt x="702068" y="555831"/>
                    <a:pt x="702068" y="555831"/>
                    <a:pt x="709548" y="554337"/>
                  </a:cubicBezTo>
                  <a:cubicBezTo>
                    <a:pt x="709548" y="554337"/>
                    <a:pt x="709548" y="554337"/>
                    <a:pt x="706556" y="545372"/>
                  </a:cubicBezTo>
                  <a:cubicBezTo>
                    <a:pt x="706556" y="545372"/>
                    <a:pt x="706556" y="545372"/>
                    <a:pt x="697580" y="549855"/>
                  </a:cubicBezTo>
                  <a:cubicBezTo>
                    <a:pt x="697580" y="549855"/>
                    <a:pt x="697580" y="549855"/>
                    <a:pt x="700572" y="540890"/>
                  </a:cubicBezTo>
                  <a:cubicBezTo>
                    <a:pt x="700572" y="540890"/>
                    <a:pt x="700572" y="540890"/>
                    <a:pt x="696084" y="534913"/>
                  </a:cubicBezTo>
                  <a:cubicBezTo>
                    <a:pt x="696084" y="534913"/>
                    <a:pt x="696084" y="534913"/>
                    <a:pt x="694588" y="530430"/>
                  </a:cubicBezTo>
                  <a:cubicBezTo>
                    <a:pt x="694588" y="530430"/>
                    <a:pt x="694588" y="530430"/>
                    <a:pt x="694588" y="525948"/>
                  </a:cubicBezTo>
                  <a:cubicBezTo>
                    <a:pt x="694588" y="525948"/>
                    <a:pt x="694588" y="525948"/>
                    <a:pt x="700572" y="516983"/>
                  </a:cubicBezTo>
                  <a:cubicBezTo>
                    <a:pt x="700572" y="516983"/>
                    <a:pt x="700572" y="516983"/>
                    <a:pt x="693091" y="516983"/>
                  </a:cubicBezTo>
                  <a:cubicBezTo>
                    <a:pt x="693091" y="516983"/>
                    <a:pt x="693091" y="516983"/>
                    <a:pt x="690099" y="519971"/>
                  </a:cubicBezTo>
                  <a:cubicBezTo>
                    <a:pt x="690099" y="519971"/>
                    <a:pt x="690099" y="519971"/>
                    <a:pt x="690099" y="522959"/>
                  </a:cubicBezTo>
                  <a:cubicBezTo>
                    <a:pt x="690099" y="522959"/>
                    <a:pt x="690099" y="522959"/>
                    <a:pt x="690099" y="531925"/>
                  </a:cubicBezTo>
                  <a:cubicBezTo>
                    <a:pt x="690099" y="531925"/>
                    <a:pt x="690099" y="531925"/>
                    <a:pt x="685611" y="534913"/>
                  </a:cubicBezTo>
                  <a:cubicBezTo>
                    <a:pt x="685611" y="534913"/>
                    <a:pt x="685611" y="534913"/>
                    <a:pt x="682619" y="537901"/>
                  </a:cubicBezTo>
                  <a:cubicBezTo>
                    <a:pt x="682619" y="537901"/>
                    <a:pt x="682619" y="534913"/>
                    <a:pt x="682619" y="533419"/>
                  </a:cubicBezTo>
                  <a:cubicBezTo>
                    <a:pt x="682619" y="531925"/>
                    <a:pt x="681123" y="527442"/>
                    <a:pt x="681123" y="527442"/>
                  </a:cubicBezTo>
                  <a:cubicBezTo>
                    <a:pt x="681123" y="527442"/>
                    <a:pt x="679627" y="522959"/>
                    <a:pt x="679627" y="519971"/>
                  </a:cubicBezTo>
                  <a:cubicBezTo>
                    <a:pt x="679627" y="518477"/>
                    <a:pt x="678131" y="515489"/>
                    <a:pt x="678131" y="515489"/>
                  </a:cubicBezTo>
                  <a:cubicBezTo>
                    <a:pt x="678131" y="515489"/>
                    <a:pt x="676635" y="512500"/>
                    <a:pt x="676635" y="511006"/>
                  </a:cubicBezTo>
                  <a:cubicBezTo>
                    <a:pt x="676635" y="508018"/>
                    <a:pt x="676635" y="506524"/>
                    <a:pt x="676635" y="506524"/>
                  </a:cubicBezTo>
                  <a:cubicBezTo>
                    <a:pt x="676635" y="506524"/>
                    <a:pt x="678131" y="503535"/>
                    <a:pt x="681123" y="503535"/>
                  </a:cubicBezTo>
                  <a:cubicBezTo>
                    <a:pt x="682619" y="502041"/>
                    <a:pt x="684115" y="499053"/>
                    <a:pt x="684115" y="499053"/>
                  </a:cubicBezTo>
                  <a:cubicBezTo>
                    <a:pt x="684115" y="499053"/>
                    <a:pt x="684115" y="499053"/>
                    <a:pt x="690099" y="493076"/>
                  </a:cubicBezTo>
                  <a:cubicBezTo>
                    <a:pt x="690099" y="493076"/>
                    <a:pt x="690099" y="493076"/>
                    <a:pt x="684115" y="482617"/>
                  </a:cubicBezTo>
                  <a:cubicBezTo>
                    <a:pt x="684115" y="482617"/>
                    <a:pt x="684115" y="482617"/>
                    <a:pt x="681123" y="484111"/>
                  </a:cubicBezTo>
                  <a:cubicBezTo>
                    <a:pt x="681123" y="484111"/>
                    <a:pt x="681123" y="484111"/>
                    <a:pt x="678131" y="491582"/>
                  </a:cubicBezTo>
                  <a:cubicBezTo>
                    <a:pt x="678131" y="491582"/>
                    <a:pt x="678131" y="491582"/>
                    <a:pt x="672146" y="499053"/>
                  </a:cubicBezTo>
                  <a:cubicBezTo>
                    <a:pt x="672146" y="499053"/>
                    <a:pt x="672146" y="499053"/>
                    <a:pt x="667658" y="502041"/>
                  </a:cubicBezTo>
                  <a:cubicBezTo>
                    <a:pt x="667658" y="502041"/>
                    <a:pt x="667658" y="502041"/>
                    <a:pt x="666162" y="505029"/>
                  </a:cubicBezTo>
                  <a:cubicBezTo>
                    <a:pt x="666162" y="505029"/>
                    <a:pt x="666162" y="505029"/>
                    <a:pt x="669154" y="516983"/>
                  </a:cubicBezTo>
                  <a:cubicBezTo>
                    <a:pt x="669154" y="516983"/>
                    <a:pt x="669154" y="516983"/>
                    <a:pt x="675139" y="533419"/>
                  </a:cubicBezTo>
                  <a:cubicBezTo>
                    <a:pt x="675139" y="533419"/>
                    <a:pt x="675139" y="533419"/>
                    <a:pt x="669154" y="531925"/>
                  </a:cubicBezTo>
                  <a:cubicBezTo>
                    <a:pt x="669154" y="531925"/>
                    <a:pt x="669154" y="531925"/>
                    <a:pt x="660178" y="513994"/>
                  </a:cubicBezTo>
                  <a:cubicBezTo>
                    <a:pt x="660178" y="513994"/>
                    <a:pt x="660178" y="513994"/>
                    <a:pt x="649705" y="499053"/>
                  </a:cubicBezTo>
                  <a:cubicBezTo>
                    <a:pt x="649705" y="499053"/>
                    <a:pt x="649705" y="499053"/>
                    <a:pt x="646713" y="508018"/>
                  </a:cubicBezTo>
                  <a:cubicBezTo>
                    <a:pt x="646713" y="508018"/>
                    <a:pt x="646713" y="508018"/>
                    <a:pt x="643721" y="506524"/>
                  </a:cubicBezTo>
                  <a:cubicBezTo>
                    <a:pt x="643721" y="506524"/>
                    <a:pt x="643721" y="506524"/>
                    <a:pt x="639233" y="496064"/>
                  </a:cubicBezTo>
                  <a:cubicBezTo>
                    <a:pt x="639233" y="496064"/>
                    <a:pt x="639233" y="496064"/>
                    <a:pt x="633249" y="491582"/>
                  </a:cubicBezTo>
                  <a:cubicBezTo>
                    <a:pt x="633249" y="491582"/>
                    <a:pt x="633249" y="491582"/>
                    <a:pt x="618288" y="475146"/>
                  </a:cubicBezTo>
                  <a:cubicBezTo>
                    <a:pt x="618288" y="475146"/>
                    <a:pt x="618288" y="475146"/>
                    <a:pt x="618288" y="464687"/>
                  </a:cubicBezTo>
                  <a:cubicBezTo>
                    <a:pt x="618288" y="464687"/>
                    <a:pt x="618288" y="464687"/>
                    <a:pt x="615296" y="470664"/>
                  </a:cubicBezTo>
                  <a:cubicBezTo>
                    <a:pt x="615296" y="470664"/>
                    <a:pt x="615296" y="470664"/>
                    <a:pt x="607815" y="467675"/>
                  </a:cubicBezTo>
                  <a:cubicBezTo>
                    <a:pt x="607815" y="467675"/>
                    <a:pt x="607815" y="467675"/>
                    <a:pt x="591358" y="452734"/>
                  </a:cubicBezTo>
                  <a:cubicBezTo>
                    <a:pt x="591358" y="452734"/>
                    <a:pt x="591358" y="452734"/>
                    <a:pt x="580886" y="440780"/>
                  </a:cubicBezTo>
                  <a:cubicBezTo>
                    <a:pt x="580886" y="440780"/>
                    <a:pt x="580886" y="440780"/>
                    <a:pt x="574902" y="442274"/>
                  </a:cubicBezTo>
                  <a:cubicBezTo>
                    <a:pt x="574902" y="442274"/>
                    <a:pt x="574902" y="442274"/>
                    <a:pt x="561437" y="439286"/>
                  </a:cubicBezTo>
                  <a:cubicBezTo>
                    <a:pt x="561437" y="439286"/>
                    <a:pt x="561437" y="439286"/>
                    <a:pt x="552461" y="430321"/>
                  </a:cubicBezTo>
                  <a:cubicBezTo>
                    <a:pt x="552461" y="430321"/>
                    <a:pt x="552461" y="430321"/>
                    <a:pt x="552461" y="419862"/>
                  </a:cubicBezTo>
                  <a:cubicBezTo>
                    <a:pt x="552461" y="419862"/>
                    <a:pt x="552461" y="419862"/>
                    <a:pt x="547972" y="422850"/>
                  </a:cubicBezTo>
                  <a:cubicBezTo>
                    <a:pt x="547972" y="422850"/>
                    <a:pt x="547972" y="422850"/>
                    <a:pt x="530020" y="422850"/>
                  </a:cubicBezTo>
                  <a:cubicBezTo>
                    <a:pt x="530020" y="422850"/>
                    <a:pt x="530020" y="422850"/>
                    <a:pt x="521043" y="421356"/>
                  </a:cubicBezTo>
                  <a:cubicBezTo>
                    <a:pt x="521043" y="421356"/>
                    <a:pt x="521043" y="421356"/>
                    <a:pt x="510571" y="418368"/>
                  </a:cubicBezTo>
                  <a:cubicBezTo>
                    <a:pt x="510571" y="418368"/>
                    <a:pt x="510571" y="418368"/>
                    <a:pt x="491122" y="416873"/>
                  </a:cubicBezTo>
                  <a:cubicBezTo>
                    <a:pt x="491122" y="416873"/>
                    <a:pt x="491122" y="416873"/>
                    <a:pt x="471673" y="421356"/>
                  </a:cubicBezTo>
                  <a:cubicBezTo>
                    <a:pt x="471673" y="421356"/>
                    <a:pt x="471673" y="421356"/>
                    <a:pt x="458208" y="424344"/>
                  </a:cubicBezTo>
                  <a:cubicBezTo>
                    <a:pt x="458208" y="424344"/>
                    <a:pt x="458208" y="424344"/>
                    <a:pt x="461200" y="412391"/>
                  </a:cubicBezTo>
                  <a:cubicBezTo>
                    <a:pt x="461200" y="412391"/>
                    <a:pt x="461200" y="412391"/>
                    <a:pt x="456712" y="415379"/>
                  </a:cubicBezTo>
                  <a:cubicBezTo>
                    <a:pt x="456712" y="415379"/>
                    <a:pt x="456712" y="415379"/>
                    <a:pt x="449232" y="410897"/>
                  </a:cubicBezTo>
                  <a:cubicBezTo>
                    <a:pt x="449232" y="410897"/>
                    <a:pt x="449232" y="410897"/>
                    <a:pt x="443247" y="407908"/>
                  </a:cubicBezTo>
                  <a:cubicBezTo>
                    <a:pt x="443247" y="407908"/>
                    <a:pt x="443247" y="407908"/>
                    <a:pt x="437263" y="407908"/>
                  </a:cubicBezTo>
                  <a:cubicBezTo>
                    <a:pt x="437263" y="407908"/>
                    <a:pt x="437263" y="407908"/>
                    <a:pt x="432775" y="407908"/>
                  </a:cubicBezTo>
                  <a:cubicBezTo>
                    <a:pt x="432775" y="407908"/>
                    <a:pt x="432775" y="407908"/>
                    <a:pt x="425294" y="412391"/>
                  </a:cubicBezTo>
                  <a:cubicBezTo>
                    <a:pt x="425294" y="412391"/>
                    <a:pt x="425294" y="412391"/>
                    <a:pt x="419310" y="415379"/>
                  </a:cubicBezTo>
                  <a:cubicBezTo>
                    <a:pt x="419310" y="415379"/>
                    <a:pt x="419310" y="415379"/>
                    <a:pt x="413326" y="422850"/>
                  </a:cubicBezTo>
                  <a:cubicBezTo>
                    <a:pt x="413326" y="422850"/>
                    <a:pt x="413326" y="422850"/>
                    <a:pt x="410334" y="425838"/>
                  </a:cubicBezTo>
                  <a:cubicBezTo>
                    <a:pt x="410334" y="425838"/>
                    <a:pt x="410334" y="425838"/>
                    <a:pt x="402853" y="424344"/>
                  </a:cubicBezTo>
                  <a:cubicBezTo>
                    <a:pt x="402853" y="424344"/>
                    <a:pt x="402853" y="424344"/>
                    <a:pt x="410334" y="418368"/>
                  </a:cubicBezTo>
                  <a:cubicBezTo>
                    <a:pt x="410334" y="418368"/>
                    <a:pt x="410334" y="418368"/>
                    <a:pt x="419310" y="409403"/>
                  </a:cubicBezTo>
                  <a:cubicBezTo>
                    <a:pt x="419310" y="409403"/>
                    <a:pt x="419310" y="409403"/>
                    <a:pt x="425294" y="403426"/>
                  </a:cubicBezTo>
                  <a:cubicBezTo>
                    <a:pt x="425294" y="403426"/>
                    <a:pt x="425294" y="403426"/>
                    <a:pt x="429783" y="397449"/>
                  </a:cubicBezTo>
                  <a:cubicBezTo>
                    <a:pt x="429783" y="397449"/>
                    <a:pt x="429783" y="397449"/>
                    <a:pt x="426791" y="397449"/>
                  </a:cubicBezTo>
                  <a:cubicBezTo>
                    <a:pt x="426791" y="397449"/>
                    <a:pt x="426791" y="397449"/>
                    <a:pt x="420806" y="394461"/>
                  </a:cubicBezTo>
                  <a:cubicBezTo>
                    <a:pt x="420806" y="394461"/>
                    <a:pt x="420806" y="394461"/>
                    <a:pt x="420806" y="384002"/>
                  </a:cubicBezTo>
                  <a:cubicBezTo>
                    <a:pt x="420806" y="384002"/>
                    <a:pt x="420806" y="384002"/>
                    <a:pt x="414822" y="388484"/>
                  </a:cubicBezTo>
                  <a:cubicBezTo>
                    <a:pt x="414822" y="388484"/>
                    <a:pt x="414822" y="388484"/>
                    <a:pt x="413326" y="389978"/>
                  </a:cubicBezTo>
                  <a:cubicBezTo>
                    <a:pt x="413326" y="389978"/>
                    <a:pt x="413326" y="389978"/>
                    <a:pt x="402853" y="389978"/>
                  </a:cubicBezTo>
                  <a:cubicBezTo>
                    <a:pt x="402853" y="389978"/>
                    <a:pt x="402853" y="389978"/>
                    <a:pt x="393877" y="388484"/>
                  </a:cubicBezTo>
                  <a:cubicBezTo>
                    <a:pt x="393877" y="388484"/>
                    <a:pt x="393877" y="388484"/>
                    <a:pt x="389389" y="392967"/>
                  </a:cubicBezTo>
                  <a:cubicBezTo>
                    <a:pt x="389389" y="392967"/>
                    <a:pt x="389389" y="392967"/>
                    <a:pt x="386397" y="401932"/>
                  </a:cubicBezTo>
                  <a:cubicBezTo>
                    <a:pt x="386397" y="401932"/>
                    <a:pt x="386397" y="401932"/>
                    <a:pt x="392381" y="409403"/>
                  </a:cubicBezTo>
                  <a:cubicBezTo>
                    <a:pt x="392381" y="409403"/>
                    <a:pt x="392381" y="409403"/>
                    <a:pt x="389389" y="421356"/>
                  </a:cubicBezTo>
                  <a:cubicBezTo>
                    <a:pt x="389389" y="421356"/>
                    <a:pt x="389389" y="421356"/>
                    <a:pt x="381908" y="428827"/>
                  </a:cubicBezTo>
                  <a:cubicBezTo>
                    <a:pt x="381908" y="428827"/>
                    <a:pt x="381908" y="428827"/>
                    <a:pt x="374428" y="428827"/>
                  </a:cubicBezTo>
                  <a:cubicBezTo>
                    <a:pt x="374428" y="428827"/>
                    <a:pt x="374428" y="428827"/>
                    <a:pt x="365452" y="428827"/>
                  </a:cubicBezTo>
                  <a:cubicBezTo>
                    <a:pt x="365452" y="428827"/>
                    <a:pt x="365452" y="428827"/>
                    <a:pt x="362459" y="439286"/>
                  </a:cubicBezTo>
                  <a:cubicBezTo>
                    <a:pt x="362459" y="439286"/>
                    <a:pt x="362459" y="439286"/>
                    <a:pt x="350491" y="443769"/>
                  </a:cubicBezTo>
                  <a:cubicBezTo>
                    <a:pt x="350491" y="443769"/>
                    <a:pt x="350491" y="443769"/>
                    <a:pt x="348995" y="446757"/>
                  </a:cubicBezTo>
                  <a:cubicBezTo>
                    <a:pt x="348995" y="446757"/>
                    <a:pt x="348995" y="446757"/>
                    <a:pt x="338522" y="454228"/>
                  </a:cubicBezTo>
                  <a:cubicBezTo>
                    <a:pt x="338522" y="454228"/>
                    <a:pt x="338522" y="454228"/>
                    <a:pt x="328050" y="457216"/>
                  </a:cubicBezTo>
                  <a:cubicBezTo>
                    <a:pt x="328050" y="457216"/>
                    <a:pt x="328050" y="457216"/>
                    <a:pt x="322065" y="458710"/>
                  </a:cubicBezTo>
                  <a:cubicBezTo>
                    <a:pt x="322065" y="458710"/>
                    <a:pt x="322065" y="458710"/>
                    <a:pt x="319073" y="454228"/>
                  </a:cubicBezTo>
                  <a:cubicBezTo>
                    <a:pt x="319073" y="454228"/>
                    <a:pt x="319073" y="454228"/>
                    <a:pt x="317577" y="451239"/>
                  </a:cubicBezTo>
                  <a:cubicBezTo>
                    <a:pt x="317577" y="451239"/>
                    <a:pt x="317577" y="451239"/>
                    <a:pt x="325058" y="448251"/>
                  </a:cubicBezTo>
                  <a:cubicBezTo>
                    <a:pt x="325058" y="448251"/>
                    <a:pt x="325058" y="448251"/>
                    <a:pt x="331042" y="440780"/>
                  </a:cubicBezTo>
                  <a:cubicBezTo>
                    <a:pt x="331042" y="440780"/>
                    <a:pt x="331042" y="440780"/>
                    <a:pt x="323561" y="440780"/>
                  </a:cubicBezTo>
                  <a:cubicBezTo>
                    <a:pt x="323561" y="440780"/>
                    <a:pt x="323561" y="440780"/>
                    <a:pt x="320569" y="436298"/>
                  </a:cubicBezTo>
                  <a:cubicBezTo>
                    <a:pt x="320569" y="436298"/>
                    <a:pt x="320569" y="436298"/>
                    <a:pt x="328050" y="425838"/>
                  </a:cubicBezTo>
                  <a:cubicBezTo>
                    <a:pt x="328050" y="425838"/>
                    <a:pt x="328050" y="425838"/>
                    <a:pt x="331042" y="415379"/>
                  </a:cubicBezTo>
                  <a:cubicBezTo>
                    <a:pt x="331042" y="415379"/>
                    <a:pt x="331042" y="415379"/>
                    <a:pt x="335530" y="400438"/>
                  </a:cubicBezTo>
                  <a:cubicBezTo>
                    <a:pt x="335530" y="400438"/>
                    <a:pt x="335530" y="400438"/>
                    <a:pt x="343010" y="391473"/>
                  </a:cubicBezTo>
                  <a:cubicBezTo>
                    <a:pt x="343010" y="391473"/>
                    <a:pt x="343010" y="391473"/>
                    <a:pt x="369940" y="394461"/>
                  </a:cubicBezTo>
                  <a:cubicBezTo>
                    <a:pt x="369940" y="394461"/>
                    <a:pt x="369940" y="394461"/>
                    <a:pt x="365452" y="388484"/>
                  </a:cubicBezTo>
                  <a:cubicBezTo>
                    <a:pt x="365452" y="388484"/>
                    <a:pt x="365452" y="388484"/>
                    <a:pt x="357971" y="386990"/>
                  </a:cubicBezTo>
                  <a:cubicBezTo>
                    <a:pt x="357971" y="386990"/>
                    <a:pt x="357971" y="386990"/>
                    <a:pt x="344507" y="381013"/>
                  </a:cubicBezTo>
                  <a:cubicBezTo>
                    <a:pt x="344507" y="381013"/>
                    <a:pt x="344507" y="381013"/>
                    <a:pt x="334034" y="385496"/>
                  </a:cubicBezTo>
                  <a:cubicBezTo>
                    <a:pt x="334034" y="385496"/>
                    <a:pt x="334034" y="385496"/>
                    <a:pt x="325058" y="392967"/>
                  </a:cubicBezTo>
                  <a:cubicBezTo>
                    <a:pt x="325058" y="392967"/>
                    <a:pt x="325058" y="392967"/>
                    <a:pt x="316081" y="400438"/>
                  </a:cubicBezTo>
                  <a:cubicBezTo>
                    <a:pt x="316081" y="400438"/>
                    <a:pt x="316081" y="400438"/>
                    <a:pt x="311593" y="409403"/>
                  </a:cubicBezTo>
                  <a:cubicBezTo>
                    <a:pt x="311593" y="409403"/>
                    <a:pt x="311593" y="409403"/>
                    <a:pt x="310097" y="416873"/>
                  </a:cubicBezTo>
                  <a:cubicBezTo>
                    <a:pt x="310097" y="416873"/>
                    <a:pt x="310097" y="416873"/>
                    <a:pt x="304113" y="416873"/>
                  </a:cubicBezTo>
                  <a:cubicBezTo>
                    <a:pt x="304113" y="416873"/>
                    <a:pt x="304113" y="416873"/>
                    <a:pt x="304113" y="419862"/>
                  </a:cubicBezTo>
                  <a:cubicBezTo>
                    <a:pt x="304113" y="419862"/>
                    <a:pt x="304113" y="419862"/>
                    <a:pt x="307105" y="425838"/>
                  </a:cubicBezTo>
                  <a:cubicBezTo>
                    <a:pt x="307105" y="425838"/>
                    <a:pt x="307105" y="425838"/>
                    <a:pt x="305609" y="430321"/>
                  </a:cubicBezTo>
                  <a:cubicBezTo>
                    <a:pt x="305609" y="430321"/>
                    <a:pt x="305609" y="430321"/>
                    <a:pt x="301120" y="434803"/>
                  </a:cubicBezTo>
                  <a:cubicBezTo>
                    <a:pt x="301120" y="434803"/>
                    <a:pt x="301120" y="434803"/>
                    <a:pt x="290648" y="440780"/>
                  </a:cubicBezTo>
                  <a:cubicBezTo>
                    <a:pt x="290648" y="440780"/>
                    <a:pt x="290648" y="440780"/>
                    <a:pt x="284664" y="445263"/>
                  </a:cubicBezTo>
                  <a:cubicBezTo>
                    <a:pt x="284664" y="445263"/>
                    <a:pt x="284664" y="445263"/>
                    <a:pt x="277183" y="452734"/>
                  </a:cubicBezTo>
                  <a:cubicBezTo>
                    <a:pt x="277183" y="452734"/>
                    <a:pt x="277183" y="452734"/>
                    <a:pt x="275687" y="460204"/>
                  </a:cubicBezTo>
                  <a:cubicBezTo>
                    <a:pt x="275687" y="460204"/>
                    <a:pt x="275687" y="460204"/>
                    <a:pt x="286160" y="463193"/>
                  </a:cubicBezTo>
                  <a:cubicBezTo>
                    <a:pt x="286160" y="463193"/>
                    <a:pt x="286160" y="463193"/>
                    <a:pt x="287656" y="473652"/>
                  </a:cubicBezTo>
                  <a:cubicBezTo>
                    <a:pt x="287656" y="473652"/>
                    <a:pt x="287656" y="473652"/>
                    <a:pt x="283168" y="479629"/>
                  </a:cubicBezTo>
                  <a:cubicBezTo>
                    <a:pt x="283168" y="479629"/>
                    <a:pt x="283168" y="479629"/>
                    <a:pt x="275687" y="484111"/>
                  </a:cubicBezTo>
                  <a:cubicBezTo>
                    <a:pt x="275687" y="484111"/>
                    <a:pt x="275687" y="484111"/>
                    <a:pt x="266711" y="496064"/>
                  </a:cubicBezTo>
                  <a:cubicBezTo>
                    <a:pt x="266711" y="496064"/>
                    <a:pt x="266711" y="496064"/>
                    <a:pt x="253246" y="505029"/>
                  </a:cubicBezTo>
                  <a:cubicBezTo>
                    <a:pt x="253246" y="505029"/>
                    <a:pt x="253246" y="505029"/>
                    <a:pt x="226317" y="518477"/>
                  </a:cubicBezTo>
                  <a:cubicBezTo>
                    <a:pt x="226317" y="518477"/>
                    <a:pt x="226317" y="518477"/>
                    <a:pt x="224821" y="530430"/>
                  </a:cubicBezTo>
                  <a:cubicBezTo>
                    <a:pt x="224821" y="530430"/>
                    <a:pt x="224821" y="530430"/>
                    <a:pt x="214348" y="534913"/>
                  </a:cubicBezTo>
                  <a:cubicBezTo>
                    <a:pt x="214348" y="534913"/>
                    <a:pt x="214348" y="534913"/>
                    <a:pt x="203876" y="540890"/>
                  </a:cubicBezTo>
                  <a:cubicBezTo>
                    <a:pt x="203876" y="540890"/>
                    <a:pt x="203876" y="540890"/>
                    <a:pt x="190411" y="545372"/>
                  </a:cubicBezTo>
                  <a:cubicBezTo>
                    <a:pt x="190411" y="545372"/>
                    <a:pt x="190411" y="545372"/>
                    <a:pt x="185923" y="548360"/>
                  </a:cubicBezTo>
                  <a:cubicBezTo>
                    <a:pt x="185923" y="548360"/>
                    <a:pt x="185923" y="548360"/>
                    <a:pt x="179939" y="552843"/>
                  </a:cubicBezTo>
                  <a:cubicBezTo>
                    <a:pt x="179939" y="552843"/>
                    <a:pt x="179939" y="552843"/>
                    <a:pt x="175450" y="557325"/>
                  </a:cubicBezTo>
                  <a:cubicBezTo>
                    <a:pt x="175450" y="557325"/>
                    <a:pt x="175450" y="557325"/>
                    <a:pt x="172458" y="566290"/>
                  </a:cubicBezTo>
                  <a:cubicBezTo>
                    <a:pt x="172458" y="566290"/>
                    <a:pt x="172458" y="566290"/>
                    <a:pt x="164978" y="567785"/>
                  </a:cubicBezTo>
                  <a:cubicBezTo>
                    <a:pt x="164978" y="567785"/>
                    <a:pt x="164978" y="567785"/>
                    <a:pt x="154505" y="570773"/>
                  </a:cubicBezTo>
                  <a:cubicBezTo>
                    <a:pt x="154505" y="570773"/>
                    <a:pt x="154505" y="570773"/>
                    <a:pt x="147025" y="570773"/>
                  </a:cubicBezTo>
                  <a:cubicBezTo>
                    <a:pt x="147025" y="570773"/>
                    <a:pt x="147025" y="570773"/>
                    <a:pt x="139545" y="573761"/>
                  </a:cubicBezTo>
                  <a:cubicBezTo>
                    <a:pt x="139545" y="573761"/>
                    <a:pt x="139545" y="573761"/>
                    <a:pt x="129072" y="579738"/>
                  </a:cubicBezTo>
                  <a:cubicBezTo>
                    <a:pt x="129072" y="579738"/>
                    <a:pt x="129072" y="579738"/>
                    <a:pt x="132064" y="587209"/>
                  </a:cubicBezTo>
                  <a:cubicBezTo>
                    <a:pt x="132064" y="587209"/>
                    <a:pt x="132064" y="587209"/>
                    <a:pt x="129072" y="588703"/>
                  </a:cubicBezTo>
                  <a:cubicBezTo>
                    <a:pt x="129072" y="588703"/>
                    <a:pt x="129072" y="588703"/>
                    <a:pt x="121592" y="584220"/>
                  </a:cubicBezTo>
                  <a:cubicBezTo>
                    <a:pt x="121592" y="584220"/>
                    <a:pt x="121592" y="584220"/>
                    <a:pt x="114111" y="581232"/>
                  </a:cubicBezTo>
                  <a:cubicBezTo>
                    <a:pt x="114111" y="581232"/>
                    <a:pt x="114111" y="581232"/>
                    <a:pt x="108127" y="572267"/>
                  </a:cubicBezTo>
                  <a:cubicBezTo>
                    <a:pt x="108127" y="572267"/>
                    <a:pt x="108127" y="572267"/>
                    <a:pt x="106631" y="575255"/>
                  </a:cubicBezTo>
                  <a:cubicBezTo>
                    <a:pt x="106631" y="575255"/>
                    <a:pt x="106631" y="575255"/>
                    <a:pt x="106631" y="587209"/>
                  </a:cubicBezTo>
                  <a:cubicBezTo>
                    <a:pt x="106631" y="587209"/>
                    <a:pt x="106631" y="587209"/>
                    <a:pt x="97655" y="587209"/>
                  </a:cubicBezTo>
                  <a:cubicBezTo>
                    <a:pt x="97655" y="587209"/>
                    <a:pt x="97655" y="587209"/>
                    <a:pt x="97655" y="591691"/>
                  </a:cubicBezTo>
                  <a:cubicBezTo>
                    <a:pt x="97655" y="591691"/>
                    <a:pt x="97655" y="591691"/>
                    <a:pt x="88678" y="591691"/>
                  </a:cubicBezTo>
                  <a:cubicBezTo>
                    <a:pt x="88678" y="591691"/>
                    <a:pt x="88678" y="591691"/>
                    <a:pt x="88678" y="590197"/>
                  </a:cubicBezTo>
                  <a:cubicBezTo>
                    <a:pt x="88678" y="588703"/>
                    <a:pt x="84190" y="588703"/>
                    <a:pt x="84190" y="588703"/>
                  </a:cubicBezTo>
                  <a:cubicBezTo>
                    <a:pt x="84190" y="588703"/>
                    <a:pt x="84190" y="588703"/>
                    <a:pt x="78206" y="588703"/>
                  </a:cubicBezTo>
                  <a:cubicBezTo>
                    <a:pt x="78206" y="588703"/>
                    <a:pt x="78206" y="588703"/>
                    <a:pt x="70725" y="590197"/>
                  </a:cubicBezTo>
                  <a:cubicBezTo>
                    <a:pt x="70725" y="590197"/>
                    <a:pt x="70725" y="590197"/>
                    <a:pt x="61749" y="599162"/>
                  </a:cubicBezTo>
                  <a:cubicBezTo>
                    <a:pt x="61749" y="599162"/>
                    <a:pt x="61749" y="599162"/>
                    <a:pt x="45292" y="599162"/>
                  </a:cubicBezTo>
                  <a:cubicBezTo>
                    <a:pt x="45292" y="599162"/>
                    <a:pt x="45292" y="599162"/>
                    <a:pt x="30331" y="599162"/>
                  </a:cubicBezTo>
                  <a:cubicBezTo>
                    <a:pt x="30331" y="599162"/>
                    <a:pt x="30331" y="599162"/>
                    <a:pt x="30331" y="593185"/>
                  </a:cubicBezTo>
                  <a:cubicBezTo>
                    <a:pt x="30331" y="593185"/>
                    <a:pt x="30331" y="593185"/>
                    <a:pt x="40804" y="581232"/>
                  </a:cubicBezTo>
                  <a:cubicBezTo>
                    <a:pt x="40804" y="581232"/>
                    <a:pt x="40804" y="581232"/>
                    <a:pt x="58757" y="581232"/>
                  </a:cubicBezTo>
                  <a:cubicBezTo>
                    <a:pt x="58757" y="581232"/>
                    <a:pt x="58757" y="581232"/>
                    <a:pt x="66237" y="581232"/>
                  </a:cubicBezTo>
                  <a:cubicBezTo>
                    <a:pt x="66237" y="581232"/>
                    <a:pt x="66237" y="581232"/>
                    <a:pt x="73717" y="576750"/>
                  </a:cubicBezTo>
                  <a:cubicBezTo>
                    <a:pt x="73717" y="576750"/>
                    <a:pt x="73717" y="576750"/>
                    <a:pt x="84190" y="573761"/>
                  </a:cubicBezTo>
                  <a:cubicBezTo>
                    <a:pt x="84190" y="573761"/>
                    <a:pt x="84190" y="573761"/>
                    <a:pt x="88678" y="570773"/>
                  </a:cubicBezTo>
                  <a:cubicBezTo>
                    <a:pt x="88678" y="570773"/>
                    <a:pt x="88678" y="570773"/>
                    <a:pt x="93166" y="563302"/>
                  </a:cubicBezTo>
                  <a:cubicBezTo>
                    <a:pt x="93166" y="563302"/>
                    <a:pt x="93166" y="563302"/>
                    <a:pt x="102143" y="558820"/>
                  </a:cubicBezTo>
                  <a:cubicBezTo>
                    <a:pt x="102143" y="558820"/>
                    <a:pt x="102143" y="558820"/>
                    <a:pt x="115607" y="557325"/>
                  </a:cubicBezTo>
                  <a:cubicBezTo>
                    <a:pt x="115607" y="557325"/>
                    <a:pt x="115607" y="557325"/>
                    <a:pt x="123088" y="557325"/>
                  </a:cubicBezTo>
                  <a:cubicBezTo>
                    <a:pt x="123088" y="557325"/>
                    <a:pt x="123088" y="557325"/>
                    <a:pt x="129072" y="563302"/>
                  </a:cubicBezTo>
                  <a:cubicBezTo>
                    <a:pt x="129072" y="563302"/>
                    <a:pt x="129072" y="563302"/>
                    <a:pt x="135056" y="558820"/>
                  </a:cubicBezTo>
                  <a:cubicBezTo>
                    <a:pt x="135056" y="558820"/>
                    <a:pt x="135056" y="558820"/>
                    <a:pt x="141041" y="549855"/>
                  </a:cubicBezTo>
                  <a:cubicBezTo>
                    <a:pt x="141041" y="549855"/>
                    <a:pt x="141041" y="549855"/>
                    <a:pt x="148521" y="542384"/>
                  </a:cubicBezTo>
                  <a:cubicBezTo>
                    <a:pt x="148521" y="542384"/>
                    <a:pt x="148521" y="542384"/>
                    <a:pt x="156001" y="537901"/>
                  </a:cubicBezTo>
                  <a:cubicBezTo>
                    <a:pt x="156001" y="537901"/>
                    <a:pt x="156001" y="537901"/>
                    <a:pt x="170962" y="534913"/>
                  </a:cubicBezTo>
                  <a:cubicBezTo>
                    <a:pt x="170962" y="534913"/>
                    <a:pt x="170962" y="534913"/>
                    <a:pt x="176946" y="528936"/>
                  </a:cubicBezTo>
                  <a:cubicBezTo>
                    <a:pt x="176946" y="528936"/>
                    <a:pt x="176946" y="528936"/>
                    <a:pt x="184427" y="521465"/>
                  </a:cubicBezTo>
                  <a:cubicBezTo>
                    <a:pt x="184427" y="521465"/>
                    <a:pt x="184427" y="521465"/>
                    <a:pt x="193403" y="513994"/>
                  </a:cubicBezTo>
                  <a:cubicBezTo>
                    <a:pt x="193403" y="513994"/>
                    <a:pt x="193403" y="513994"/>
                    <a:pt x="200884" y="509512"/>
                  </a:cubicBezTo>
                  <a:cubicBezTo>
                    <a:pt x="200884" y="509512"/>
                    <a:pt x="200884" y="509512"/>
                    <a:pt x="203876" y="500547"/>
                  </a:cubicBezTo>
                  <a:cubicBezTo>
                    <a:pt x="203876" y="500547"/>
                    <a:pt x="203876" y="500547"/>
                    <a:pt x="205372" y="487099"/>
                  </a:cubicBezTo>
                  <a:cubicBezTo>
                    <a:pt x="205372" y="487099"/>
                    <a:pt x="205372" y="487099"/>
                    <a:pt x="208364" y="478134"/>
                  </a:cubicBezTo>
                  <a:cubicBezTo>
                    <a:pt x="208364" y="478134"/>
                    <a:pt x="208364" y="478134"/>
                    <a:pt x="209860" y="475146"/>
                  </a:cubicBezTo>
                  <a:cubicBezTo>
                    <a:pt x="209860" y="475146"/>
                    <a:pt x="209860" y="475146"/>
                    <a:pt x="217340" y="464687"/>
                  </a:cubicBezTo>
                  <a:cubicBezTo>
                    <a:pt x="217340" y="464687"/>
                    <a:pt x="217340" y="464687"/>
                    <a:pt x="212852" y="464687"/>
                  </a:cubicBezTo>
                  <a:cubicBezTo>
                    <a:pt x="212852" y="464687"/>
                    <a:pt x="212852" y="464687"/>
                    <a:pt x="205372" y="466181"/>
                  </a:cubicBezTo>
                  <a:cubicBezTo>
                    <a:pt x="205372" y="466181"/>
                    <a:pt x="205372" y="466181"/>
                    <a:pt x="200884" y="466181"/>
                  </a:cubicBezTo>
                  <a:cubicBezTo>
                    <a:pt x="200884" y="466181"/>
                    <a:pt x="200884" y="466181"/>
                    <a:pt x="193403" y="464687"/>
                  </a:cubicBezTo>
                  <a:cubicBezTo>
                    <a:pt x="193403" y="464687"/>
                    <a:pt x="193403" y="464687"/>
                    <a:pt x="190411" y="461699"/>
                  </a:cubicBezTo>
                  <a:cubicBezTo>
                    <a:pt x="190411" y="461699"/>
                    <a:pt x="190411" y="461699"/>
                    <a:pt x="197891" y="454228"/>
                  </a:cubicBezTo>
                  <a:cubicBezTo>
                    <a:pt x="197891" y="454228"/>
                    <a:pt x="197891" y="454228"/>
                    <a:pt x="190411" y="455722"/>
                  </a:cubicBezTo>
                  <a:cubicBezTo>
                    <a:pt x="190411" y="455722"/>
                    <a:pt x="190411" y="455722"/>
                    <a:pt x="185923" y="460204"/>
                  </a:cubicBezTo>
                  <a:cubicBezTo>
                    <a:pt x="185923" y="460204"/>
                    <a:pt x="185923" y="460204"/>
                    <a:pt x="182931" y="470664"/>
                  </a:cubicBezTo>
                  <a:cubicBezTo>
                    <a:pt x="182931" y="470664"/>
                    <a:pt x="182931" y="470664"/>
                    <a:pt x="178442" y="475146"/>
                  </a:cubicBezTo>
                  <a:cubicBezTo>
                    <a:pt x="178442" y="475146"/>
                    <a:pt x="178442" y="475146"/>
                    <a:pt x="176946" y="470664"/>
                  </a:cubicBezTo>
                  <a:cubicBezTo>
                    <a:pt x="176946" y="470664"/>
                    <a:pt x="176946" y="470664"/>
                    <a:pt x="172458" y="464687"/>
                  </a:cubicBezTo>
                  <a:cubicBezTo>
                    <a:pt x="172458" y="464687"/>
                    <a:pt x="172458" y="464687"/>
                    <a:pt x="164978" y="457216"/>
                  </a:cubicBezTo>
                  <a:cubicBezTo>
                    <a:pt x="164978" y="457216"/>
                    <a:pt x="164978" y="457216"/>
                    <a:pt x="153009" y="449745"/>
                  </a:cubicBezTo>
                  <a:cubicBezTo>
                    <a:pt x="153009" y="449745"/>
                    <a:pt x="153009" y="449745"/>
                    <a:pt x="150017" y="449745"/>
                  </a:cubicBezTo>
                  <a:cubicBezTo>
                    <a:pt x="150017" y="449745"/>
                    <a:pt x="150017" y="449745"/>
                    <a:pt x="139545" y="457216"/>
                  </a:cubicBezTo>
                  <a:cubicBezTo>
                    <a:pt x="139545" y="457216"/>
                    <a:pt x="139545" y="457216"/>
                    <a:pt x="133560" y="457216"/>
                  </a:cubicBezTo>
                  <a:cubicBezTo>
                    <a:pt x="133560" y="457216"/>
                    <a:pt x="133560" y="457216"/>
                    <a:pt x="124584" y="457216"/>
                  </a:cubicBezTo>
                  <a:cubicBezTo>
                    <a:pt x="124584" y="457216"/>
                    <a:pt x="124584" y="457216"/>
                    <a:pt x="126080" y="437792"/>
                  </a:cubicBezTo>
                  <a:cubicBezTo>
                    <a:pt x="126080" y="437792"/>
                    <a:pt x="126080" y="437792"/>
                    <a:pt x="127576" y="431815"/>
                  </a:cubicBezTo>
                  <a:cubicBezTo>
                    <a:pt x="127576" y="431815"/>
                    <a:pt x="127576" y="431815"/>
                    <a:pt x="132064" y="425838"/>
                  </a:cubicBezTo>
                  <a:cubicBezTo>
                    <a:pt x="132064" y="425838"/>
                    <a:pt x="132064" y="425838"/>
                    <a:pt x="132064" y="418368"/>
                  </a:cubicBezTo>
                  <a:cubicBezTo>
                    <a:pt x="132064" y="418368"/>
                    <a:pt x="132064" y="418368"/>
                    <a:pt x="130568" y="406414"/>
                  </a:cubicBezTo>
                  <a:cubicBezTo>
                    <a:pt x="130568" y="406414"/>
                    <a:pt x="130568" y="406414"/>
                    <a:pt x="127576" y="394461"/>
                  </a:cubicBezTo>
                  <a:cubicBezTo>
                    <a:pt x="127576" y="394461"/>
                    <a:pt x="127576" y="394461"/>
                    <a:pt x="124584" y="397449"/>
                  </a:cubicBezTo>
                  <a:cubicBezTo>
                    <a:pt x="124584" y="397449"/>
                    <a:pt x="124584" y="397449"/>
                    <a:pt x="118600" y="403426"/>
                  </a:cubicBezTo>
                  <a:cubicBezTo>
                    <a:pt x="118600" y="403426"/>
                    <a:pt x="118600" y="403426"/>
                    <a:pt x="114111" y="406414"/>
                  </a:cubicBezTo>
                  <a:cubicBezTo>
                    <a:pt x="114111" y="406414"/>
                    <a:pt x="114111" y="406414"/>
                    <a:pt x="109623" y="406414"/>
                  </a:cubicBezTo>
                  <a:cubicBezTo>
                    <a:pt x="109623" y="406414"/>
                    <a:pt x="109623" y="406414"/>
                    <a:pt x="105135" y="401932"/>
                  </a:cubicBezTo>
                  <a:cubicBezTo>
                    <a:pt x="105135" y="401932"/>
                    <a:pt x="105135" y="401932"/>
                    <a:pt x="102143" y="401932"/>
                  </a:cubicBezTo>
                  <a:cubicBezTo>
                    <a:pt x="102143" y="401932"/>
                    <a:pt x="102143" y="401932"/>
                    <a:pt x="96158" y="398943"/>
                  </a:cubicBezTo>
                  <a:cubicBezTo>
                    <a:pt x="96158" y="398943"/>
                    <a:pt x="96158" y="398943"/>
                    <a:pt x="91670" y="394461"/>
                  </a:cubicBezTo>
                  <a:cubicBezTo>
                    <a:pt x="91670" y="394461"/>
                    <a:pt x="91670" y="394461"/>
                    <a:pt x="87182" y="391473"/>
                  </a:cubicBezTo>
                  <a:cubicBezTo>
                    <a:pt x="87182" y="391473"/>
                    <a:pt x="87182" y="391473"/>
                    <a:pt x="82694" y="386990"/>
                  </a:cubicBezTo>
                  <a:cubicBezTo>
                    <a:pt x="82694" y="386990"/>
                    <a:pt x="82694" y="386990"/>
                    <a:pt x="81198" y="382508"/>
                  </a:cubicBezTo>
                  <a:cubicBezTo>
                    <a:pt x="81198" y="382508"/>
                    <a:pt x="81198" y="382508"/>
                    <a:pt x="79702" y="372048"/>
                  </a:cubicBezTo>
                  <a:cubicBezTo>
                    <a:pt x="79702" y="372048"/>
                    <a:pt x="79702" y="372048"/>
                    <a:pt x="85686" y="367566"/>
                  </a:cubicBezTo>
                  <a:cubicBezTo>
                    <a:pt x="85686" y="367566"/>
                    <a:pt x="85686" y="367566"/>
                    <a:pt x="91670" y="367566"/>
                  </a:cubicBezTo>
                  <a:cubicBezTo>
                    <a:pt x="91670" y="367566"/>
                    <a:pt x="91670" y="367566"/>
                    <a:pt x="99151" y="367566"/>
                  </a:cubicBezTo>
                  <a:cubicBezTo>
                    <a:pt x="99151" y="367566"/>
                    <a:pt x="99151" y="367566"/>
                    <a:pt x="106631" y="372048"/>
                  </a:cubicBezTo>
                  <a:cubicBezTo>
                    <a:pt x="106631" y="372048"/>
                    <a:pt x="106631" y="372048"/>
                    <a:pt x="109623" y="364578"/>
                  </a:cubicBezTo>
                  <a:cubicBezTo>
                    <a:pt x="109623" y="364578"/>
                    <a:pt x="109623" y="364578"/>
                    <a:pt x="105135" y="360095"/>
                  </a:cubicBezTo>
                  <a:cubicBezTo>
                    <a:pt x="105135" y="360095"/>
                    <a:pt x="105135" y="360095"/>
                    <a:pt x="103639" y="360095"/>
                  </a:cubicBezTo>
                  <a:cubicBezTo>
                    <a:pt x="103639" y="360095"/>
                    <a:pt x="103639" y="360095"/>
                    <a:pt x="96158" y="360095"/>
                  </a:cubicBezTo>
                  <a:cubicBezTo>
                    <a:pt x="96158" y="360095"/>
                    <a:pt x="96158" y="360095"/>
                    <a:pt x="91670" y="360095"/>
                  </a:cubicBezTo>
                  <a:cubicBezTo>
                    <a:pt x="91670" y="360095"/>
                    <a:pt x="91670" y="360095"/>
                    <a:pt x="82694" y="354118"/>
                  </a:cubicBezTo>
                  <a:cubicBezTo>
                    <a:pt x="82694" y="354118"/>
                    <a:pt x="82694" y="354118"/>
                    <a:pt x="79702" y="348142"/>
                  </a:cubicBezTo>
                  <a:cubicBezTo>
                    <a:pt x="79702" y="348142"/>
                    <a:pt x="79702" y="348142"/>
                    <a:pt x="76710" y="340671"/>
                  </a:cubicBezTo>
                  <a:cubicBezTo>
                    <a:pt x="76710" y="340671"/>
                    <a:pt x="76710" y="340671"/>
                    <a:pt x="73717" y="333200"/>
                  </a:cubicBezTo>
                  <a:cubicBezTo>
                    <a:pt x="73717" y="333200"/>
                    <a:pt x="73717" y="333200"/>
                    <a:pt x="73717" y="330212"/>
                  </a:cubicBezTo>
                  <a:cubicBezTo>
                    <a:pt x="73717" y="330212"/>
                    <a:pt x="73717" y="330212"/>
                    <a:pt x="76710" y="327223"/>
                  </a:cubicBezTo>
                  <a:cubicBezTo>
                    <a:pt x="76710" y="327223"/>
                    <a:pt x="76710" y="327223"/>
                    <a:pt x="81198" y="319752"/>
                  </a:cubicBezTo>
                  <a:cubicBezTo>
                    <a:pt x="81198" y="319752"/>
                    <a:pt x="81198" y="319752"/>
                    <a:pt x="88678" y="310787"/>
                  </a:cubicBezTo>
                  <a:cubicBezTo>
                    <a:pt x="88678" y="310787"/>
                    <a:pt x="88678" y="310787"/>
                    <a:pt x="97655" y="304811"/>
                  </a:cubicBezTo>
                  <a:cubicBezTo>
                    <a:pt x="97655" y="304811"/>
                    <a:pt x="97655" y="304811"/>
                    <a:pt x="103639" y="297340"/>
                  </a:cubicBezTo>
                  <a:cubicBezTo>
                    <a:pt x="103639" y="297340"/>
                    <a:pt x="103639" y="297340"/>
                    <a:pt x="105135" y="289869"/>
                  </a:cubicBezTo>
                  <a:cubicBezTo>
                    <a:pt x="105135" y="289869"/>
                    <a:pt x="105135" y="289869"/>
                    <a:pt x="112615" y="282398"/>
                  </a:cubicBezTo>
                  <a:cubicBezTo>
                    <a:pt x="112615" y="282398"/>
                    <a:pt x="112615" y="282398"/>
                    <a:pt x="118600" y="280904"/>
                  </a:cubicBezTo>
                  <a:cubicBezTo>
                    <a:pt x="118600" y="280904"/>
                    <a:pt x="118600" y="280904"/>
                    <a:pt x="123088" y="283892"/>
                  </a:cubicBezTo>
                  <a:cubicBezTo>
                    <a:pt x="123088" y="283892"/>
                    <a:pt x="123088" y="283892"/>
                    <a:pt x="127576" y="289869"/>
                  </a:cubicBezTo>
                  <a:cubicBezTo>
                    <a:pt x="127576" y="289869"/>
                    <a:pt x="127576" y="289869"/>
                    <a:pt x="130568" y="289869"/>
                  </a:cubicBezTo>
                  <a:cubicBezTo>
                    <a:pt x="130568" y="289869"/>
                    <a:pt x="130568" y="289869"/>
                    <a:pt x="136552" y="289869"/>
                  </a:cubicBezTo>
                  <a:cubicBezTo>
                    <a:pt x="136552" y="289869"/>
                    <a:pt x="136552" y="289869"/>
                    <a:pt x="139545" y="289869"/>
                  </a:cubicBezTo>
                  <a:cubicBezTo>
                    <a:pt x="139545" y="289869"/>
                    <a:pt x="139545" y="289869"/>
                    <a:pt x="144033" y="283892"/>
                  </a:cubicBezTo>
                  <a:cubicBezTo>
                    <a:pt x="144033" y="283892"/>
                    <a:pt x="144033" y="283892"/>
                    <a:pt x="148521" y="283892"/>
                  </a:cubicBezTo>
                  <a:cubicBezTo>
                    <a:pt x="148521" y="283892"/>
                    <a:pt x="148521" y="283892"/>
                    <a:pt x="150017" y="280904"/>
                  </a:cubicBezTo>
                  <a:cubicBezTo>
                    <a:pt x="150017" y="280904"/>
                    <a:pt x="150017" y="280904"/>
                    <a:pt x="153009" y="276422"/>
                  </a:cubicBezTo>
                  <a:cubicBezTo>
                    <a:pt x="153009" y="276422"/>
                    <a:pt x="153009" y="276422"/>
                    <a:pt x="154505" y="280904"/>
                  </a:cubicBezTo>
                  <a:cubicBezTo>
                    <a:pt x="154505" y="280904"/>
                    <a:pt x="154505" y="280904"/>
                    <a:pt x="158994" y="280904"/>
                  </a:cubicBezTo>
                  <a:cubicBezTo>
                    <a:pt x="158994" y="280904"/>
                    <a:pt x="158994" y="280904"/>
                    <a:pt x="161986" y="280904"/>
                  </a:cubicBezTo>
                  <a:cubicBezTo>
                    <a:pt x="161986" y="280904"/>
                    <a:pt x="161986" y="280904"/>
                    <a:pt x="167970" y="280904"/>
                  </a:cubicBezTo>
                  <a:cubicBezTo>
                    <a:pt x="167970" y="280904"/>
                    <a:pt x="167970" y="280904"/>
                    <a:pt x="172458" y="276422"/>
                  </a:cubicBezTo>
                  <a:cubicBezTo>
                    <a:pt x="172458" y="276422"/>
                    <a:pt x="172458" y="276422"/>
                    <a:pt x="176946" y="276422"/>
                  </a:cubicBezTo>
                  <a:cubicBezTo>
                    <a:pt x="176946" y="276422"/>
                    <a:pt x="176946" y="276422"/>
                    <a:pt x="178442" y="265962"/>
                  </a:cubicBezTo>
                  <a:cubicBezTo>
                    <a:pt x="178442" y="265962"/>
                    <a:pt x="178442" y="265962"/>
                    <a:pt x="175450" y="258491"/>
                  </a:cubicBezTo>
                  <a:cubicBezTo>
                    <a:pt x="175450" y="258491"/>
                    <a:pt x="175450" y="258491"/>
                    <a:pt x="172458" y="246538"/>
                  </a:cubicBezTo>
                  <a:cubicBezTo>
                    <a:pt x="172458" y="246538"/>
                    <a:pt x="172458" y="246538"/>
                    <a:pt x="178442" y="246538"/>
                  </a:cubicBezTo>
                  <a:cubicBezTo>
                    <a:pt x="178442" y="246538"/>
                    <a:pt x="178442" y="246538"/>
                    <a:pt x="184427" y="240561"/>
                  </a:cubicBezTo>
                  <a:cubicBezTo>
                    <a:pt x="184427" y="240561"/>
                    <a:pt x="184427" y="240561"/>
                    <a:pt x="182931" y="231596"/>
                  </a:cubicBezTo>
                  <a:cubicBezTo>
                    <a:pt x="182931" y="231596"/>
                    <a:pt x="182931" y="231596"/>
                    <a:pt x="173954" y="230102"/>
                  </a:cubicBezTo>
                  <a:cubicBezTo>
                    <a:pt x="173954" y="230102"/>
                    <a:pt x="173954" y="230102"/>
                    <a:pt x="169466" y="230102"/>
                  </a:cubicBezTo>
                  <a:cubicBezTo>
                    <a:pt x="169466" y="230102"/>
                    <a:pt x="169466" y="230102"/>
                    <a:pt x="164978" y="231596"/>
                  </a:cubicBezTo>
                  <a:cubicBezTo>
                    <a:pt x="164978" y="231596"/>
                    <a:pt x="164978" y="231596"/>
                    <a:pt x="160490" y="234585"/>
                  </a:cubicBezTo>
                  <a:cubicBezTo>
                    <a:pt x="160490" y="234585"/>
                    <a:pt x="160490" y="234585"/>
                    <a:pt x="157497" y="240561"/>
                  </a:cubicBezTo>
                  <a:cubicBezTo>
                    <a:pt x="157497" y="240561"/>
                    <a:pt x="157497" y="240561"/>
                    <a:pt x="153009" y="240561"/>
                  </a:cubicBezTo>
                  <a:cubicBezTo>
                    <a:pt x="153009" y="240561"/>
                    <a:pt x="153009" y="240561"/>
                    <a:pt x="148521" y="231596"/>
                  </a:cubicBezTo>
                  <a:cubicBezTo>
                    <a:pt x="148521" y="231596"/>
                    <a:pt x="148521" y="231596"/>
                    <a:pt x="136552" y="231596"/>
                  </a:cubicBezTo>
                  <a:cubicBezTo>
                    <a:pt x="136552" y="231596"/>
                    <a:pt x="136552" y="231596"/>
                    <a:pt x="123088" y="231596"/>
                  </a:cubicBezTo>
                  <a:cubicBezTo>
                    <a:pt x="123088" y="231596"/>
                    <a:pt x="123088" y="231596"/>
                    <a:pt x="112615" y="228608"/>
                  </a:cubicBezTo>
                  <a:cubicBezTo>
                    <a:pt x="112615" y="228608"/>
                    <a:pt x="112615" y="228608"/>
                    <a:pt x="102143" y="224125"/>
                  </a:cubicBezTo>
                  <a:cubicBezTo>
                    <a:pt x="102143" y="224125"/>
                    <a:pt x="102143" y="224125"/>
                    <a:pt x="96158" y="216654"/>
                  </a:cubicBezTo>
                  <a:cubicBezTo>
                    <a:pt x="96158" y="216654"/>
                    <a:pt x="96158" y="216654"/>
                    <a:pt x="94662" y="201713"/>
                  </a:cubicBezTo>
                  <a:cubicBezTo>
                    <a:pt x="94662" y="201713"/>
                    <a:pt x="94662" y="201713"/>
                    <a:pt x="102143" y="198724"/>
                  </a:cubicBezTo>
                  <a:cubicBezTo>
                    <a:pt x="102143" y="198724"/>
                    <a:pt x="102143" y="198724"/>
                    <a:pt x="106631" y="195736"/>
                  </a:cubicBezTo>
                  <a:cubicBezTo>
                    <a:pt x="106631" y="195736"/>
                    <a:pt x="106631" y="195736"/>
                    <a:pt x="96158" y="191254"/>
                  </a:cubicBezTo>
                  <a:cubicBezTo>
                    <a:pt x="96158" y="191254"/>
                    <a:pt x="96158" y="191254"/>
                    <a:pt x="90174" y="186771"/>
                  </a:cubicBezTo>
                  <a:cubicBezTo>
                    <a:pt x="90174" y="186771"/>
                    <a:pt x="90174" y="186771"/>
                    <a:pt x="82694" y="180794"/>
                  </a:cubicBezTo>
                  <a:cubicBezTo>
                    <a:pt x="82694" y="180794"/>
                    <a:pt x="82694" y="180794"/>
                    <a:pt x="81198" y="177806"/>
                  </a:cubicBezTo>
                  <a:cubicBezTo>
                    <a:pt x="81198" y="177806"/>
                    <a:pt x="81198" y="177806"/>
                    <a:pt x="87182" y="173324"/>
                  </a:cubicBezTo>
                  <a:cubicBezTo>
                    <a:pt x="87182" y="173324"/>
                    <a:pt x="87182" y="173324"/>
                    <a:pt x="91670" y="173324"/>
                  </a:cubicBezTo>
                  <a:cubicBezTo>
                    <a:pt x="91670" y="173324"/>
                    <a:pt x="91670" y="173324"/>
                    <a:pt x="100647" y="171829"/>
                  </a:cubicBezTo>
                  <a:cubicBezTo>
                    <a:pt x="100647" y="171829"/>
                    <a:pt x="100647" y="171829"/>
                    <a:pt x="112615" y="164359"/>
                  </a:cubicBezTo>
                  <a:cubicBezTo>
                    <a:pt x="112615" y="164359"/>
                    <a:pt x="112615" y="164359"/>
                    <a:pt x="114111" y="167347"/>
                  </a:cubicBezTo>
                  <a:cubicBezTo>
                    <a:pt x="114111" y="167347"/>
                    <a:pt x="114111" y="167347"/>
                    <a:pt x="121592" y="164359"/>
                  </a:cubicBezTo>
                  <a:cubicBezTo>
                    <a:pt x="121592" y="164359"/>
                    <a:pt x="121592" y="164359"/>
                    <a:pt x="121592" y="162864"/>
                  </a:cubicBezTo>
                  <a:cubicBezTo>
                    <a:pt x="121592" y="162864"/>
                    <a:pt x="121592" y="162864"/>
                    <a:pt x="126080" y="161370"/>
                  </a:cubicBezTo>
                  <a:cubicBezTo>
                    <a:pt x="126080" y="161370"/>
                    <a:pt x="126080" y="161370"/>
                    <a:pt x="135056" y="159876"/>
                  </a:cubicBezTo>
                  <a:cubicBezTo>
                    <a:pt x="135056" y="159876"/>
                    <a:pt x="135056" y="159876"/>
                    <a:pt x="145529" y="159876"/>
                  </a:cubicBezTo>
                  <a:cubicBezTo>
                    <a:pt x="145529" y="159876"/>
                    <a:pt x="145529" y="159876"/>
                    <a:pt x="150017" y="162864"/>
                  </a:cubicBezTo>
                  <a:cubicBezTo>
                    <a:pt x="150017" y="162864"/>
                    <a:pt x="150017" y="162864"/>
                    <a:pt x="147025" y="170335"/>
                  </a:cubicBezTo>
                  <a:cubicBezTo>
                    <a:pt x="147025" y="170335"/>
                    <a:pt x="147025" y="170335"/>
                    <a:pt x="147025" y="173324"/>
                  </a:cubicBezTo>
                  <a:cubicBezTo>
                    <a:pt x="147025" y="173324"/>
                    <a:pt x="147025" y="173324"/>
                    <a:pt x="151513" y="176312"/>
                  </a:cubicBezTo>
                  <a:cubicBezTo>
                    <a:pt x="151513" y="176312"/>
                    <a:pt x="151513" y="176312"/>
                    <a:pt x="156001" y="180794"/>
                  </a:cubicBezTo>
                  <a:cubicBezTo>
                    <a:pt x="156001" y="180794"/>
                    <a:pt x="156001" y="180794"/>
                    <a:pt x="164978" y="180794"/>
                  </a:cubicBezTo>
                  <a:cubicBezTo>
                    <a:pt x="164978" y="180794"/>
                    <a:pt x="164978" y="180794"/>
                    <a:pt x="176946" y="183783"/>
                  </a:cubicBezTo>
                  <a:cubicBezTo>
                    <a:pt x="176946" y="183783"/>
                    <a:pt x="176946" y="183783"/>
                    <a:pt x="185923" y="179300"/>
                  </a:cubicBezTo>
                  <a:cubicBezTo>
                    <a:pt x="185923" y="179300"/>
                    <a:pt x="185923" y="179300"/>
                    <a:pt x="191907" y="173324"/>
                  </a:cubicBezTo>
                  <a:cubicBezTo>
                    <a:pt x="191907" y="173324"/>
                    <a:pt x="191907" y="173324"/>
                    <a:pt x="199387" y="168841"/>
                  </a:cubicBezTo>
                  <a:cubicBezTo>
                    <a:pt x="199387" y="168841"/>
                    <a:pt x="193403" y="165853"/>
                    <a:pt x="191907" y="165853"/>
                  </a:cubicBezTo>
                  <a:cubicBezTo>
                    <a:pt x="188915" y="165853"/>
                    <a:pt x="185923" y="162864"/>
                    <a:pt x="185923" y="162864"/>
                  </a:cubicBezTo>
                  <a:cubicBezTo>
                    <a:pt x="185923" y="162864"/>
                    <a:pt x="185923" y="162864"/>
                    <a:pt x="181435" y="159876"/>
                  </a:cubicBezTo>
                  <a:cubicBezTo>
                    <a:pt x="181435" y="159876"/>
                    <a:pt x="181435" y="159876"/>
                    <a:pt x="181435" y="153899"/>
                  </a:cubicBezTo>
                  <a:cubicBezTo>
                    <a:pt x="181435" y="153899"/>
                    <a:pt x="181435" y="153899"/>
                    <a:pt x="179939" y="146428"/>
                  </a:cubicBezTo>
                  <a:cubicBezTo>
                    <a:pt x="179939" y="146428"/>
                    <a:pt x="179939" y="146428"/>
                    <a:pt x="157497" y="140452"/>
                  </a:cubicBezTo>
                  <a:cubicBezTo>
                    <a:pt x="157497" y="140452"/>
                    <a:pt x="157497" y="140452"/>
                    <a:pt x="157497" y="118039"/>
                  </a:cubicBezTo>
                  <a:cubicBezTo>
                    <a:pt x="157497" y="118039"/>
                    <a:pt x="157497" y="118039"/>
                    <a:pt x="147025" y="107580"/>
                  </a:cubicBezTo>
                  <a:cubicBezTo>
                    <a:pt x="147025" y="107580"/>
                    <a:pt x="147025" y="107580"/>
                    <a:pt x="126080" y="85168"/>
                  </a:cubicBezTo>
                  <a:cubicBezTo>
                    <a:pt x="126080" y="85168"/>
                    <a:pt x="126080" y="85168"/>
                    <a:pt x="129072" y="85168"/>
                  </a:cubicBezTo>
                  <a:cubicBezTo>
                    <a:pt x="129072" y="85168"/>
                    <a:pt x="129072" y="85168"/>
                    <a:pt x="129072" y="80685"/>
                  </a:cubicBezTo>
                  <a:cubicBezTo>
                    <a:pt x="129072" y="80685"/>
                    <a:pt x="129072" y="80685"/>
                    <a:pt x="136552" y="80685"/>
                  </a:cubicBezTo>
                  <a:cubicBezTo>
                    <a:pt x="136552" y="80685"/>
                    <a:pt x="136552" y="80685"/>
                    <a:pt x="136552" y="74708"/>
                  </a:cubicBezTo>
                  <a:cubicBezTo>
                    <a:pt x="136552" y="74708"/>
                    <a:pt x="136552" y="74708"/>
                    <a:pt x="138048" y="67238"/>
                  </a:cubicBezTo>
                  <a:cubicBezTo>
                    <a:pt x="138048" y="67238"/>
                    <a:pt x="138048" y="67238"/>
                    <a:pt x="142537" y="67238"/>
                  </a:cubicBezTo>
                  <a:cubicBezTo>
                    <a:pt x="142537" y="67238"/>
                    <a:pt x="142537" y="67238"/>
                    <a:pt x="147025" y="70226"/>
                  </a:cubicBezTo>
                  <a:cubicBezTo>
                    <a:pt x="147025" y="70226"/>
                    <a:pt x="147025" y="70226"/>
                    <a:pt x="154505" y="70226"/>
                  </a:cubicBezTo>
                  <a:cubicBezTo>
                    <a:pt x="154505" y="70226"/>
                    <a:pt x="154505" y="70226"/>
                    <a:pt x="157497" y="70226"/>
                  </a:cubicBezTo>
                  <a:cubicBezTo>
                    <a:pt x="157497" y="70226"/>
                    <a:pt x="157497" y="70226"/>
                    <a:pt x="164978" y="70226"/>
                  </a:cubicBezTo>
                  <a:cubicBezTo>
                    <a:pt x="164978" y="70226"/>
                    <a:pt x="164978" y="70226"/>
                    <a:pt x="178442" y="65743"/>
                  </a:cubicBezTo>
                  <a:cubicBezTo>
                    <a:pt x="178442" y="65743"/>
                    <a:pt x="178442" y="65743"/>
                    <a:pt x="182931" y="61261"/>
                  </a:cubicBezTo>
                  <a:cubicBezTo>
                    <a:pt x="182931" y="61261"/>
                    <a:pt x="182931" y="61261"/>
                    <a:pt x="187419" y="53790"/>
                  </a:cubicBezTo>
                  <a:cubicBezTo>
                    <a:pt x="187419" y="53790"/>
                    <a:pt x="187419" y="53790"/>
                    <a:pt x="187419" y="41837"/>
                  </a:cubicBezTo>
                  <a:cubicBezTo>
                    <a:pt x="187419" y="41837"/>
                    <a:pt x="187419" y="41837"/>
                    <a:pt x="191907" y="41837"/>
                  </a:cubicBezTo>
                  <a:cubicBezTo>
                    <a:pt x="191907" y="41837"/>
                    <a:pt x="191907" y="41837"/>
                    <a:pt x="196395" y="37354"/>
                  </a:cubicBezTo>
                  <a:cubicBezTo>
                    <a:pt x="196395" y="37354"/>
                    <a:pt x="196395" y="37354"/>
                    <a:pt x="205372" y="29883"/>
                  </a:cubicBezTo>
                  <a:cubicBezTo>
                    <a:pt x="205372" y="29883"/>
                    <a:pt x="205372" y="29883"/>
                    <a:pt x="221829" y="26895"/>
                  </a:cubicBezTo>
                  <a:cubicBezTo>
                    <a:pt x="221829" y="26895"/>
                    <a:pt x="221829" y="26895"/>
                    <a:pt x="227813" y="19424"/>
                  </a:cubicBezTo>
                  <a:cubicBezTo>
                    <a:pt x="227813" y="19424"/>
                    <a:pt x="227813" y="19424"/>
                    <a:pt x="233797" y="16436"/>
                  </a:cubicBezTo>
                  <a:cubicBezTo>
                    <a:pt x="233797" y="16436"/>
                    <a:pt x="233797" y="16436"/>
                    <a:pt x="238285" y="11953"/>
                  </a:cubicBezTo>
                  <a:cubicBezTo>
                    <a:pt x="238285" y="11953"/>
                    <a:pt x="238285" y="11953"/>
                    <a:pt x="262223" y="13447"/>
                  </a:cubicBezTo>
                  <a:cubicBezTo>
                    <a:pt x="262223" y="13447"/>
                    <a:pt x="262223" y="13447"/>
                    <a:pt x="265215" y="5977"/>
                  </a:cubicBezTo>
                  <a:cubicBezTo>
                    <a:pt x="265215" y="5977"/>
                    <a:pt x="265215" y="5977"/>
                    <a:pt x="277183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350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latin typeface="Source Sans Pro Light" charset="0"/>
              </a:endParaRPr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auto">
            <a:xfrm>
              <a:off x="799645" y="1617297"/>
              <a:ext cx="448593" cy="285010"/>
            </a:xfrm>
            <a:custGeom>
              <a:avLst/>
              <a:gdLst>
                <a:gd name="connsiteX0" fmla="*/ 373837 w 470138"/>
                <a:gd name="connsiteY0" fmla="*/ 178512 h 298698"/>
                <a:gd name="connsiteX1" fmla="*/ 376847 w 470138"/>
                <a:gd name="connsiteY1" fmla="*/ 178512 h 298698"/>
                <a:gd name="connsiteX2" fmla="*/ 382865 w 470138"/>
                <a:gd name="connsiteY2" fmla="*/ 178512 h 298698"/>
                <a:gd name="connsiteX3" fmla="*/ 391894 w 470138"/>
                <a:gd name="connsiteY3" fmla="*/ 184447 h 298698"/>
                <a:gd name="connsiteX4" fmla="*/ 399417 w 470138"/>
                <a:gd name="connsiteY4" fmla="*/ 191866 h 298698"/>
                <a:gd name="connsiteX5" fmla="*/ 405436 w 470138"/>
                <a:gd name="connsiteY5" fmla="*/ 193350 h 298698"/>
                <a:gd name="connsiteX6" fmla="*/ 409950 w 470138"/>
                <a:gd name="connsiteY6" fmla="*/ 193350 h 298698"/>
                <a:gd name="connsiteX7" fmla="*/ 417474 w 470138"/>
                <a:gd name="connsiteY7" fmla="*/ 193350 h 298698"/>
                <a:gd name="connsiteX8" fmla="*/ 432521 w 470138"/>
                <a:gd name="connsiteY8" fmla="*/ 199285 h 298698"/>
                <a:gd name="connsiteX9" fmla="*/ 441549 w 470138"/>
                <a:gd name="connsiteY9" fmla="*/ 206704 h 298698"/>
                <a:gd name="connsiteX10" fmla="*/ 441549 w 470138"/>
                <a:gd name="connsiteY10" fmla="*/ 212639 h 298698"/>
                <a:gd name="connsiteX11" fmla="*/ 444558 w 470138"/>
                <a:gd name="connsiteY11" fmla="*/ 225993 h 298698"/>
                <a:gd name="connsiteX12" fmla="*/ 449072 w 470138"/>
                <a:gd name="connsiteY12" fmla="*/ 225993 h 298698"/>
                <a:gd name="connsiteX13" fmla="*/ 452082 w 470138"/>
                <a:gd name="connsiteY13" fmla="*/ 225993 h 298698"/>
                <a:gd name="connsiteX14" fmla="*/ 452082 w 470138"/>
                <a:gd name="connsiteY14" fmla="*/ 234896 h 298698"/>
                <a:gd name="connsiteX15" fmla="*/ 456596 w 470138"/>
                <a:gd name="connsiteY15" fmla="*/ 234896 h 298698"/>
                <a:gd name="connsiteX16" fmla="*/ 462615 w 470138"/>
                <a:gd name="connsiteY16" fmla="*/ 240831 h 298698"/>
                <a:gd name="connsiteX17" fmla="*/ 470138 w 470138"/>
                <a:gd name="connsiteY17" fmla="*/ 240831 h 298698"/>
                <a:gd name="connsiteX18" fmla="*/ 462615 w 470138"/>
                <a:gd name="connsiteY18" fmla="*/ 251217 h 298698"/>
                <a:gd name="connsiteX19" fmla="*/ 456596 w 470138"/>
                <a:gd name="connsiteY19" fmla="*/ 254185 h 298698"/>
                <a:gd name="connsiteX20" fmla="*/ 449072 w 470138"/>
                <a:gd name="connsiteY20" fmla="*/ 267539 h 298698"/>
                <a:gd name="connsiteX21" fmla="*/ 440044 w 470138"/>
                <a:gd name="connsiteY21" fmla="*/ 270506 h 298698"/>
                <a:gd name="connsiteX22" fmla="*/ 421988 w 470138"/>
                <a:gd name="connsiteY22" fmla="*/ 270506 h 298698"/>
                <a:gd name="connsiteX23" fmla="*/ 418978 w 470138"/>
                <a:gd name="connsiteY23" fmla="*/ 274958 h 298698"/>
                <a:gd name="connsiteX24" fmla="*/ 406941 w 470138"/>
                <a:gd name="connsiteY24" fmla="*/ 274958 h 298698"/>
                <a:gd name="connsiteX25" fmla="*/ 403931 w 470138"/>
                <a:gd name="connsiteY25" fmla="*/ 285344 h 298698"/>
                <a:gd name="connsiteX26" fmla="*/ 402427 w 470138"/>
                <a:gd name="connsiteY26" fmla="*/ 292763 h 298698"/>
                <a:gd name="connsiteX27" fmla="*/ 399417 w 470138"/>
                <a:gd name="connsiteY27" fmla="*/ 295731 h 298698"/>
                <a:gd name="connsiteX28" fmla="*/ 396408 w 470138"/>
                <a:gd name="connsiteY28" fmla="*/ 298698 h 298698"/>
                <a:gd name="connsiteX29" fmla="*/ 391894 w 470138"/>
                <a:gd name="connsiteY29" fmla="*/ 298698 h 298698"/>
                <a:gd name="connsiteX30" fmla="*/ 387380 w 470138"/>
                <a:gd name="connsiteY30" fmla="*/ 291279 h 298698"/>
                <a:gd name="connsiteX31" fmla="*/ 376847 w 470138"/>
                <a:gd name="connsiteY31" fmla="*/ 286828 h 298698"/>
                <a:gd name="connsiteX32" fmla="*/ 370828 w 470138"/>
                <a:gd name="connsiteY32" fmla="*/ 280893 h 298698"/>
                <a:gd name="connsiteX33" fmla="*/ 370828 w 470138"/>
                <a:gd name="connsiteY33" fmla="*/ 277925 h 298698"/>
                <a:gd name="connsiteX34" fmla="*/ 370828 w 470138"/>
                <a:gd name="connsiteY34" fmla="*/ 273474 h 298698"/>
                <a:gd name="connsiteX35" fmla="*/ 370828 w 470138"/>
                <a:gd name="connsiteY35" fmla="*/ 267539 h 298698"/>
                <a:gd name="connsiteX36" fmla="*/ 370828 w 470138"/>
                <a:gd name="connsiteY36" fmla="*/ 264571 h 298698"/>
                <a:gd name="connsiteX37" fmla="*/ 370828 w 470138"/>
                <a:gd name="connsiteY37" fmla="*/ 252701 h 298698"/>
                <a:gd name="connsiteX38" fmla="*/ 370828 w 470138"/>
                <a:gd name="connsiteY38" fmla="*/ 249733 h 298698"/>
                <a:gd name="connsiteX39" fmla="*/ 370828 w 470138"/>
                <a:gd name="connsiteY39" fmla="*/ 242315 h 298698"/>
                <a:gd name="connsiteX40" fmla="*/ 363304 w 470138"/>
                <a:gd name="connsiteY40" fmla="*/ 231928 h 298698"/>
                <a:gd name="connsiteX41" fmla="*/ 358790 w 470138"/>
                <a:gd name="connsiteY41" fmla="*/ 227477 h 298698"/>
                <a:gd name="connsiteX42" fmla="*/ 358790 w 470138"/>
                <a:gd name="connsiteY42" fmla="*/ 223025 h 298698"/>
                <a:gd name="connsiteX43" fmla="*/ 358790 w 470138"/>
                <a:gd name="connsiteY43" fmla="*/ 220058 h 298698"/>
                <a:gd name="connsiteX44" fmla="*/ 363304 w 470138"/>
                <a:gd name="connsiteY44" fmla="*/ 214123 h 298698"/>
                <a:gd name="connsiteX45" fmla="*/ 370828 w 470138"/>
                <a:gd name="connsiteY45" fmla="*/ 212639 h 298698"/>
                <a:gd name="connsiteX46" fmla="*/ 376847 w 470138"/>
                <a:gd name="connsiteY46" fmla="*/ 206704 h 298698"/>
                <a:gd name="connsiteX47" fmla="*/ 376847 w 470138"/>
                <a:gd name="connsiteY47" fmla="*/ 199285 h 298698"/>
                <a:gd name="connsiteX48" fmla="*/ 373837 w 470138"/>
                <a:gd name="connsiteY48" fmla="*/ 185931 h 298698"/>
                <a:gd name="connsiteX49" fmla="*/ 373837 w 470138"/>
                <a:gd name="connsiteY49" fmla="*/ 182963 h 298698"/>
                <a:gd name="connsiteX50" fmla="*/ 373837 w 470138"/>
                <a:gd name="connsiteY50" fmla="*/ 178512 h 298698"/>
                <a:gd name="connsiteX51" fmla="*/ 275720 w 470138"/>
                <a:gd name="connsiteY51" fmla="*/ 116651 h 298698"/>
                <a:gd name="connsiteX52" fmla="*/ 281022 w 470138"/>
                <a:gd name="connsiteY52" fmla="*/ 116651 h 298698"/>
                <a:gd name="connsiteX53" fmla="*/ 284556 w 470138"/>
                <a:gd name="connsiteY53" fmla="*/ 116651 h 298698"/>
                <a:gd name="connsiteX54" fmla="*/ 288091 w 470138"/>
                <a:gd name="connsiteY54" fmla="*/ 120186 h 298698"/>
                <a:gd name="connsiteX55" fmla="*/ 291626 w 470138"/>
                <a:gd name="connsiteY55" fmla="*/ 125488 h 298698"/>
                <a:gd name="connsiteX56" fmla="*/ 291626 w 470138"/>
                <a:gd name="connsiteY56" fmla="*/ 130790 h 298698"/>
                <a:gd name="connsiteX57" fmla="*/ 284556 w 470138"/>
                <a:gd name="connsiteY57" fmla="*/ 134325 h 298698"/>
                <a:gd name="connsiteX58" fmla="*/ 281022 w 470138"/>
                <a:gd name="connsiteY58" fmla="*/ 130790 h 298698"/>
                <a:gd name="connsiteX59" fmla="*/ 281022 w 470138"/>
                <a:gd name="connsiteY59" fmla="*/ 125488 h 298698"/>
                <a:gd name="connsiteX60" fmla="*/ 275720 w 470138"/>
                <a:gd name="connsiteY60" fmla="*/ 121953 h 298698"/>
                <a:gd name="connsiteX61" fmla="*/ 275720 w 470138"/>
                <a:gd name="connsiteY61" fmla="*/ 120186 h 298698"/>
                <a:gd name="connsiteX62" fmla="*/ 309302 w 470138"/>
                <a:gd name="connsiteY62" fmla="*/ 107814 h 298698"/>
                <a:gd name="connsiteX63" fmla="*/ 314604 w 470138"/>
                <a:gd name="connsiteY63" fmla="*/ 107814 h 298698"/>
                <a:gd name="connsiteX64" fmla="*/ 319906 w 470138"/>
                <a:gd name="connsiteY64" fmla="*/ 113116 h 298698"/>
                <a:gd name="connsiteX65" fmla="*/ 323441 w 470138"/>
                <a:gd name="connsiteY65" fmla="*/ 116651 h 298698"/>
                <a:gd name="connsiteX66" fmla="*/ 330511 w 470138"/>
                <a:gd name="connsiteY66" fmla="*/ 120186 h 298698"/>
                <a:gd name="connsiteX67" fmla="*/ 330511 w 470138"/>
                <a:gd name="connsiteY67" fmla="*/ 116651 h 298698"/>
                <a:gd name="connsiteX68" fmla="*/ 339348 w 470138"/>
                <a:gd name="connsiteY68" fmla="*/ 116651 h 298698"/>
                <a:gd name="connsiteX69" fmla="*/ 344650 w 470138"/>
                <a:gd name="connsiteY69" fmla="*/ 116651 h 298698"/>
                <a:gd name="connsiteX70" fmla="*/ 351720 w 470138"/>
                <a:gd name="connsiteY70" fmla="*/ 121954 h 298698"/>
                <a:gd name="connsiteX71" fmla="*/ 364092 w 470138"/>
                <a:gd name="connsiteY71" fmla="*/ 130791 h 298698"/>
                <a:gd name="connsiteX72" fmla="*/ 364092 w 470138"/>
                <a:gd name="connsiteY72" fmla="*/ 139628 h 298698"/>
                <a:gd name="connsiteX73" fmla="*/ 358789 w 470138"/>
                <a:gd name="connsiteY73" fmla="*/ 144930 h 298698"/>
                <a:gd name="connsiteX74" fmla="*/ 353487 w 470138"/>
                <a:gd name="connsiteY74" fmla="*/ 144930 h 298698"/>
                <a:gd name="connsiteX75" fmla="*/ 348185 w 470138"/>
                <a:gd name="connsiteY75" fmla="*/ 144930 h 298698"/>
                <a:gd name="connsiteX76" fmla="*/ 348185 w 470138"/>
                <a:gd name="connsiteY76" fmla="*/ 146698 h 298698"/>
                <a:gd name="connsiteX77" fmla="*/ 335813 w 470138"/>
                <a:gd name="connsiteY77" fmla="*/ 146698 h 298698"/>
                <a:gd name="connsiteX78" fmla="*/ 330511 w 470138"/>
                <a:gd name="connsiteY78" fmla="*/ 146698 h 298698"/>
                <a:gd name="connsiteX79" fmla="*/ 328743 w 470138"/>
                <a:gd name="connsiteY79" fmla="*/ 146698 h 298698"/>
                <a:gd name="connsiteX80" fmla="*/ 325209 w 470138"/>
                <a:gd name="connsiteY80" fmla="*/ 141396 h 298698"/>
                <a:gd name="connsiteX81" fmla="*/ 323441 w 470138"/>
                <a:gd name="connsiteY81" fmla="*/ 134326 h 298698"/>
                <a:gd name="connsiteX82" fmla="*/ 325209 w 470138"/>
                <a:gd name="connsiteY82" fmla="*/ 127256 h 298698"/>
                <a:gd name="connsiteX83" fmla="*/ 316371 w 470138"/>
                <a:gd name="connsiteY83" fmla="*/ 127256 h 298698"/>
                <a:gd name="connsiteX84" fmla="*/ 309302 w 470138"/>
                <a:gd name="connsiteY84" fmla="*/ 125488 h 298698"/>
                <a:gd name="connsiteX85" fmla="*/ 309302 w 470138"/>
                <a:gd name="connsiteY85" fmla="*/ 120186 h 298698"/>
                <a:gd name="connsiteX86" fmla="*/ 309302 w 470138"/>
                <a:gd name="connsiteY86" fmla="*/ 116651 h 298698"/>
                <a:gd name="connsiteX87" fmla="*/ 309302 w 470138"/>
                <a:gd name="connsiteY87" fmla="*/ 111349 h 298698"/>
                <a:gd name="connsiteX88" fmla="*/ 258045 w 470138"/>
                <a:gd name="connsiteY88" fmla="*/ 93675 h 298698"/>
                <a:gd name="connsiteX89" fmla="*/ 261580 w 470138"/>
                <a:gd name="connsiteY89" fmla="*/ 93675 h 298698"/>
                <a:gd name="connsiteX90" fmla="*/ 272184 w 470138"/>
                <a:gd name="connsiteY90" fmla="*/ 93675 h 298698"/>
                <a:gd name="connsiteX91" fmla="*/ 281021 w 470138"/>
                <a:gd name="connsiteY91" fmla="*/ 93675 h 298698"/>
                <a:gd name="connsiteX92" fmla="*/ 282788 w 470138"/>
                <a:gd name="connsiteY92" fmla="*/ 100745 h 298698"/>
                <a:gd name="connsiteX93" fmla="*/ 302230 w 470138"/>
                <a:gd name="connsiteY93" fmla="*/ 100745 h 298698"/>
                <a:gd name="connsiteX94" fmla="*/ 293393 w 470138"/>
                <a:gd name="connsiteY94" fmla="*/ 106047 h 298698"/>
                <a:gd name="connsiteX95" fmla="*/ 291625 w 470138"/>
                <a:gd name="connsiteY95" fmla="*/ 107815 h 298698"/>
                <a:gd name="connsiteX96" fmla="*/ 291625 w 470138"/>
                <a:gd name="connsiteY96" fmla="*/ 104280 h 298698"/>
                <a:gd name="connsiteX97" fmla="*/ 286323 w 470138"/>
                <a:gd name="connsiteY97" fmla="*/ 104280 h 298698"/>
                <a:gd name="connsiteX98" fmla="*/ 282788 w 470138"/>
                <a:gd name="connsiteY98" fmla="*/ 104280 h 298698"/>
                <a:gd name="connsiteX99" fmla="*/ 277486 w 470138"/>
                <a:gd name="connsiteY99" fmla="*/ 104280 h 298698"/>
                <a:gd name="connsiteX100" fmla="*/ 273951 w 470138"/>
                <a:gd name="connsiteY100" fmla="*/ 104280 h 298698"/>
                <a:gd name="connsiteX101" fmla="*/ 270417 w 470138"/>
                <a:gd name="connsiteY101" fmla="*/ 104280 h 298698"/>
                <a:gd name="connsiteX102" fmla="*/ 265114 w 470138"/>
                <a:gd name="connsiteY102" fmla="*/ 104280 h 298698"/>
                <a:gd name="connsiteX103" fmla="*/ 258045 w 470138"/>
                <a:gd name="connsiteY103" fmla="*/ 102512 h 298698"/>
                <a:gd name="connsiteX104" fmla="*/ 258045 w 470138"/>
                <a:gd name="connsiteY104" fmla="*/ 100745 h 298698"/>
                <a:gd name="connsiteX105" fmla="*/ 258045 w 470138"/>
                <a:gd name="connsiteY105" fmla="*/ 97210 h 298698"/>
                <a:gd name="connsiteX106" fmla="*/ 187348 w 470138"/>
                <a:gd name="connsiteY106" fmla="*/ 51256 h 298698"/>
                <a:gd name="connsiteX107" fmla="*/ 194417 w 470138"/>
                <a:gd name="connsiteY107" fmla="*/ 51256 h 298698"/>
                <a:gd name="connsiteX108" fmla="*/ 197952 w 470138"/>
                <a:gd name="connsiteY108" fmla="*/ 51256 h 298698"/>
                <a:gd name="connsiteX109" fmla="*/ 201487 w 470138"/>
                <a:gd name="connsiteY109" fmla="*/ 53023 h 298698"/>
                <a:gd name="connsiteX110" fmla="*/ 203254 w 470138"/>
                <a:gd name="connsiteY110" fmla="*/ 56558 h 298698"/>
                <a:gd name="connsiteX111" fmla="*/ 208557 w 470138"/>
                <a:gd name="connsiteY111" fmla="*/ 65395 h 298698"/>
                <a:gd name="connsiteX112" fmla="*/ 213859 w 470138"/>
                <a:gd name="connsiteY112" fmla="*/ 65395 h 298698"/>
                <a:gd name="connsiteX113" fmla="*/ 217394 w 470138"/>
                <a:gd name="connsiteY113" fmla="*/ 74233 h 298698"/>
                <a:gd name="connsiteX114" fmla="*/ 217394 w 470138"/>
                <a:gd name="connsiteY114" fmla="*/ 81303 h 298698"/>
                <a:gd name="connsiteX115" fmla="*/ 217394 w 470138"/>
                <a:gd name="connsiteY115" fmla="*/ 86605 h 298698"/>
                <a:gd name="connsiteX116" fmla="*/ 212092 w 470138"/>
                <a:gd name="connsiteY116" fmla="*/ 86605 h 298698"/>
                <a:gd name="connsiteX117" fmla="*/ 206789 w 470138"/>
                <a:gd name="connsiteY117" fmla="*/ 81303 h 298698"/>
                <a:gd name="connsiteX118" fmla="*/ 203254 w 470138"/>
                <a:gd name="connsiteY118" fmla="*/ 77768 h 298698"/>
                <a:gd name="connsiteX119" fmla="*/ 194417 w 470138"/>
                <a:gd name="connsiteY119" fmla="*/ 81303 h 298698"/>
                <a:gd name="connsiteX120" fmla="*/ 187348 w 470138"/>
                <a:gd name="connsiteY120" fmla="*/ 83070 h 298698"/>
                <a:gd name="connsiteX121" fmla="*/ 182046 w 470138"/>
                <a:gd name="connsiteY121" fmla="*/ 79535 h 298698"/>
                <a:gd name="connsiteX122" fmla="*/ 178511 w 470138"/>
                <a:gd name="connsiteY122" fmla="*/ 74233 h 298698"/>
                <a:gd name="connsiteX123" fmla="*/ 169674 w 470138"/>
                <a:gd name="connsiteY123" fmla="*/ 68930 h 298698"/>
                <a:gd name="connsiteX124" fmla="*/ 169674 w 470138"/>
                <a:gd name="connsiteY124" fmla="*/ 63628 h 298698"/>
                <a:gd name="connsiteX125" fmla="*/ 169674 w 470138"/>
                <a:gd name="connsiteY125" fmla="*/ 56558 h 298698"/>
                <a:gd name="connsiteX126" fmla="*/ 174976 w 470138"/>
                <a:gd name="connsiteY126" fmla="*/ 56558 h 298698"/>
                <a:gd name="connsiteX127" fmla="*/ 180278 w 470138"/>
                <a:gd name="connsiteY127" fmla="*/ 56558 h 298698"/>
                <a:gd name="connsiteX128" fmla="*/ 180278 w 470138"/>
                <a:gd name="connsiteY128" fmla="*/ 53023 h 298698"/>
                <a:gd name="connsiteX129" fmla="*/ 12372 w 470138"/>
                <a:gd name="connsiteY129" fmla="*/ 15908 h 298698"/>
                <a:gd name="connsiteX130" fmla="*/ 12372 w 470138"/>
                <a:gd name="connsiteY130" fmla="*/ 21210 h 298698"/>
                <a:gd name="connsiteX131" fmla="*/ 12372 w 470138"/>
                <a:gd name="connsiteY131" fmla="*/ 24745 h 298698"/>
                <a:gd name="connsiteX132" fmla="*/ 8837 w 470138"/>
                <a:gd name="connsiteY132" fmla="*/ 28280 h 298698"/>
                <a:gd name="connsiteX133" fmla="*/ 7069 w 470138"/>
                <a:gd name="connsiteY133" fmla="*/ 31815 h 298698"/>
                <a:gd name="connsiteX134" fmla="*/ 7069 w 470138"/>
                <a:gd name="connsiteY134" fmla="*/ 38885 h 298698"/>
                <a:gd name="connsiteX135" fmla="*/ 0 w 470138"/>
                <a:gd name="connsiteY135" fmla="*/ 35350 h 298698"/>
                <a:gd name="connsiteX136" fmla="*/ 0 w 470138"/>
                <a:gd name="connsiteY136" fmla="*/ 31815 h 298698"/>
                <a:gd name="connsiteX137" fmla="*/ 0 w 470138"/>
                <a:gd name="connsiteY137" fmla="*/ 28280 h 298698"/>
                <a:gd name="connsiteX138" fmla="*/ 7069 w 470138"/>
                <a:gd name="connsiteY138" fmla="*/ 21210 h 298698"/>
                <a:gd name="connsiteX139" fmla="*/ 58325 w 470138"/>
                <a:gd name="connsiteY139" fmla="*/ 0 h 298698"/>
                <a:gd name="connsiteX140" fmla="*/ 63627 w 470138"/>
                <a:gd name="connsiteY140" fmla="*/ 0 h 298698"/>
                <a:gd name="connsiteX141" fmla="*/ 77767 w 470138"/>
                <a:gd name="connsiteY141" fmla="*/ 0 h 298698"/>
                <a:gd name="connsiteX142" fmla="*/ 83069 w 470138"/>
                <a:gd name="connsiteY142" fmla="*/ 0 h 298698"/>
                <a:gd name="connsiteX143" fmla="*/ 88372 w 470138"/>
                <a:gd name="connsiteY143" fmla="*/ 8837 h 298698"/>
                <a:gd name="connsiteX144" fmla="*/ 88372 w 470138"/>
                <a:gd name="connsiteY144" fmla="*/ 10604 h 298698"/>
                <a:gd name="connsiteX145" fmla="*/ 88372 w 470138"/>
                <a:gd name="connsiteY145" fmla="*/ 15907 h 298698"/>
                <a:gd name="connsiteX146" fmla="*/ 86604 w 470138"/>
                <a:gd name="connsiteY146" fmla="*/ 21209 h 298698"/>
                <a:gd name="connsiteX147" fmla="*/ 86604 w 470138"/>
                <a:gd name="connsiteY147" fmla="*/ 22977 h 298698"/>
                <a:gd name="connsiteX148" fmla="*/ 81302 w 470138"/>
                <a:gd name="connsiteY148" fmla="*/ 28279 h 298698"/>
                <a:gd name="connsiteX149" fmla="*/ 77767 w 470138"/>
                <a:gd name="connsiteY149" fmla="*/ 28279 h 298698"/>
                <a:gd name="connsiteX150" fmla="*/ 72465 w 470138"/>
                <a:gd name="connsiteY150" fmla="*/ 28279 h 298698"/>
                <a:gd name="connsiteX151" fmla="*/ 68930 w 470138"/>
                <a:gd name="connsiteY151" fmla="*/ 28279 h 298698"/>
                <a:gd name="connsiteX152" fmla="*/ 60092 w 470138"/>
                <a:gd name="connsiteY152" fmla="*/ 22977 h 298698"/>
                <a:gd name="connsiteX153" fmla="*/ 58325 w 470138"/>
                <a:gd name="connsiteY153" fmla="*/ 22977 h 298698"/>
                <a:gd name="connsiteX154" fmla="*/ 49488 w 470138"/>
                <a:gd name="connsiteY154" fmla="*/ 15907 h 298698"/>
                <a:gd name="connsiteX155" fmla="*/ 49488 w 470138"/>
                <a:gd name="connsiteY155" fmla="*/ 7070 h 298698"/>
                <a:gd name="connsiteX156" fmla="*/ 49488 w 470138"/>
                <a:gd name="connsiteY156" fmla="*/ 3535 h 298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</a:cxnLst>
              <a:rect l="l" t="t" r="r" b="b"/>
              <a:pathLst>
                <a:path w="470138" h="298698">
                  <a:moveTo>
                    <a:pt x="373837" y="178512"/>
                  </a:moveTo>
                  <a:cubicBezTo>
                    <a:pt x="376847" y="178512"/>
                    <a:pt x="376847" y="178512"/>
                    <a:pt x="376847" y="178512"/>
                  </a:cubicBezTo>
                  <a:cubicBezTo>
                    <a:pt x="382865" y="178512"/>
                    <a:pt x="382865" y="178512"/>
                    <a:pt x="382865" y="178512"/>
                  </a:cubicBezTo>
                  <a:cubicBezTo>
                    <a:pt x="391894" y="184447"/>
                    <a:pt x="391894" y="184447"/>
                    <a:pt x="391894" y="184447"/>
                  </a:cubicBezTo>
                  <a:cubicBezTo>
                    <a:pt x="399417" y="191866"/>
                    <a:pt x="399417" y="191866"/>
                    <a:pt x="399417" y="191866"/>
                  </a:cubicBezTo>
                  <a:cubicBezTo>
                    <a:pt x="399417" y="191866"/>
                    <a:pt x="403931" y="193350"/>
                    <a:pt x="405436" y="193350"/>
                  </a:cubicBezTo>
                  <a:cubicBezTo>
                    <a:pt x="406941" y="193350"/>
                    <a:pt x="408445" y="193350"/>
                    <a:pt x="409950" y="193350"/>
                  </a:cubicBezTo>
                  <a:cubicBezTo>
                    <a:pt x="411455" y="193350"/>
                    <a:pt x="417474" y="193350"/>
                    <a:pt x="417474" y="193350"/>
                  </a:cubicBezTo>
                  <a:cubicBezTo>
                    <a:pt x="432521" y="199285"/>
                    <a:pt x="432521" y="199285"/>
                    <a:pt x="432521" y="199285"/>
                  </a:cubicBezTo>
                  <a:cubicBezTo>
                    <a:pt x="441549" y="206704"/>
                    <a:pt x="441549" y="206704"/>
                    <a:pt x="441549" y="206704"/>
                  </a:cubicBezTo>
                  <a:cubicBezTo>
                    <a:pt x="441549" y="212639"/>
                    <a:pt x="441549" y="212639"/>
                    <a:pt x="441549" y="212639"/>
                  </a:cubicBezTo>
                  <a:cubicBezTo>
                    <a:pt x="444558" y="225993"/>
                    <a:pt x="444558" y="225993"/>
                    <a:pt x="444558" y="225993"/>
                  </a:cubicBezTo>
                  <a:cubicBezTo>
                    <a:pt x="449072" y="225993"/>
                    <a:pt x="449072" y="225993"/>
                    <a:pt x="449072" y="225993"/>
                  </a:cubicBezTo>
                  <a:cubicBezTo>
                    <a:pt x="452082" y="225993"/>
                    <a:pt x="452082" y="225993"/>
                    <a:pt x="452082" y="225993"/>
                  </a:cubicBezTo>
                  <a:cubicBezTo>
                    <a:pt x="452082" y="234896"/>
                    <a:pt x="452082" y="234896"/>
                    <a:pt x="452082" y="234896"/>
                  </a:cubicBezTo>
                  <a:cubicBezTo>
                    <a:pt x="456596" y="234896"/>
                    <a:pt x="456596" y="234896"/>
                    <a:pt x="456596" y="234896"/>
                  </a:cubicBezTo>
                  <a:cubicBezTo>
                    <a:pt x="462615" y="240831"/>
                    <a:pt x="462615" y="240831"/>
                    <a:pt x="462615" y="240831"/>
                  </a:cubicBezTo>
                  <a:cubicBezTo>
                    <a:pt x="470138" y="240831"/>
                    <a:pt x="470138" y="240831"/>
                    <a:pt x="470138" y="240831"/>
                  </a:cubicBezTo>
                  <a:cubicBezTo>
                    <a:pt x="462615" y="251217"/>
                    <a:pt x="462615" y="251217"/>
                    <a:pt x="462615" y="251217"/>
                  </a:cubicBezTo>
                  <a:cubicBezTo>
                    <a:pt x="456596" y="254185"/>
                    <a:pt x="456596" y="254185"/>
                    <a:pt x="456596" y="254185"/>
                  </a:cubicBezTo>
                  <a:cubicBezTo>
                    <a:pt x="449072" y="267539"/>
                    <a:pt x="449072" y="267539"/>
                    <a:pt x="449072" y="267539"/>
                  </a:cubicBezTo>
                  <a:cubicBezTo>
                    <a:pt x="440044" y="270506"/>
                    <a:pt x="440044" y="270506"/>
                    <a:pt x="440044" y="270506"/>
                  </a:cubicBezTo>
                  <a:cubicBezTo>
                    <a:pt x="421988" y="270506"/>
                    <a:pt x="421988" y="270506"/>
                    <a:pt x="421988" y="270506"/>
                  </a:cubicBezTo>
                  <a:cubicBezTo>
                    <a:pt x="418978" y="274958"/>
                    <a:pt x="418978" y="274958"/>
                    <a:pt x="418978" y="274958"/>
                  </a:cubicBezTo>
                  <a:cubicBezTo>
                    <a:pt x="406941" y="274958"/>
                    <a:pt x="406941" y="274958"/>
                    <a:pt x="406941" y="274958"/>
                  </a:cubicBezTo>
                  <a:cubicBezTo>
                    <a:pt x="403931" y="285344"/>
                    <a:pt x="403931" y="285344"/>
                    <a:pt x="403931" y="285344"/>
                  </a:cubicBezTo>
                  <a:cubicBezTo>
                    <a:pt x="402427" y="292763"/>
                    <a:pt x="402427" y="292763"/>
                    <a:pt x="402427" y="292763"/>
                  </a:cubicBezTo>
                  <a:cubicBezTo>
                    <a:pt x="399417" y="295731"/>
                    <a:pt x="399417" y="295731"/>
                    <a:pt x="399417" y="295731"/>
                  </a:cubicBezTo>
                  <a:cubicBezTo>
                    <a:pt x="396408" y="298698"/>
                    <a:pt x="396408" y="298698"/>
                    <a:pt x="396408" y="298698"/>
                  </a:cubicBezTo>
                  <a:cubicBezTo>
                    <a:pt x="391894" y="298698"/>
                    <a:pt x="391894" y="298698"/>
                    <a:pt x="391894" y="298698"/>
                  </a:cubicBezTo>
                  <a:cubicBezTo>
                    <a:pt x="387380" y="291279"/>
                    <a:pt x="387380" y="291279"/>
                    <a:pt x="387380" y="291279"/>
                  </a:cubicBezTo>
                  <a:cubicBezTo>
                    <a:pt x="376847" y="286828"/>
                    <a:pt x="376847" y="286828"/>
                    <a:pt x="376847" y="286828"/>
                  </a:cubicBezTo>
                  <a:cubicBezTo>
                    <a:pt x="370828" y="280893"/>
                    <a:pt x="370828" y="280893"/>
                    <a:pt x="370828" y="280893"/>
                  </a:cubicBezTo>
                  <a:cubicBezTo>
                    <a:pt x="370828" y="277925"/>
                    <a:pt x="370828" y="277925"/>
                    <a:pt x="370828" y="277925"/>
                  </a:cubicBezTo>
                  <a:cubicBezTo>
                    <a:pt x="370828" y="273474"/>
                    <a:pt x="370828" y="273474"/>
                    <a:pt x="370828" y="273474"/>
                  </a:cubicBezTo>
                  <a:cubicBezTo>
                    <a:pt x="370828" y="267539"/>
                    <a:pt x="370828" y="267539"/>
                    <a:pt x="370828" y="267539"/>
                  </a:cubicBezTo>
                  <a:cubicBezTo>
                    <a:pt x="370828" y="264571"/>
                    <a:pt x="370828" y="264571"/>
                    <a:pt x="370828" y="264571"/>
                  </a:cubicBezTo>
                  <a:cubicBezTo>
                    <a:pt x="370828" y="252701"/>
                    <a:pt x="370828" y="252701"/>
                    <a:pt x="370828" y="252701"/>
                  </a:cubicBezTo>
                  <a:cubicBezTo>
                    <a:pt x="370828" y="249733"/>
                    <a:pt x="370828" y="249733"/>
                    <a:pt x="370828" y="249733"/>
                  </a:cubicBezTo>
                  <a:cubicBezTo>
                    <a:pt x="370828" y="242315"/>
                    <a:pt x="370828" y="242315"/>
                    <a:pt x="370828" y="242315"/>
                  </a:cubicBezTo>
                  <a:cubicBezTo>
                    <a:pt x="363304" y="231928"/>
                    <a:pt x="363304" y="231928"/>
                    <a:pt x="363304" y="231928"/>
                  </a:cubicBezTo>
                  <a:cubicBezTo>
                    <a:pt x="358790" y="227477"/>
                    <a:pt x="358790" y="227477"/>
                    <a:pt x="358790" y="227477"/>
                  </a:cubicBezTo>
                  <a:cubicBezTo>
                    <a:pt x="358790" y="223025"/>
                    <a:pt x="358790" y="223025"/>
                    <a:pt x="358790" y="223025"/>
                  </a:cubicBezTo>
                  <a:cubicBezTo>
                    <a:pt x="358790" y="220058"/>
                    <a:pt x="358790" y="220058"/>
                    <a:pt x="358790" y="220058"/>
                  </a:cubicBezTo>
                  <a:cubicBezTo>
                    <a:pt x="363304" y="214123"/>
                    <a:pt x="363304" y="214123"/>
                    <a:pt x="363304" y="214123"/>
                  </a:cubicBezTo>
                  <a:cubicBezTo>
                    <a:pt x="370828" y="212639"/>
                    <a:pt x="370828" y="212639"/>
                    <a:pt x="370828" y="212639"/>
                  </a:cubicBezTo>
                  <a:cubicBezTo>
                    <a:pt x="376847" y="206704"/>
                    <a:pt x="376847" y="206704"/>
                    <a:pt x="376847" y="206704"/>
                  </a:cubicBezTo>
                  <a:lnTo>
                    <a:pt x="376847" y="199285"/>
                  </a:lnTo>
                  <a:cubicBezTo>
                    <a:pt x="373837" y="185931"/>
                    <a:pt x="373837" y="185931"/>
                    <a:pt x="373837" y="185931"/>
                  </a:cubicBezTo>
                  <a:cubicBezTo>
                    <a:pt x="373837" y="182963"/>
                    <a:pt x="373837" y="182963"/>
                    <a:pt x="373837" y="182963"/>
                  </a:cubicBezTo>
                  <a:cubicBezTo>
                    <a:pt x="373837" y="178512"/>
                    <a:pt x="373837" y="178512"/>
                    <a:pt x="373837" y="178512"/>
                  </a:cubicBezTo>
                  <a:close/>
                  <a:moveTo>
                    <a:pt x="275720" y="116651"/>
                  </a:moveTo>
                  <a:lnTo>
                    <a:pt x="281022" y="116651"/>
                  </a:lnTo>
                  <a:lnTo>
                    <a:pt x="284556" y="116651"/>
                  </a:lnTo>
                  <a:lnTo>
                    <a:pt x="288091" y="120186"/>
                  </a:lnTo>
                  <a:lnTo>
                    <a:pt x="291626" y="125488"/>
                  </a:lnTo>
                  <a:lnTo>
                    <a:pt x="291626" y="130790"/>
                  </a:lnTo>
                  <a:lnTo>
                    <a:pt x="284556" y="134325"/>
                  </a:lnTo>
                  <a:lnTo>
                    <a:pt x="281022" y="130790"/>
                  </a:lnTo>
                  <a:lnTo>
                    <a:pt x="281022" y="125488"/>
                  </a:lnTo>
                  <a:lnTo>
                    <a:pt x="275720" y="121953"/>
                  </a:lnTo>
                  <a:lnTo>
                    <a:pt x="275720" y="120186"/>
                  </a:lnTo>
                  <a:close/>
                  <a:moveTo>
                    <a:pt x="309302" y="107814"/>
                  </a:moveTo>
                  <a:lnTo>
                    <a:pt x="314604" y="107814"/>
                  </a:lnTo>
                  <a:lnTo>
                    <a:pt x="319906" y="113116"/>
                  </a:lnTo>
                  <a:lnTo>
                    <a:pt x="323441" y="116651"/>
                  </a:lnTo>
                  <a:lnTo>
                    <a:pt x="330511" y="120186"/>
                  </a:lnTo>
                  <a:lnTo>
                    <a:pt x="330511" y="116651"/>
                  </a:lnTo>
                  <a:lnTo>
                    <a:pt x="339348" y="116651"/>
                  </a:lnTo>
                  <a:lnTo>
                    <a:pt x="344650" y="116651"/>
                  </a:lnTo>
                  <a:lnTo>
                    <a:pt x="351720" y="121954"/>
                  </a:lnTo>
                  <a:lnTo>
                    <a:pt x="364092" y="130791"/>
                  </a:lnTo>
                  <a:lnTo>
                    <a:pt x="364092" y="139628"/>
                  </a:lnTo>
                  <a:lnTo>
                    <a:pt x="358789" y="144930"/>
                  </a:lnTo>
                  <a:lnTo>
                    <a:pt x="353487" y="144930"/>
                  </a:lnTo>
                  <a:lnTo>
                    <a:pt x="348185" y="144930"/>
                  </a:lnTo>
                  <a:lnTo>
                    <a:pt x="348185" y="146698"/>
                  </a:lnTo>
                  <a:lnTo>
                    <a:pt x="335813" y="146698"/>
                  </a:lnTo>
                  <a:lnTo>
                    <a:pt x="330511" y="146698"/>
                  </a:lnTo>
                  <a:lnTo>
                    <a:pt x="328743" y="146698"/>
                  </a:lnTo>
                  <a:lnTo>
                    <a:pt x="325209" y="141396"/>
                  </a:lnTo>
                  <a:lnTo>
                    <a:pt x="323441" y="134326"/>
                  </a:lnTo>
                  <a:lnTo>
                    <a:pt x="325209" y="127256"/>
                  </a:lnTo>
                  <a:lnTo>
                    <a:pt x="316371" y="127256"/>
                  </a:lnTo>
                  <a:lnTo>
                    <a:pt x="309302" y="125488"/>
                  </a:lnTo>
                  <a:lnTo>
                    <a:pt x="309302" y="120186"/>
                  </a:lnTo>
                  <a:lnTo>
                    <a:pt x="309302" y="116651"/>
                  </a:lnTo>
                  <a:lnTo>
                    <a:pt x="309302" y="111349"/>
                  </a:lnTo>
                  <a:close/>
                  <a:moveTo>
                    <a:pt x="258045" y="93675"/>
                  </a:moveTo>
                  <a:lnTo>
                    <a:pt x="261580" y="93675"/>
                  </a:lnTo>
                  <a:lnTo>
                    <a:pt x="272184" y="93675"/>
                  </a:lnTo>
                  <a:lnTo>
                    <a:pt x="281021" y="93675"/>
                  </a:lnTo>
                  <a:lnTo>
                    <a:pt x="282788" y="100745"/>
                  </a:lnTo>
                  <a:lnTo>
                    <a:pt x="302230" y="100745"/>
                  </a:lnTo>
                  <a:lnTo>
                    <a:pt x="293393" y="106047"/>
                  </a:lnTo>
                  <a:lnTo>
                    <a:pt x="291625" y="107815"/>
                  </a:lnTo>
                  <a:lnTo>
                    <a:pt x="291625" y="104280"/>
                  </a:lnTo>
                  <a:lnTo>
                    <a:pt x="286323" y="104280"/>
                  </a:lnTo>
                  <a:lnTo>
                    <a:pt x="282788" y="104280"/>
                  </a:lnTo>
                  <a:lnTo>
                    <a:pt x="277486" y="104280"/>
                  </a:lnTo>
                  <a:lnTo>
                    <a:pt x="273951" y="104280"/>
                  </a:lnTo>
                  <a:lnTo>
                    <a:pt x="270417" y="104280"/>
                  </a:lnTo>
                  <a:lnTo>
                    <a:pt x="265114" y="104280"/>
                  </a:lnTo>
                  <a:lnTo>
                    <a:pt x="258045" y="102512"/>
                  </a:lnTo>
                  <a:lnTo>
                    <a:pt x="258045" y="100745"/>
                  </a:lnTo>
                  <a:lnTo>
                    <a:pt x="258045" y="97210"/>
                  </a:lnTo>
                  <a:close/>
                  <a:moveTo>
                    <a:pt x="187348" y="51256"/>
                  </a:moveTo>
                  <a:lnTo>
                    <a:pt x="194417" y="51256"/>
                  </a:lnTo>
                  <a:lnTo>
                    <a:pt x="197952" y="51256"/>
                  </a:lnTo>
                  <a:lnTo>
                    <a:pt x="201487" y="53023"/>
                  </a:lnTo>
                  <a:lnTo>
                    <a:pt x="203254" y="56558"/>
                  </a:lnTo>
                  <a:lnTo>
                    <a:pt x="208557" y="65395"/>
                  </a:lnTo>
                  <a:lnTo>
                    <a:pt x="213859" y="65395"/>
                  </a:lnTo>
                  <a:lnTo>
                    <a:pt x="217394" y="74233"/>
                  </a:lnTo>
                  <a:lnTo>
                    <a:pt x="217394" y="81303"/>
                  </a:lnTo>
                  <a:lnTo>
                    <a:pt x="217394" y="86605"/>
                  </a:lnTo>
                  <a:lnTo>
                    <a:pt x="212092" y="86605"/>
                  </a:lnTo>
                  <a:lnTo>
                    <a:pt x="206789" y="81303"/>
                  </a:lnTo>
                  <a:lnTo>
                    <a:pt x="203254" y="77768"/>
                  </a:lnTo>
                  <a:lnTo>
                    <a:pt x="194417" y="81303"/>
                  </a:lnTo>
                  <a:lnTo>
                    <a:pt x="187348" y="83070"/>
                  </a:lnTo>
                  <a:lnTo>
                    <a:pt x="182046" y="79535"/>
                  </a:lnTo>
                  <a:lnTo>
                    <a:pt x="178511" y="74233"/>
                  </a:lnTo>
                  <a:lnTo>
                    <a:pt x="169674" y="68930"/>
                  </a:lnTo>
                  <a:lnTo>
                    <a:pt x="169674" y="63628"/>
                  </a:lnTo>
                  <a:lnTo>
                    <a:pt x="169674" y="56558"/>
                  </a:lnTo>
                  <a:lnTo>
                    <a:pt x="174976" y="56558"/>
                  </a:lnTo>
                  <a:lnTo>
                    <a:pt x="180278" y="56558"/>
                  </a:lnTo>
                  <a:lnTo>
                    <a:pt x="180278" y="53023"/>
                  </a:lnTo>
                  <a:close/>
                  <a:moveTo>
                    <a:pt x="12372" y="15908"/>
                  </a:moveTo>
                  <a:lnTo>
                    <a:pt x="12372" y="21210"/>
                  </a:lnTo>
                  <a:lnTo>
                    <a:pt x="12372" y="24745"/>
                  </a:lnTo>
                  <a:lnTo>
                    <a:pt x="8837" y="28280"/>
                  </a:lnTo>
                  <a:lnTo>
                    <a:pt x="7069" y="31815"/>
                  </a:lnTo>
                  <a:lnTo>
                    <a:pt x="7069" y="38885"/>
                  </a:lnTo>
                  <a:lnTo>
                    <a:pt x="0" y="35350"/>
                  </a:lnTo>
                  <a:lnTo>
                    <a:pt x="0" y="31815"/>
                  </a:lnTo>
                  <a:lnTo>
                    <a:pt x="0" y="28280"/>
                  </a:lnTo>
                  <a:lnTo>
                    <a:pt x="7069" y="21210"/>
                  </a:lnTo>
                  <a:close/>
                  <a:moveTo>
                    <a:pt x="58325" y="0"/>
                  </a:moveTo>
                  <a:lnTo>
                    <a:pt x="63627" y="0"/>
                  </a:lnTo>
                  <a:lnTo>
                    <a:pt x="77767" y="0"/>
                  </a:lnTo>
                  <a:lnTo>
                    <a:pt x="83069" y="0"/>
                  </a:lnTo>
                  <a:lnTo>
                    <a:pt x="88372" y="8837"/>
                  </a:lnTo>
                  <a:lnTo>
                    <a:pt x="88372" y="10604"/>
                  </a:lnTo>
                  <a:lnTo>
                    <a:pt x="88372" y="15907"/>
                  </a:lnTo>
                  <a:lnTo>
                    <a:pt x="86604" y="21209"/>
                  </a:lnTo>
                  <a:lnTo>
                    <a:pt x="86604" y="22977"/>
                  </a:lnTo>
                  <a:lnTo>
                    <a:pt x="81302" y="28279"/>
                  </a:lnTo>
                  <a:lnTo>
                    <a:pt x="77767" y="28279"/>
                  </a:lnTo>
                  <a:lnTo>
                    <a:pt x="72465" y="28279"/>
                  </a:lnTo>
                  <a:lnTo>
                    <a:pt x="68930" y="28279"/>
                  </a:lnTo>
                  <a:lnTo>
                    <a:pt x="60092" y="22977"/>
                  </a:lnTo>
                  <a:lnTo>
                    <a:pt x="58325" y="22977"/>
                  </a:lnTo>
                  <a:lnTo>
                    <a:pt x="49488" y="15907"/>
                  </a:lnTo>
                  <a:lnTo>
                    <a:pt x="49488" y="7070"/>
                  </a:lnTo>
                  <a:lnTo>
                    <a:pt x="49488" y="3535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350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latin typeface="Source Sans Pro Light" charset="0"/>
              </a:endParaRPr>
            </a:p>
          </p:txBody>
        </p:sp>
        <p:sp>
          <p:nvSpPr>
            <p:cNvPr id="69" name="Freeform 68"/>
            <p:cNvSpPr>
              <a:spLocks/>
            </p:cNvSpPr>
            <p:nvPr/>
          </p:nvSpPr>
          <p:spPr bwMode="auto">
            <a:xfrm>
              <a:off x="1145366" y="992772"/>
              <a:ext cx="473890" cy="254654"/>
            </a:xfrm>
            <a:custGeom>
              <a:avLst/>
              <a:gdLst>
                <a:gd name="T0" fmla="*/ 0 w 332"/>
                <a:gd name="T1" fmla="*/ 25 h 178"/>
                <a:gd name="T2" fmla="*/ 0 w 332"/>
                <a:gd name="T3" fmla="*/ 28 h 178"/>
                <a:gd name="T4" fmla="*/ 0 w 332"/>
                <a:gd name="T5" fmla="*/ 25 h 178"/>
                <a:gd name="T6" fmla="*/ 118 w 332"/>
                <a:gd name="T7" fmla="*/ 32 h 178"/>
                <a:gd name="T8" fmla="*/ 113 w 332"/>
                <a:gd name="T9" fmla="*/ 123 h 178"/>
                <a:gd name="T10" fmla="*/ 121 w 332"/>
                <a:gd name="T11" fmla="*/ 131 h 178"/>
                <a:gd name="T12" fmla="*/ 124 w 332"/>
                <a:gd name="T13" fmla="*/ 134 h 178"/>
                <a:gd name="T14" fmla="*/ 127 w 332"/>
                <a:gd name="T15" fmla="*/ 134 h 178"/>
                <a:gd name="T16" fmla="*/ 131 w 332"/>
                <a:gd name="T17" fmla="*/ 133 h 178"/>
                <a:gd name="T18" fmla="*/ 134 w 332"/>
                <a:gd name="T19" fmla="*/ 134 h 178"/>
                <a:gd name="T20" fmla="*/ 137 w 332"/>
                <a:gd name="T21" fmla="*/ 133 h 178"/>
                <a:gd name="T22" fmla="*/ 141 w 332"/>
                <a:gd name="T23" fmla="*/ 135 h 178"/>
                <a:gd name="T24" fmla="*/ 144 w 332"/>
                <a:gd name="T25" fmla="*/ 144 h 178"/>
                <a:gd name="T26" fmla="*/ 153 w 332"/>
                <a:gd name="T27" fmla="*/ 144 h 178"/>
                <a:gd name="T28" fmla="*/ 160 w 332"/>
                <a:gd name="T29" fmla="*/ 148 h 178"/>
                <a:gd name="T30" fmla="*/ 166 w 332"/>
                <a:gd name="T31" fmla="*/ 147 h 178"/>
                <a:gd name="T32" fmla="*/ 167 w 332"/>
                <a:gd name="T33" fmla="*/ 147 h 178"/>
                <a:gd name="T34" fmla="*/ 171 w 332"/>
                <a:gd name="T35" fmla="*/ 151 h 178"/>
                <a:gd name="T36" fmla="*/ 175 w 332"/>
                <a:gd name="T37" fmla="*/ 148 h 178"/>
                <a:gd name="T38" fmla="*/ 184 w 332"/>
                <a:gd name="T39" fmla="*/ 149 h 178"/>
                <a:gd name="T40" fmla="*/ 188 w 332"/>
                <a:gd name="T41" fmla="*/ 156 h 178"/>
                <a:gd name="T42" fmla="*/ 191 w 332"/>
                <a:gd name="T43" fmla="*/ 156 h 178"/>
                <a:gd name="T44" fmla="*/ 192 w 332"/>
                <a:gd name="T45" fmla="*/ 162 h 178"/>
                <a:gd name="T46" fmla="*/ 196 w 332"/>
                <a:gd name="T47" fmla="*/ 163 h 178"/>
                <a:gd name="T48" fmla="*/ 200 w 332"/>
                <a:gd name="T49" fmla="*/ 160 h 178"/>
                <a:gd name="T50" fmla="*/ 202 w 332"/>
                <a:gd name="T51" fmla="*/ 157 h 178"/>
                <a:gd name="T52" fmla="*/ 204 w 332"/>
                <a:gd name="T53" fmla="*/ 157 h 178"/>
                <a:gd name="T54" fmla="*/ 211 w 332"/>
                <a:gd name="T55" fmla="*/ 162 h 178"/>
                <a:gd name="T56" fmla="*/ 213 w 332"/>
                <a:gd name="T57" fmla="*/ 166 h 178"/>
                <a:gd name="T58" fmla="*/ 220 w 332"/>
                <a:gd name="T59" fmla="*/ 162 h 178"/>
                <a:gd name="T60" fmla="*/ 222 w 332"/>
                <a:gd name="T61" fmla="*/ 164 h 178"/>
                <a:gd name="T62" fmla="*/ 223 w 332"/>
                <a:gd name="T63" fmla="*/ 170 h 178"/>
                <a:gd name="T64" fmla="*/ 225 w 332"/>
                <a:gd name="T65" fmla="*/ 169 h 178"/>
                <a:gd name="T66" fmla="*/ 228 w 332"/>
                <a:gd name="T67" fmla="*/ 164 h 178"/>
                <a:gd name="T68" fmla="*/ 233 w 332"/>
                <a:gd name="T69" fmla="*/ 163 h 178"/>
                <a:gd name="T70" fmla="*/ 239 w 332"/>
                <a:gd name="T71" fmla="*/ 166 h 178"/>
                <a:gd name="T72" fmla="*/ 248 w 332"/>
                <a:gd name="T73" fmla="*/ 165 h 178"/>
                <a:gd name="T74" fmla="*/ 252 w 332"/>
                <a:gd name="T75" fmla="*/ 169 h 178"/>
                <a:gd name="T76" fmla="*/ 254 w 332"/>
                <a:gd name="T77" fmla="*/ 172 h 178"/>
                <a:gd name="T78" fmla="*/ 259 w 332"/>
                <a:gd name="T79" fmla="*/ 171 h 178"/>
                <a:gd name="T80" fmla="*/ 264 w 332"/>
                <a:gd name="T81" fmla="*/ 167 h 178"/>
                <a:gd name="T82" fmla="*/ 267 w 332"/>
                <a:gd name="T83" fmla="*/ 164 h 178"/>
                <a:gd name="T84" fmla="*/ 271 w 332"/>
                <a:gd name="T85" fmla="*/ 164 h 178"/>
                <a:gd name="T86" fmla="*/ 275 w 332"/>
                <a:gd name="T87" fmla="*/ 166 h 178"/>
                <a:gd name="T88" fmla="*/ 278 w 332"/>
                <a:gd name="T89" fmla="*/ 165 h 178"/>
                <a:gd name="T90" fmla="*/ 282 w 332"/>
                <a:gd name="T91" fmla="*/ 162 h 178"/>
                <a:gd name="T92" fmla="*/ 288 w 332"/>
                <a:gd name="T93" fmla="*/ 163 h 178"/>
                <a:gd name="T94" fmla="*/ 291 w 332"/>
                <a:gd name="T95" fmla="*/ 164 h 178"/>
                <a:gd name="T96" fmla="*/ 300 w 332"/>
                <a:gd name="T97" fmla="*/ 161 h 178"/>
                <a:gd name="T98" fmla="*/ 306 w 332"/>
                <a:gd name="T99" fmla="*/ 163 h 178"/>
                <a:gd name="T100" fmla="*/ 311 w 332"/>
                <a:gd name="T101" fmla="*/ 168 h 178"/>
                <a:gd name="T102" fmla="*/ 318 w 332"/>
                <a:gd name="T103" fmla="*/ 173 h 178"/>
                <a:gd name="T104" fmla="*/ 324 w 332"/>
                <a:gd name="T105" fmla="*/ 173 h 178"/>
                <a:gd name="T106" fmla="*/ 328 w 332"/>
                <a:gd name="T107" fmla="*/ 176 h 178"/>
                <a:gd name="T108" fmla="*/ 331 w 332"/>
                <a:gd name="T109" fmla="*/ 178 h 178"/>
                <a:gd name="T110" fmla="*/ 332 w 332"/>
                <a:gd name="T111" fmla="*/ 88 h 178"/>
                <a:gd name="T112" fmla="*/ 324 w 332"/>
                <a:gd name="T113" fmla="*/ 37 h 178"/>
                <a:gd name="T114" fmla="*/ 324 w 332"/>
                <a:gd name="T115" fmla="*/ 12 h 178"/>
                <a:gd name="T116" fmla="*/ 175 w 332"/>
                <a:gd name="T117" fmla="*/ 9 h 178"/>
                <a:gd name="T118" fmla="*/ 4 w 332"/>
                <a:gd name="T119" fmla="*/ 0 h 178"/>
                <a:gd name="T120" fmla="*/ 3 w 332"/>
                <a:gd name="T121" fmla="*/ 25 h 178"/>
                <a:gd name="T122" fmla="*/ 0 w 332"/>
                <a:gd name="T123" fmla="*/ 25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32" h="178">
                  <a:moveTo>
                    <a:pt x="0" y="25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118" y="32"/>
                    <a:pt x="118" y="32"/>
                    <a:pt x="118" y="32"/>
                  </a:cubicBezTo>
                  <a:cubicBezTo>
                    <a:pt x="113" y="123"/>
                    <a:pt x="113" y="123"/>
                    <a:pt x="113" y="123"/>
                  </a:cubicBezTo>
                  <a:cubicBezTo>
                    <a:pt x="121" y="131"/>
                    <a:pt x="121" y="131"/>
                    <a:pt x="121" y="131"/>
                  </a:cubicBezTo>
                  <a:cubicBezTo>
                    <a:pt x="124" y="134"/>
                    <a:pt x="124" y="134"/>
                    <a:pt x="124" y="134"/>
                  </a:cubicBezTo>
                  <a:cubicBezTo>
                    <a:pt x="127" y="134"/>
                    <a:pt x="127" y="134"/>
                    <a:pt x="127" y="134"/>
                  </a:cubicBezTo>
                  <a:cubicBezTo>
                    <a:pt x="131" y="133"/>
                    <a:pt x="131" y="133"/>
                    <a:pt x="131" y="133"/>
                  </a:cubicBezTo>
                  <a:cubicBezTo>
                    <a:pt x="134" y="134"/>
                    <a:pt x="134" y="134"/>
                    <a:pt x="134" y="134"/>
                  </a:cubicBezTo>
                  <a:cubicBezTo>
                    <a:pt x="137" y="133"/>
                    <a:pt x="137" y="133"/>
                    <a:pt x="137" y="133"/>
                  </a:cubicBezTo>
                  <a:cubicBezTo>
                    <a:pt x="141" y="135"/>
                    <a:pt x="141" y="135"/>
                    <a:pt x="141" y="135"/>
                  </a:cubicBezTo>
                  <a:cubicBezTo>
                    <a:pt x="144" y="144"/>
                    <a:pt x="144" y="144"/>
                    <a:pt x="144" y="144"/>
                  </a:cubicBezTo>
                  <a:cubicBezTo>
                    <a:pt x="153" y="144"/>
                    <a:pt x="153" y="144"/>
                    <a:pt x="153" y="144"/>
                  </a:cubicBezTo>
                  <a:cubicBezTo>
                    <a:pt x="160" y="148"/>
                    <a:pt x="160" y="148"/>
                    <a:pt x="160" y="148"/>
                  </a:cubicBezTo>
                  <a:cubicBezTo>
                    <a:pt x="166" y="147"/>
                    <a:pt x="166" y="147"/>
                    <a:pt x="166" y="147"/>
                  </a:cubicBezTo>
                  <a:cubicBezTo>
                    <a:pt x="167" y="147"/>
                    <a:pt x="167" y="147"/>
                    <a:pt x="167" y="147"/>
                  </a:cubicBezTo>
                  <a:cubicBezTo>
                    <a:pt x="171" y="151"/>
                    <a:pt x="171" y="151"/>
                    <a:pt x="171" y="151"/>
                  </a:cubicBezTo>
                  <a:cubicBezTo>
                    <a:pt x="175" y="148"/>
                    <a:pt x="175" y="148"/>
                    <a:pt x="175" y="148"/>
                  </a:cubicBezTo>
                  <a:cubicBezTo>
                    <a:pt x="184" y="149"/>
                    <a:pt x="184" y="149"/>
                    <a:pt x="184" y="149"/>
                  </a:cubicBezTo>
                  <a:cubicBezTo>
                    <a:pt x="188" y="156"/>
                    <a:pt x="188" y="156"/>
                    <a:pt x="188" y="156"/>
                  </a:cubicBezTo>
                  <a:cubicBezTo>
                    <a:pt x="191" y="156"/>
                    <a:pt x="191" y="156"/>
                    <a:pt x="191" y="156"/>
                  </a:cubicBezTo>
                  <a:cubicBezTo>
                    <a:pt x="192" y="162"/>
                    <a:pt x="192" y="162"/>
                    <a:pt x="192" y="162"/>
                  </a:cubicBezTo>
                  <a:cubicBezTo>
                    <a:pt x="196" y="163"/>
                    <a:pt x="196" y="163"/>
                    <a:pt x="196" y="163"/>
                  </a:cubicBezTo>
                  <a:cubicBezTo>
                    <a:pt x="200" y="160"/>
                    <a:pt x="200" y="160"/>
                    <a:pt x="200" y="160"/>
                  </a:cubicBezTo>
                  <a:cubicBezTo>
                    <a:pt x="202" y="157"/>
                    <a:pt x="202" y="157"/>
                    <a:pt x="202" y="157"/>
                  </a:cubicBezTo>
                  <a:cubicBezTo>
                    <a:pt x="204" y="157"/>
                    <a:pt x="204" y="157"/>
                    <a:pt x="204" y="157"/>
                  </a:cubicBezTo>
                  <a:cubicBezTo>
                    <a:pt x="211" y="162"/>
                    <a:pt x="211" y="162"/>
                    <a:pt x="211" y="162"/>
                  </a:cubicBezTo>
                  <a:cubicBezTo>
                    <a:pt x="213" y="166"/>
                    <a:pt x="213" y="166"/>
                    <a:pt x="213" y="166"/>
                  </a:cubicBezTo>
                  <a:cubicBezTo>
                    <a:pt x="220" y="162"/>
                    <a:pt x="220" y="162"/>
                    <a:pt x="220" y="162"/>
                  </a:cubicBezTo>
                  <a:cubicBezTo>
                    <a:pt x="222" y="164"/>
                    <a:pt x="222" y="164"/>
                    <a:pt x="222" y="164"/>
                  </a:cubicBezTo>
                  <a:cubicBezTo>
                    <a:pt x="223" y="170"/>
                    <a:pt x="223" y="170"/>
                    <a:pt x="223" y="170"/>
                  </a:cubicBezTo>
                  <a:cubicBezTo>
                    <a:pt x="225" y="169"/>
                    <a:pt x="225" y="169"/>
                    <a:pt x="225" y="169"/>
                  </a:cubicBezTo>
                  <a:cubicBezTo>
                    <a:pt x="228" y="164"/>
                    <a:pt x="228" y="164"/>
                    <a:pt x="228" y="164"/>
                  </a:cubicBezTo>
                  <a:cubicBezTo>
                    <a:pt x="233" y="163"/>
                    <a:pt x="233" y="163"/>
                    <a:pt x="233" y="163"/>
                  </a:cubicBezTo>
                  <a:cubicBezTo>
                    <a:pt x="239" y="166"/>
                    <a:pt x="239" y="166"/>
                    <a:pt x="239" y="166"/>
                  </a:cubicBezTo>
                  <a:cubicBezTo>
                    <a:pt x="248" y="165"/>
                    <a:pt x="248" y="165"/>
                    <a:pt x="248" y="165"/>
                  </a:cubicBezTo>
                  <a:cubicBezTo>
                    <a:pt x="252" y="169"/>
                    <a:pt x="252" y="169"/>
                    <a:pt x="252" y="169"/>
                  </a:cubicBezTo>
                  <a:cubicBezTo>
                    <a:pt x="254" y="172"/>
                    <a:pt x="254" y="172"/>
                    <a:pt x="254" y="172"/>
                  </a:cubicBezTo>
                  <a:cubicBezTo>
                    <a:pt x="259" y="171"/>
                    <a:pt x="259" y="171"/>
                    <a:pt x="259" y="171"/>
                  </a:cubicBezTo>
                  <a:cubicBezTo>
                    <a:pt x="264" y="167"/>
                    <a:pt x="264" y="167"/>
                    <a:pt x="264" y="167"/>
                  </a:cubicBezTo>
                  <a:cubicBezTo>
                    <a:pt x="267" y="164"/>
                    <a:pt x="267" y="164"/>
                    <a:pt x="267" y="164"/>
                  </a:cubicBezTo>
                  <a:cubicBezTo>
                    <a:pt x="271" y="164"/>
                    <a:pt x="271" y="164"/>
                    <a:pt x="271" y="164"/>
                  </a:cubicBezTo>
                  <a:cubicBezTo>
                    <a:pt x="275" y="166"/>
                    <a:pt x="275" y="166"/>
                    <a:pt x="275" y="166"/>
                  </a:cubicBezTo>
                  <a:cubicBezTo>
                    <a:pt x="278" y="165"/>
                    <a:pt x="278" y="165"/>
                    <a:pt x="278" y="165"/>
                  </a:cubicBezTo>
                  <a:cubicBezTo>
                    <a:pt x="282" y="162"/>
                    <a:pt x="282" y="162"/>
                    <a:pt x="282" y="162"/>
                  </a:cubicBezTo>
                  <a:cubicBezTo>
                    <a:pt x="288" y="163"/>
                    <a:pt x="288" y="163"/>
                    <a:pt x="288" y="163"/>
                  </a:cubicBezTo>
                  <a:cubicBezTo>
                    <a:pt x="291" y="164"/>
                    <a:pt x="291" y="164"/>
                    <a:pt x="291" y="164"/>
                  </a:cubicBezTo>
                  <a:cubicBezTo>
                    <a:pt x="300" y="161"/>
                    <a:pt x="300" y="161"/>
                    <a:pt x="300" y="161"/>
                  </a:cubicBezTo>
                  <a:cubicBezTo>
                    <a:pt x="306" y="163"/>
                    <a:pt x="306" y="163"/>
                    <a:pt x="306" y="163"/>
                  </a:cubicBezTo>
                  <a:cubicBezTo>
                    <a:pt x="311" y="168"/>
                    <a:pt x="311" y="168"/>
                    <a:pt x="311" y="168"/>
                  </a:cubicBezTo>
                  <a:cubicBezTo>
                    <a:pt x="318" y="173"/>
                    <a:pt x="318" y="173"/>
                    <a:pt x="318" y="173"/>
                  </a:cubicBezTo>
                  <a:cubicBezTo>
                    <a:pt x="324" y="173"/>
                    <a:pt x="324" y="173"/>
                    <a:pt x="324" y="173"/>
                  </a:cubicBezTo>
                  <a:cubicBezTo>
                    <a:pt x="328" y="176"/>
                    <a:pt x="328" y="176"/>
                    <a:pt x="328" y="176"/>
                  </a:cubicBezTo>
                  <a:cubicBezTo>
                    <a:pt x="331" y="178"/>
                    <a:pt x="331" y="178"/>
                    <a:pt x="331" y="178"/>
                  </a:cubicBezTo>
                  <a:cubicBezTo>
                    <a:pt x="332" y="88"/>
                    <a:pt x="332" y="88"/>
                    <a:pt x="332" y="88"/>
                  </a:cubicBezTo>
                  <a:cubicBezTo>
                    <a:pt x="324" y="37"/>
                    <a:pt x="324" y="37"/>
                    <a:pt x="324" y="37"/>
                  </a:cubicBezTo>
                  <a:cubicBezTo>
                    <a:pt x="324" y="12"/>
                    <a:pt x="324" y="12"/>
                    <a:pt x="324" y="12"/>
                  </a:cubicBezTo>
                  <a:cubicBezTo>
                    <a:pt x="324" y="12"/>
                    <a:pt x="211" y="10"/>
                    <a:pt x="175" y="9"/>
                  </a:cubicBezTo>
                  <a:cubicBezTo>
                    <a:pt x="131" y="7"/>
                    <a:pt x="4" y="0"/>
                    <a:pt x="4" y="0"/>
                  </a:cubicBezTo>
                  <a:cubicBezTo>
                    <a:pt x="3" y="25"/>
                    <a:pt x="3" y="25"/>
                    <a:pt x="3" y="25"/>
                  </a:cubicBezTo>
                  <a:lnTo>
                    <a:pt x="0" y="2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latin typeface="Source Sans Pro Light" charset="0"/>
              </a:endParaRPr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auto">
            <a:xfrm>
              <a:off x="2739053" y="119196"/>
              <a:ext cx="197314" cy="315365"/>
            </a:xfrm>
            <a:custGeom>
              <a:avLst/>
              <a:gdLst>
                <a:gd name="T0" fmla="*/ 34 w 117"/>
                <a:gd name="T1" fmla="*/ 182 h 187"/>
                <a:gd name="T2" fmla="*/ 34 w 117"/>
                <a:gd name="T3" fmla="*/ 176 h 187"/>
                <a:gd name="T4" fmla="*/ 37 w 117"/>
                <a:gd name="T5" fmla="*/ 171 h 187"/>
                <a:gd name="T6" fmla="*/ 40 w 117"/>
                <a:gd name="T7" fmla="*/ 166 h 187"/>
                <a:gd name="T8" fmla="*/ 44 w 117"/>
                <a:gd name="T9" fmla="*/ 161 h 187"/>
                <a:gd name="T10" fmla="*/ 40 w 117"/>
                <a:gd name="T11" fmla="*/ 159 h 187"/>
                <a:gd name="T12" fmla="*/ 42 w 117"/>
                <a:gd name="T13" fmla="*/ 155 h 187"/>
                <a:gd name="T14" fmla="*/ 45 w 117"/>
                <a:gd name="T15" fmla="*/ 155 h 187"/>
                <a:gd name="T16" fmla="*/ 48 w 117"/>
                <a:gd name="T17" fmla="*/ 150 h 187"/>
                <a:gd name="T18" fmla="*/ 52 w 117"/>
                <a:gd name="T19" fmla="*/ 153 h 187"/>
                <a:gd name="T20" fmla="*/ 51 w 117"/>
                <a:gd name="T21" fmla="*/ 149 h 187"/>
                <a:gd name="T22" fmla="*/ 56 w 117"/>
                <a:gd name="T23" fmla="*/ 148 h 187"/>
                <a:gd name="T24" fmla="*/ 59 w 117"/>
                <a:gd name="T25" fmla="*/ 139 h 187"/>
                <a:gd name="T26" fmla="*/ 67 w 117"/>
                <a:gd name="T27" fmla="*/ 141 h 187"/>
                <a:gd name="T28" fmla="*/ 68 w 117"/>
                <a:gd name="T29" fmla="*/ 132 h 187"/>
                <a:gd name="T30" fmla="*/ 68 w 117"/>
                <a:gd name="T31" fmla="*/ 123 h 187"/>
                <a:gd name="T32" fmla="*/ 69 w 117"/>
                <a:gd name="T33" fmla="*/ 116 h 187"/>
                <a:gd name="T34" fmla="*/ 79 w 117"/>
                <a:gd name="T35" fmla="*/ 122 h 187"/>
                <a:gd name="T36" fmla="*/ 81 w 117"/>
                <a:gd name="T37" fmla="*/ 115 h 187"/>
                <a:gd name="T38" fmla="*/ 84 w 117"/>
                <a:gd name="T39" fmla="*/ 122 h 187"/>
                <a:gd name="T40" fmla="*/ 88 w 117"/>
                <a:gd name="T41" fmla="*/ 116 h 187"/>
                <a:gd name="T42" fmla="*/ 87 w 117"/>
                <a:gd name="T43" fmla="*/ 111 h 187"/>
                <a:gd name="T44" fmla="*/ 95 w 117"/>
                <a:gd name="T45" fmla="*/ 115 h 187"/>
                <a:gd name="T46" fmla="*/ 97 w 117"/>
                <a:gd name="T47" fmla="*/ 111 h 187"/>
                <a:gd name="T48" fmla="*/ 103 w 117"/>
                <a:gd name="T49" fmla="*/ 105 h 187"/>
                <a:gd name="T50" fmla="*/ 106 w 117"/>
                <a:gd name="T51" fmla="*/ 101 h 187"/>
                <a:gd name="T52" fmla="*/ 114 w 117"/>
                <a:gd name="T53" fmla="*/ 97 h 187"/>
                <a:gd name="T54" fmla="*/ 116 w 117"/>
                <a:gd name="T55" fmla="*/ 88 h 187"/>
                <a:gd name="T56" fmla="*/ 112 w 117"/>
                <a:gd name="T57" fmla="*/ 86 h 187"/>
                <a:gd name="T58" fmla="*/ 112 w 117"/>
                <a:gd name="T59" fmla="*/ 82 h 187"/>
                <a:gd name="T60" fmla="*/ 104 w 117"/>
                <a:gd name="T61" fmla="*/ 77 h 187"/>
                <a:gd name="T62" fmla="*/ 101 w 117"/>
                <a:gd name="T63" fmla="*/ 64 h 187"/>
                <a:gd name="T64" fmla="*/ 95 w 117"/>
                <a:gd name="T65" fmla="*/ 63 h 187"/>
                <a:gd name="T66" fmla="*/ 84 w 117"/>
                <a:gd name="T67" fmla="*/ 56 h 187"/>
                <a:gd name="T68" fmla="*/ 77 w 117"/>
                <a:gd name="T69" fmla="*/ 31 h 187"/>
                <a:gd name="T70" fmla="*/ 71 w 117"/>
                <a:gd name="T71" fmla="*/ 11 h 187"/>
                <a:gd name="T72" fmla="*/ 53 w 117"/>
                <a:gd name="T73" fmla="*/ 3 h 187"/>
                <a:gd name="T74" fmla="*/ 42 w 117"/>
                <a:gd name="T75" fmla="*/ 11 h 187"/>
                <a:gd name="T76" fmla="*/ 30 w 117"/>
                <a:gd name="T77" fmla="*/ 5 h 187"/>
                <a:gd name="T78" fmla="*/ 22 w 117"/>
                <a:gd name="T79" fmla="*/ 22 h 187"/>
                <a:gd name="T80" fmla="*/ 13 w 117"/>
                <a:gd name="T81" fmla="*/ 54 h 187"/>
                <a:gd name="T82" fmla="*/ 15 w 117"/>
                <a:gd name="T83" fmla="*/ 71 h 187"/>
                <a:gd name="T84" fmla="*/ 12 w 117"/>
                <a:gd name="T85" fmla="*/ 82 h 187"/>
                <a:gd name="T86" fmla="*/ 7 w 117"/>
                <a:gd name="T87" fmla="*/ 95 h 187"/>
                <a:gd name="T88" fmla="*/ 0 w 117"/>
                <a:gd name="T89" fmla="*/ 103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17" h="187">
                  <a:moveTo>
                    <a:pt x="33" y="187"/>
                  </a:moveTo>
                  <a:lnTo>
                    <a:pt x="33" y="185"/>
                  </a:lnTo>
                  <a:lnTo>
                    <a:pt x="34" y="182"/>
                  </a:lnTo>
                  <a:lnTo>
                    <a:pt x="34" y="181"/>
                  </a:lnTo>
                  <a:lnTo>
                    <a:pt x="34" y="178"/>
                  </a:lnTo>
                  <a:lnTo>
                    <a:pt x="34" y="176"/>
                  </a:lnTo>
                  <a:lnTo>
                    <a:pt x="35" y="174"/>
                  </a:lnTo>
                  <a:lnTo>
                    <a:pt x="37" y="174"/>
                  </a:lnTo>
                  <a:lnTo>
                    <a:pt x="37" y="171"/>
                  </a:lnTo>
                  <a:lnTo>
                    <a:pt x="38" y="169"/>
                  </a:lnTo>
                  <a:lnTo>
                    <a:pt x="38" y="166"/>
                  </a:lnTo>
                  <a:lnTo>
                    <a:pt x="40" y="166"/>
                  </a:lnTo>
                  <a:lnTo>
                    <a:pt x="41" y="166"/>
                  </a:lnTo>
                  <a:lnTo>
                    <a:pt x="44" y="166"/>
                  </a:lnTo>
                  <a:lnTo>
                    <a:pt x="44" y="161"/>
                  </a:lnTo>
                  <a:lnTo>
                    <a:pt x="41" y="161"/>
                  </a:lnTo>
                  <a:lnTo>
                    <a:pt x="40" y="161"/>
                  </a:lnTo>
                  <a:lnTo>
                    <a:pt x="40" y="159"/>
                  </a:lnTo>
                  <a:lnTo>
                    <a:pt x="40" y="158"/>
                  </a:lnTo>
                  <a:lnTo>
                    <a:pt x="42" y="156"/>
                  </a:lnTo>
                  <a:lnTo>
                    <a:pt x="42" y="155"/>
                  </a:lnTo>
                  <a:lnTo>
                    <a:pt x="44" y="153"/>
                  </a:lnTo>
                  <a:lnTo>
                    <a:pt x="45" y="154"/>
                  </a:lnTo>
                  <a:lnTo>
                    <a:pt x="45" y="155"/>
                  </a:lnTo>
                  <a:lnTo>
                    <a:pt x="47" y="154"/>
                  </a:lnTo>
                  <a:lnTo>
                    <a:pt x="48" y="153"/>
                  </a:lnTo>
                  <a:lnTo>
                    <a:pt x="48" y="150"/>
                  </a:lnTo>
                  <a:lnTo>
                    <a:pt x="50" y="152"/>
                  </a:lnTo>
                  <a:lnTo>
                    <a:pt x="51" y="153"/>
                  </a:lnTo>
                  <a:lnTo>
                    <a:pt x="52" y="153"/>
                  </a:lnTo>
                  <a:lnTo>
                    <a:pt x="52" y="150"/>
                  </a:lnTo>
                  <a:lnTo>
                    <a:pt x="52" y="149"/>
                  </a:lnTo>
                  <a:lnTo>
                    <a:pt x="51" y="149"/>
                  </a:lnTo>
                  <a:lnTo>
                    <a:pt x="50" y="147"/>
                  </a:lnTo>
                  <a:lnTo>
                    <a:pt x="54" y="147"/>
                  </a:lnTo>
                  <a:lnTo>
                    <a:pt x="56" y="148"/>
                  </a:lnTo>
                  <a:lnTo>
                    <a:pt x="59" y="147"/>
                  </a:lnTo>
                  <a:lnTo>
                    <a:pt x="60" y="144"/>
                  </a:lnTo>
                  <a:lnTo>
                    <a:pt x="59" y="139"/>
                  </a:lnTo>
                  <a:lnTo>
                    <a:pt x="61" y="139"/>
                  </a:lnTo>
                  <a:lnTo>
                    <a:pt x="64" y="142"/>
                  </a:lnTo>
                  <a:lnTo>
                    <a:pt x="67" y="141"/>
                  </a:lnTo>
                  <a:lnTo>
                    <a:pt x="68" y="139"/>
                  </a:lnTo>
                  <a:lnTo>
                    <a:pt x="69" y="135"/>
                  </a:lnTo>
                  <a:lnTo>
                    <a:pt x="68" y="132"/>
                  </a:lnTo>
                  <a:lnTo>
                    <a:pt x="69" y="128"/>
                  </a:lnTo>
                  <a:lnTo>
                    <a:pt x="69" y="126"/>
                  </a:lnTo>
                  <a:lnTo>
                    <a:pt x="68" y="123"/>
                  </a:lnTo>
                  <a:lnTo>
                    <a:pt x="68" y="121"/>
                  </a:lnTo>
                  <a:lnTo>
                    <a:pt x="69" y="118"/>
                  </a:lnTo>
                  <a:lnTo>
                    <a:pt x="69" y="116"/>
                  </a:lnTo>
                  <a:lnTo>
                    <a:pt x="73" y="120"/>
                  </a:lnTo>
                  <a:lnTo>
                    <a:pt x="74" y="122"/>
                  </a:lnTo>
                  <a:lnTo>
                    <a:pt x="79" y="122"/>
                  </a:lnTo>
                  <a:lnTo>
                    <a:pt x="79" y="120"/>
                  </a:lnTo>
                  <a:lnTo>
                    <a:pt x="79" y="116"/>
                  </a:lnTo>
                  <a:lnTo>
                    <a:pt x="81" y="115"/>
                  </a:lnTo>
                  <a:lnTo>
                    <a:pt x="84" y="116"/>
                  </a:lnTo>
                  <a:lnTo>
                    <a:pt x="84" y="118"/>
                  </a:lnTo>
                  <a:lnTo>
                    <a:pt x="84" y="122"/>
                  </a:lnTo>
                  <a:lnTo>
                    <a:pt x="87" y="121"/>
                  </a:lnTo>
                  <a:lnTo>
                    <a:pt x="90" y="118"/>
                  </a:lnTo>
                  <a:lnTo>
                    <a:pt x="88" y="116"/>
                  </a:lnTo>
                  <a:lnTo>
                    <a:pt x="86" y="114"/>
                  </a:lnTo>
                  <a:lnTo>
                    <a:pt x="86" y="112"/>
                  </a:lnTo>
                  <a:lnTo>
                    <a:pt x="87" y="111"/>
                  </a:lnTo>
                  <a:lnTo>
                    <a:pt x="90" y="114"/>
                  </a:lnTo>
                  <a:lnTo>
                    <a:pt x="93" y="116"/>
                  </a:lnTo>
                  <a:lnTo>
                    <a:pt x="95" y="115"/>
                  </a:lnTo>
                  <a:lnTo>
                    <a:pt x="94" y="111"/>
                  </a:lnTo>
                  <a:lnTo>
                    <a:pt x="95" y="111"/>
                  </a:lnTo>
                  <a:lnTo>
                    <a:pt x="97" y="111"/>
                  </a:lnTo>
                  <a:lnTo>
                    <a:pt x="97" y="105"/>
                  </a:lnTo>
                  <a:lnTo>
                    <a:pt x="101" y="105"/>
                  </a:lnTo>
                  <a:lnTo>
                    <a:pt x="103" y="105"/>
                  </a:lnTo>
                  <a:lnTo>
                    <a:pt x="104" y="104"/>
                  </a:lnTo>
                  <a:lnTo>
                    <a:pt x="104" y="101"/>
                  </a:lnTo>
                  <a:lnTo>
                    <a:pt x="106" y="101"/>
                  </a:lnTo>
                  <a:lnTo>
                    <a:pt x="107" y="100"/>
                  </a:lnTo>
                  <a:lnTo>
                    <a:pt x="110" y="97"/>
                  </a:lnTo>
                  <a:lnTo>
                    <a:pt x="114" y="97"/>
                  </a:lnTo>
                  <a:lnTo>
                    <a:pt x="116" y="95"/>
                  </a:lnTo>
                  <a:lnTo>
                    <a:pt x="117" y="89"/>
                  </a:lnTo>
                  <a:lnTo>
                    <a:pt x="116" y="88"/>
                  </a:lnTo>
                  <a:lnTo>
                    <a:pt x="115" y="88"/>
                  </a:lnTo>
                  <a:lnTo>
                    <a:pt x="113" y="88"/>
                  </a:lnTo>
                  <a:lnTo>
                    <a:pt x="112" y="86"/>
                  </a:lnTo>
                  <a:lnTo>
                    <a:pt x="114" y="84"/>
                  </a:lnTo>
                  <a:lnTo>
                    <a:pt x="114" y="83"/>
                  </a:lnTo>
                  <a:lnTo>
                    <a:pt x="112" y="82"/>
                  </a:lnTo>
                  <a:lnTo>
                    <a:pt x="110" y="77"/>
                  </a:lnTo>
                  <a:lnTo>
                    <a:pt x="106" y="77"/>
                  </a:lnTo>
                  <a:lnTo>
                    <a:pt x="104" y="77"/>
                  </a:lnTo>
                  <a:lnTo>
                    <a:pt x="102" y="73"/>
                  </a:lnTo>
                  <a:lnTo>
                    <a:pt x="101" y="68"/>
                  </a:lnTo>
                  <a:lnTo>
                    <a:pt x="101" y="64"/>
                  </a:lnTo>
                  <a:lnTo>
                    <a:pt x="100" y="61"/>
                  </a:lnTo>
                  <a:lnTo>
                    <a:pt x="97" y="62"/>
                  </a:lnTo>
                  <a:lnTo>
                    <a:pt x="95" y="63"/>
                  </a:lnTo>
                  <a:lnTo>
                    <a:pt x="91" y="63"/>
                  </a:lnTo>
                  <a:lnTo>
                    <a:pt x="87" y="61"/>
                  </a:lnTo>
                  <a:lnTo>
                    <a:pt x="84" y="56"/>
                  </a:lnTo>
                  <a:lnTo>
                    <a:pt x="83" y="49"/>
                  </a:lnTo>
                  <a:lnTo>
                    <a:pt x="79" y="40"/>
                  </a:lnTo>
                  <a:lnTo>
                    <a:pt x="77" y="31"/>
                  </a:lnTo>
                  <a:lnTo>
                    <a:pt x="75" y="26"/>
                  </a:lnTo>
                  <a:lnTo>
                    <a:pt x="73" y="18"/>
                  </a:lnTo>
                  <a:lnTo>
                    <a:pt x="71" y="11"/>
                  </a:lnTo>
                  <a:lnTo>
                    <a:pt x="69" y="8"/>
                  </a:lnTo>
                  <a:lnTo>
                    <a:pt x="56" y="0"/>
                  </a:lnTo>
                  <a:lnTo>
                    <a:pt x="53" y="3"/>
                  </a:lnTo>
                  <a:lnTo>
                    <a:pt x="50" y="7"/>
                  </a:lnTo>
                  <a:lnTo>
                    <a:pt x="45" y="11"/>
                  </a:lnTo>
                  <a:lnTo>
                    <a:pt x="42" y="11"/>
                  </a:lnTo>
                  <a:lnTo>
                    <a:pt x="39" y="9"/>
                  </a:lnTo>
                  <a:lnTo>
                    <a:pt x="34" y="6"/>
                  </a:lnTo>
                  <a:lnTo>
                    <a:pt x="30" y="5"/>
                  </a:lnTo>
                  <a:lnTo>
                    <a:pt x="29" y="5"/>
                  </a:lnTo>
                  <a:lnTo>
                    <a:pt x="27" y="7"/>
                  </a:lnTo>
                  <a:lnTo>
                    <a:pt x="22" y="22"/>
                  </a:lnTo>
                  <a:lnTo>
                    <a:pt x="20" y="33"/>
                  </a:lnTo>
                  <a:lnTo>
                    <a:pt x="15" y="45"/>
                  </a:lnTo>
                  <a:lnTo>
                    <a:pt x="13" y="54"/>
                  </a:lnTo>
                  <a:lnTo>
                    <a:pt x="12" y="64"/>
                  </a:lnTo>
                  <a:lnTo>
                    <a:pt x="13" y="69"/>
                  </a:lnTo>
                  <a:lnTo>
                    <a:pt x="15" y="71"/>
                  </a:lnTo>
                  <a:lnTo>
                    <a:pt x="14" y="73"/>
                  </a:lnTo>
                  <a:lnTo>
                    <a:pt x="12" y="76"/>
                  </a:lnTo>
                  <a:lnTo>
                    <a:pt x="12" y="82"/>
                  </a:lnTo>
                  <a:lnTo>
                    <a:pt x="10" y="87"/>
                  </a:lnTo>
                  <a:lnTo>
                    <a:pt x="10" y="94"/>
                  </a:lnTo>
                  <a:lnTo>
                    <a:pt x="7" y="95"/>
                  </a:lnTo>
                  <a:lnTo>
                    <a:pt x="7" y="100"/>
                  </a:lnTo>
                  <a:lnTo>
                    <a:pt x="1" y="100"/>
                  </a:lnTo>
                  <a:lnTo>
                    <a:pt x="0" y="103"/>
                  </a:lnTo>
                  <a:lnTo>
                    <a:pt x="23" y="178"/>
                  </a:lnTo>
                  <a:lnTo>
                    <a:pt x="33" y="18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latin typeface="Source Sans Pro Light" charset="0"/>
              </a:endParaRPr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auto">
            <a:xfrm>
              <a:off x="2676656" y="523943"/>
              <a:ext cx="94441" cy="86009"/>
            </a:xfrm>
            <a:custGeom>
              <a:avLst/>
              <a:gdLst>
                <a:gd name="T0" fmla="*/ 4 w 56"/>
                <a:gd name="T1" fmla="*/ 29 h 51"/>
                <a:gd name="T2" fmla="*/ 4 w 56"/>
                <a:gd name="T3" fmla="*/ 36 h 51"/>
                <a:gd name="T4" fmla="*/ 8 w 56"/>
                <a:gd name="T5" fmla="*/ 42 h 51"/>
                <a:gd name="T6" fmla="*/ 4 w 56"/>
                <a:gd name="T7" fmla="*/ 48 h 51"/>
                <a:gd name="T8" fmla="*/ 5 w 56"/>
                <a:gd name="T9" fmla="*/ 51 h 51"/>
                <a:gd name="T10" fmla="*/ 9 w 56"/>
                <a:gd name="T11" fmla="*/ 50 h 51"/>
                <a:gd name="T12" fmla="*/ 13 w 56"/>
                <a:gd name="T13" fmla="*/ 45 h 51"/>
                <a:gd name="T14" fmla="*/ 15 w 56"/>
                <a:gd name="T15" fmla="*/ 44 h 51"/>
                <a:gd name="T16" fmla="*/ 20 w 56"/>
                <a:gd name="T17" fmla="*/ 39 h 51"/>
                <a:gd name="T18" fmla="*/ 25 w 56"/>
                <a:gd name="T19" fmla="*/ 36 h 51"/>
                <a:gd name="T20" fmla="*/ 33 w 56"/>
                <a:gd name="T21" fmla="*/ 36 h 51"/>
                <a:gd name="T22" fmla="*/ 37 w 56"/>
                <a:gd name="T23" fmla="*/ 34 h 51"/>
                <a:gd name="T24" fmla="*/ 39 w 56"/>
                <a:gd name="T25" fmla="*/ 32 h 51"/>
                <a:gd name="T26" fmla="*/ 44 w 56"/>
                <a:gd name="T27" fmla="*/ 30 h 51"/>
                <a:gd name="T28" fmla="*/ 49 w 56"/>
                <a:gd name="T29" fmla="*/ 28 h 51"/>
                <a:gd name="T30" fmla="*/ 55 w 56"/>
                <a:gd name="T31" fmla="*/ 28 h 51"/>
                <a:gd name="T32" fmla="*/ 56 w 56"/>
                <a:gd name="T33" fmla="*/ 26 h 51"/>
                <a:gd name="T34" fmla="*/ 50 w 56"/>
                <a:gd name="T35" fmla="*/ 0 h 51"/>
                <a:gd name="T36" fmla="*/ 24 w 56"/>
                <a:gd name="T37" fmla="*/ 5 h 51"/>
                <a:gd name="T38" fmla="*/ 0 w 56"/>
                <a:gd name="T39" fmla="*/ 9 h 51"/>
                <a:gd name="T40" fmla="*/ 0 w 56"/>
                <a:gd name="T41" fmla="*/ 10 h 51"/>
                <a:gd name="T42" fmla="*/ 4 w 56"/>
                <a:gd name="T43" fmla="*/ 29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6" h="51">
                  <a:moveTo>
                    <a:pt x="4" y="29"/>
                  </a:moveTo>
                  <a:lnTo>
                    <a:pt x="4" y="36"/>
                  </a:lnTo>
                  <a:lnTo>
                    <a:pt x="8" y="42"/>
                  </a:lnTo>
                  <a:lnTo>
                    <a:pt x="4" y="48"/>
                  </a:lnTo>
                  <a:lnTo>
                    <a:pt x="5" y="51"/>
                  </a:lnTo>
                  <a:lnTo>
                    <a:pt x="9" y="50"/>
                  </a:lnTo>
                  <a:lnTo>
                    <a:pt x="13" y="45"/>
                  </a:lnTo>
                  <a:lnTo>
                    <a:pt x="15" y="44"/>
                  </a:lnTo>
                  <a:lnTo>
                    <a:pt x="20" y="39"/>
                  </a:lnTo>
                  <a:lnTo>
                    <a:pt x="25" y="36"/>
                  </a:lnTo>
                  <a:lnTo>
                    <a:pt x="33" y="36"/>
                  </a:lnTo>
                  <a:lnTo>
                    <a:pt x="37" y="34"/>
                  </a:lnTo>
                  <a:lnTo>
                    <a:pt x="39" y="32"/>
                  </a:lnTo>
                  <a:lnTo>
                    <a:pt x="44" y="30"/>
                  </a:lnTo>
                  <a:lnTo>
                    <a:pt x="49" y="28"/>
                  </a:lnTo>
                  <a:lnTo>
                    <a:pt x="55" y="28"/>
                  </a:lnTo>
                  <a:lnTo>
                    <a:pt x="56" y="26"/>
                  </a:lnTo>
                  <a:lnTo>
                    <a:pt x="50" y="0"/>
                  </a:lnTo>
                  <a:lnTo>
                    <a:pt x="24" y="5"/>
                  </a:lnTo>
                  <a:lnTo>
                    <a:pt x="0" y="9"/>
                  </a:lnTo>
                  <a:lnTo>
                    <a:pt x="0" y="10"/>
                  </a:lnTo>
                  <a:lnTo>
                    <a:pt x="4" y="2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>
                  <a:latin typeface="Source Sans Pro Light" charset="0"/>
                </a:rPr>
                <a:t>    	</a:t>
              </a:r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auto">
            <a:xfrm>
              <a:off x="1607451" y="1039992"/>
              <a:ext cx="274890" cy="247908"/>
            </a:xfrm>
            <a:custGeom>
              <a:avLst/>
              <a:gdLst>
                <a:gd name="T0" fmla="*/ 6 w 163"/>
                <a:gd name="T1" fmla="*/ 123 h 147"/>
                <a:gd name="T2" fmla="*/ 4 w 163"/>
                <a:gd name="T3" fmla="*/ 121 h 147"/>
                <a:gd name="T4" fmla="*/ 7 w 163"/>
                <a:gd name="T5" fmla="*/ 124 h 147"/>
                <a:gd name="T6" fmla="*/ 10 w 163"/>
                <a:gd name="T7" fmla="*/ 125 h 147"/>
                <a:gd name="T8" fmla="*/ 12 w 163"/>
                <a:gd name="T9" fmla="*/ 123 h 147"/>
                <a:gd name="T10" fmla="*/ 22 w 163"/>
                <a:gd name="T11" fmla="*/ 124 h 147"/>
                <a:gd name="T12" fmla="*/ 22 w 163"/>
                <a:gd name="T13" fmla="*/ 147 h 147"/>
                <a:gd name="T14" fmla="*/ 116 w 163"/>
                <a:gd name="T15" fmla="*/ 144 h 147"/>
                <a:gd name="T16" fmla="*/ 117 w 163"/>
                <a:gd name="T17" fmla="*/ 144 h 147"/>
                <a:gd name="T18" fmla="*/ 119 w 163"/>
                <a:gd name="T19" fmla="*/ 139 h 147"/>
                <a:gd name="T20" fmla="*/ 120 w 163"/>
                <a:gd name="T21" fmla="*/ 136 h 147"/>
                <a:gd name="T22" fmla="*/ 119 w 163"/>
                <a:gd name="T23" fmla="*/ 133 h 147"/>
                <a:gd name="T24" fmla="*/ 119 w 163"/>
                <a:gd name="T25" fmla="*/ 127 h 147"/>
                <a:gd name="T26" fmla="*/ 119 w 163"/>
                <a:gd name="T27" fmla="*/ 125 h 147"/>
                <a:gd name="T28" fmla="*/ 117 w 163"/>
                <a:gd name="T29" fmla="*/ 122 h 147"/>
                <a:gd name="T30" fmla="*/ 116 w 163"/>
                <a:gd name="T31" fmla="*/ 121 h 147"/>
                <a:gd name="T32" fmla="*/ 116 w 163"/>
                <a:gd name="T33" fmla="*/ 119 h 147"/>
                <a:gd name="T34" fmla="*/ 117 w 163"/>
                <a:gd name="T35" fmla="*/ 117 h 147"/>
                <a:gd name="T36" fmla="*/ 116 w 163"/>
                <a:gd name="T37" fmla="*/ 116 h 147"/>
                <a:gd name="T38" fmla="*/ 118 w 163"/>
                <a:gd name="T39" fmla="*/ 113 h 147"/>
                <a:gd name="T40" fmla="*/ 121 w 163"/>
                <a:gd name="T41" fmla="*/ 109 h 147"/>
                <a:gd name="T42" fmla="*/ 122 w 163"/>
                <a:gd name="T43" fmla="*/ 109 h 147"/>
                <a:gd name="T44" fmla="*/ 121 w 163"/>
                <a:gd name="T45" fmla="*/ 107 h 147"/>
                <a:gd name="T46" fmla="*/ 123 w 163"/>
                <a:gd name="T47" fmla="*/ 103 h 147"/>
                <a:gd name="T48" fmla="*/ 125 w 163"/>
                <a:gd name="T49" fmla="*/ 100 h 147"/>
                <a:gd name="T50" fmla="*/ 123 w 163"/>
                <a:gd name="T51" fmla="*/ 99 h 147"/>
                <a:gd name="T52" fmla="*/ 124 w 163"/>
                <a:gd name="T53" fmla="*/ 95 h 147"/>
                <a:gd name="T54" fmla="*/ 127 w 163"/>
                <a:gd name="T55" fmla="*/ 92 h 147"/>
                <a:gd name="T56" fmla="*/ 132 w 163"/>
                <a:gd name="T57" fmla="*/ 86 h 147"/>
                <a:gd name="T58" fmla="*/ 135 w 163"/>
                <a:gd name="T59" fmla="*/ 81 h 147"/>
                <a:gd name="T60" fmla="*/ 135 w 163"/>
                <a:gd name="T61" fmla="*/ 77 h 147"/>
                <a:gd name="T62" fmla="*/ 137 w 163"/>
                <a:gd name="T63" fmla="*/ 72 h 147"/>
                <a:gd name="T64" fmla="*/ 138 w 163"/>
                <a:gd name="T65" fmla="*/ 72 h 147"/>
                <a:gd name="T66" fmla="*/ 140 w 163"/>
                <a:gd name="T67" fmla="*/ 70 h 147"/>
                <a:gd name="T68" fmla="*/ 141 w 163"/>
                <a:gd name="T69" fmla="*/ 67 h 147"/>
                <a:gd name="T70" fmla="*/ 143 w 163"/>
                <a:gd name="T71" fmla="*/ 65 h 147"/>
                <a:gd name="T72" fmla="*/ 147 w 163"/>
                <a:gd name="T73" fmla="*/ 63 h 147"/>
                <a:gd name="T74" fmla="*/ 146 w 163"/>
                <a:gd name="T75" fmla="*/ 60 h 147"/>
                <a:gd name="T76" fmla="*/ 148 w 163"/>
                <a:gd name="T77" fmla="*/ 58 h 147"/>
                <a:gd name="T78" fmla="*/ 150 w 163"/>
                <a:gd name="T79" fmla="*/ 54 h 147"/>
                <a:gd name="T80" fmla="*/ 150 w 163"/>
                <a:gd name="T81" fmla="*/ 48 h 147"/>
                <a:gd name="T82" fmla="*/ 150 w 163"/>
                <a:gd name="T83" fmla="*/ 43 h 147"/>
                <a:gd name="T84" fmla="*/ 153 w 163"/>
                <a:gd name="T85" fmla="*/ 39 h 147"/>
                <a:gd name="T86" fmla="*/ 156 w 163"/>
                <a:gd name="T87" fmla="*/ 37 h 147"/>
                <a:gd name="T88" fmla="*/ 156 w 163"/>
                <a:gd name="T89" fmla="*/ 35 h 147"/>
                <a:gd name="T90" fmla="*/ 157 w 163"/>
                <a:gd name="T91" fmla="*/ 33 h 147"/>
                <a:gd name="T92" fmla="*/ 157 w 163"/>
                <a:gd name="T93" fmla="*/ 29 h 147"/>
                <a:gd name="T94" fmla="*/ 160 w 163"/>
                <a:gd name="T95" fmla="*/ 28 h 147"/>
                <a:gd name="T96" fmla="*/ 161 w 163"/>
                <a:gd name="T97" fmla="*/ 26 h 147"/>
                <a:gd name="T98" fmla="*/ 162 w 163"/>
                <a:gd name="T99" fmla="*/ 24 h 147"/>
                <a:gd name="T100" fmla="*/ 163 w 163"/>
                <a:gd name="T101" fmla="*/ 22 h 147"/>
                <a:gd name="T102" fmla="*/ 163 w 163"/>
                <a:gd name="T103" fmla="*/ 19 h 147"/>
                <a:gd name="T104" fmla="*/ 138 w 163"/>
                <a:gd name="T105" fmla="*/ 20 h 147"/>
                <a:gd name="T106" fmla="*/ 148 w 163"/>
                <a:gd name="T107" fmla="*/ 5 h 147"/>
                <a:gd name="T108" fmla="*/ 147 w 163"/>
                <a:gd name="T109" fmla="*/ 0 h 147"/>
                <a:gd name="T110" fmla="*/ 0 w 163"/>
                <a:gd name="T111" fmla="*/ 4 h 147"/>
                <a:gd name="T112" fmla="*/ 7 w 163"/>
                <a:gd name="T113" fmla="*/ 47 h 147"/>
                <a:gd name="T114" fmla="*/ 6 w 163"/>
                <a:gd name="T115" fmla="*/ 123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63" h="147">
                  <a:moveTo>
                    <a:pt x="6" y="123"/>
                  </a:moveTo>
                  <a:lnTo>
                    <a:pt x="4" y="121"/>
                  </a:lnTo>
                  <a:lnTo>
                    <a:pt x="7" y="124"/>
                  </a:lnTo>
                  <a:lnTo>
                    <a:pt x="10" y="125"/>
                  </a:lnTo>
                  <a:lnTo>
                    <a:pt x="12" y="123"/>
                  </a:lnTo>
                  <a:lnTo>
                    <a:pt x="22" y="124"/>
                  </a:lnTo>
                  <a:lnTo>
                    <a:pt x="22" y="147"/>
                  </a:lnTo>
                  <a:lnTo>
                    <a:pt x="116" y="144"/>
                  </a:lnTo>
                  <a:lnTo>
                    <a:pt x="117" y="144"/>
                  </a:lnTo>
                  <a:lnTo>
                    <a:pt x="119" y="139"/>
                  </a:lnTo>
                  <a:lnTo>
                    <a:pt x="120" y="136"/>
                  </a:lnTo>
                  <a:lnTo>
                    <a:pt x="119" y="133"/>
                  </a:lnTo>
                  <a:lnTo>
                    <a:pt x="119" y="127"/>
                  </a:lnTo>
                  <a:lnTo>
                    <a:pt x="119" y="125"/>
                  </a:lnTo>
                  <a:lnTo>
                    <a:pt x="117" y="122"/>
                  </a:lnTo>
                  <a:lnTo>
                    <a:pt x="116" y="121"/>
                  </a:lnTo>
                  <a:lnTo>
                    <a:pt x="116" y="119"/>
                  </a:lnTo>
                  <a:lnTo>
                    <a:pt x="117" y="117"/>
                  </a:lnTo>
                  <a:lnTo>
                    <a:pt x="116" y="116"/>
                  </a:lnTo>
                  <a:lnTo>
                    <a:pt x="118" y="113"/>
                  </a:lnTo>
                  <a:lnTo>
                    <a:pt x="121" y="109"/>
                  </a:lnTo>
                  <a:lnTo>
                    <a:pt x="122" y="109"/>
                  </a:lnTo>
                  <a:lnTo>
                    <a:pt x="121" y="107"/>
                  </a:lnTo>
                  <a:lnTo>
                    <a:pt x="123" y="103"/>
                  </a:lnTo>
                  <a:lnTo>
                    <a:pt x="125" y="100"/>
                  </a:lnTo>
                  <a:lnTo>
                    <a:pt x="123" y="99"/>
                  </a:lnTo>
                  <a:lnTo>
                    <a:pt x="124" y="95"/>
                  </a:lnTo>
                  <a:lnTo>
                    <a:pt x="127" y="92"/>
                  </a:lnTo>
                  <a:lnTo>
                    <a:pt x="132" y="86"/>
                  </a:lnTo>
                  <a:lnTo>
                    <a:pt x="135" y="81"/>
                  </a:lnTo>
                  <a:lnTo>
                    <a:pt x="135" y="77"/>
                  </a:lnTo>
                  <a:lnTo>
                    <a:pt x="137" y="72"/>
                  </a:lnTo>
                  <a:lnTo>
                    <a:pt x="138" y="72"/>
                  </a:lnTo>
                  <a:lnTo>
                    <a:pt x="140" y="70"/>
                  </a:lnTo>
                  <a:lnTo>
                    <a:pt x="141" y="67"/>
                  </a:lnTo>
                  <a:lnTo>
                    <a:pt x="143" y="65"/>
                  </a:lnTo>
                  <a:lnTo>
                    <a:pt x="147" y="63"/>
                  </a:lnTo>
                  <a:lnTo>
                    <a:pt x="146" y="60"/>
                  </a:lnTo>
                  <a:lnTo>
                    <a:pt x="148" y="58"/>
                  </a:lnTo>
                  <a:lnTo>
                    <a:pt x="150" y="54"/>
                  </a:lnTo>
                  <a:lnTo>
                    <a:pt x="150" y="48"/>
                  </a:lnTo>
                  <a:lnTo>
                    <a:pt x="150" y="43"/>
                  </a:lnTo>
                  <a:lnTo>
                    <a:pt x="153" y="39"/>
                  </a:lnTo>
                  <a:lnTo>
                    <a:pt x="156" y="37"/>
                  </a:lnTo>
                  <a:lnTo>
                    <a:pt x="156" y="35"/>
                  </a:lnTo>
                  <a:lnTo>
                    <a:pt x="157" y="33"/>
                  </a:lnTo>
                  <a:lnTo>
                    <a:pt x="157" y="29"/>
                  </a:lnTo>
                  <a:lnTo>
                    <a:pt x="160" y="28"/>
                  </a:lnTo>
                  <a:lnTo>
                    <a:pt x="161" y="26"/>
                  </a:lnTo>
                  <a:lnTo>
                    <a:pt x="162" y="24"/>
                  </a:lnTo>
                  <a:lnTo>
                    <a:pt x="163" y="22"/>
                  </a:lnTo>
                  <a:lnTo>
                    <a:pt x="163" y="19"/>
                  </a:lnTo>
                  <a:lnTo>
                    <a:pt x="138" y="20"/>
                  </a:lnTo>
                  <a:lnTo>
                    <a:pt x="148" y="5"/>
                  </a:lnTo>
                  <a:lnTo>
                    <a:pt x="147" y="0"/>
                  </a:lnTo>
                  <a:lnTo>
                    <a:pt x="0" y="4"/>
                  </a:lnTo>
                  <a:lnTo>
                    <a:pt x="7" y="47"/>
                  </a:lnTo>
                  <a:lnTo>
                    <a:pt x="6" y="12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latin typeface="Source Sans Pro Light" charset="0"/>
              </a:endParaRPr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auto">
            <a:xfrm>
              <a:off x="2248299" y="1082154"/>
              <a:ext cx="269831" cy="209119"/>
            </a:xfrm>
            <a:custGeom>
              <a:avLst/>
              <a:gdLst>
                <a:gd name="T0" fmla="*/ 94 w 189"/>
                <a:gd name="T1" fmla="*/ 4 h 147"/>
                <a:gd name="T2" fmla="*/ 79 w 189"/>
                <a:gd name="T3" fmla="*/ 0 h 147"/>
                <a:gd name="T4" fmla="*/ 67 w 189"/>
                <a:gd name="T5" fmla="*/ 4 h 147"/>
                <a:gd name="T6" fmla="*/ 58 w 189"/>
                <a:gd name="T7" fmla="*/ 6 h 147"/>
                <a:gd name="T8" fmla="*/ 39 w 189"/>
                <a:gd name="T9" fmla="*/ 4 h 147"/>
                <a:gd name="T10" fmla="*/ 26 w 189"/>
                <a:gd name="T11" fmla="*/ 7 h 147"/>
                <a:gd name="T12" fmla="*/ 12 w 189"/>
                <a:gd name="T13" fmla="*/ 18 h 147"/>
                <a:gd name="T14" fmla="*/ 11 w 189"/>
                <a:gd name="T15" fmla="*/ 22 h 147"/>
                <a:gd name="T16" fmla="*/ 5 w 189"/>
                <a:gd name="T17" fmla="*/ 26 h 147"/>
                <a:gd name="T18" fmla="*/ 0 w 189"/>
                <a:gd name="T19" fmla="*/ 32 h 147"/>
                <a:gd name="T20" fmla="*/ 4 w 189"/>
                <a:gd name="T21" fmla="*/ 37 h 147"/>
                <a:gd name="T22" fmla="*/ 19 w 189"/>
                <a:gd name="T23" fmla="*/ 45 h 147"/>
                <a:gd name="T24" fmla="*/ 24 w 189"/>
                <a:gd name="T25" fmla="*/ 53 h 147"/>
                <a:gd name="T26" fmla="*/ 34 w 189"/>
                <a:gd name="T27" fmla="*/ 64 h 147"/>
                <a:gd name="T28" fmla="*/ 55 w 189"/>
                <a:gd name="T29" fmla="*/ 81 h 147"/>
                <a:gd name="T30" fmla="*/ 66 w 189"/>
                <a:gd name="T31" fmla="*/ 96 h 147"/>
                <a:gd name="T32" fmla="*/ 76 w 189"/>
                <a:gd name="T33" fmla="*/ 102 h 147"/>
                <a:gd name="T34" fmla="*/ 82 w 189"/>
                <a:gd name="T35" fmla="*/ 107 h 147"/>
                <a:gd name="T36" fmla="*/ 87 w 189"/>
                <a:gd name="T37" fmla="*/ 114 h 147"/>
                <a:gd name="T38" fmla="*/ 89 w 189"/>
                <a:gd name="T39" fmla="*/ 119 h 147"/>
                <a:gd name="T40" fmla="*/ 91 w 189"/>
                <a:gd name="T41" fmla="*/ 124 h 147"/>
                <a:gd name="T42" fmla="*/ 95 w 189"/>
                <a:gd name="T43" fmla="*/ 125 h 147"/>
                <a:gd name="T44" fmla="*/ 98 w 189"/>
                <a:gd name="T45" fmla="*/ 128 h 147"/>
                <a:gd name="T46" fmla="*/ 99 w 189"/>
                <a:gd name="T47" fmla="*/ 133 h 147"/>
                <a:gd name="T48" fmla="*/ 103 w 189"/>
                <a:gd name="T49" fmla="*/ 138 h 147"/>
                <a:gd name="T50" fmla="*/ 104 w 189"/>
                <a:gd name="T51" fmla="*/ 145 h 147"/>
                <a:gd name="T52" fmla="*/ 108 w 189"/>
                <a:gd name="T53" fmla="*/ 147 h 147"/>
                <a:gd name="T54" fmla="*/ 110 w 189"/>
                <a:gd name="T55" fmla="*/ 140 h 147"/>
                <a:gd name="T56" fmla="*/ 116 w 189"/>
                <a:gd name="T57" fmla="*/ 140 h 147"/>
                <a:gd name="T58" fmla="*/ 117 w 189"/>
                <a:gd name="T59" fmla="*/ 137 h 147"/>
                <a:gd name="T60" fmla="*/ 112 w 189"/>
                <a:gd name="T61" fmla="*/ 136 h 147"/>
                <a:gd name="T62" fmla="*/ 110 w 189"/>
                <a:gd name="T63" fmla="*/ 133 h 147"/>
                <a:gd name="T64" fmla="*/ 115 w 189"/>
                <a:gd name="T65" fmla="*/ 132 h 147"/>
                <a:gd name="T66" fmla="*/ 119 w 189"/>
                <a:gd name="T67" fmla="*/ 135 h 147"/>
                <a:gd name="T68" fmla="*/ 124 w 189"/>
                <a:gd name="T69" fmla="*/ 128 h 147"/>
                <a:gd name="T70" fmla="*/ 123 w 189"/>
                <a:gd name="T71" fmla="*/ 123 h 147"/>
                <a:gd name="T72" fmla="*/ 130 w 189"/>
                <a:gd name="T73" fmla="*/ 123 h 147"/>
                <a:gd name="T74" fmla="*/ 135 w 189"/>
                <a:gd name="T75" fmla="*/ 119 h 147"/>
                <a:gd name="T76" fmla="*/ 131 w 189"/>
                <a:gd name="T77" fmla="*/ 118 h 147"/>
                <a:gd name="T78" fmla="*/ 129 w 189"/>
                <a:gd name="T79" fmla="*/ 115 h 147"/>
                <a:gd name="T80" fmla="*/ 133 w 189"/>
                <a:gd name="T81" fmla="*/ 115 h 147"/>
                <a:gd name="T82" fmla="*/ 138 w 189"/>
                <a:gd name="T83" fmla="*/ 117 h 147"/>
                <a:gd name="T84" fmla="*/ 145 w 189"/>
                <a:gd name="T85" fmla="*/ 110 h 147"/>
                <a:gd name="T86" fmla="*/ 141 w 189"/>
                <a:gd name="T87" fmla="*/ 105 h 147"/>
                <a:gd name="T88" fmla="*/ 143 w 189"/>
                <a:gd name="T89" fmla="*/ 103 h 147"/>
                <a:gd name="T90" fmla="*/ 149 w 189"/>
                <a:gd name="T91" fmla="*/ 103 h 147"/>
                <a:gd name="T92" fmla="*/ 155 w 189"/>
                <a:gd name="T93" fmla="*/ 93 h 147"/>
                <a:gd name="T94" fmla="*/ 164 w 189"/>
                <a:gd name="T95" fmla="*/ 89 h 147"/>
                <a:gd name="T96" fmla="*/ 169 w 189"/>
                <a:gd name="T97" fmla="*/ 81 h 147"/>
                <a:gd name="T98" fmla="*/ 165 w 189"/>
                <a:gd name="T99" fmla="*/ 75 h 147"/>
                <a:gd name="T100" fmla="*/ 169 w 189"/>
                <a:gd name="T101" fmla="*/ 75 h 147"/>
                <a:gd name="T102" fmla="*/ 170 w 189"/>
                <a:gd name="T103" fmla="*/ 70 h 147"/>
                <a:gd name="T104" fmla="*/ 175 w 189"/>
                <a:gd name="T105" fmla="*/ 60 h 147"/>
                <a:gd name="T106" fmla="*/ 178 w 189"/>
                <a:gd name="T107" fmla="*/ 54 h 147"/>
                <a:gd name="T108" fmla="*/ 187 w 189"/>
                <a:gd name="T109" fmla="*/ 46 h 147"/>
                <a:gd name="T110" fmla="*/ 138 w 189"/>
                <a:gd name="T111" fmla="*/ 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89" h="147">
                  <a:moveTo>
                    <a:pt x="98" y="14"/>
                  </a:moveTo>
                  <a:cubicBezTo>
                    <a:pt x="94" y="4"/>
                    <a:pt x="94" y="4"/>
                    <a:pt x="94" y="4"/>
                  </a:cubicBezTo>
                  <a:cubicBezTo>
                    <a:pt x="88" y="1"/>
                    <a:pt x="88" y="1"/>
                    <a:pt x="88" y="1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72" y="1"/>
                    <a:pt x="72" y="1"/>
                    <a:pt x="72" y="1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4" y="5"/>
                    <a:pt x="64" y="5"/>
                    <a:pt x="64" y="5"/>
                  </a:cubicBezTo>
                  <a:cubicBezTo>
                    <a:pt x="58" y="6"/>
                    <a:pt x="58" y="6"/>
                    <a:pt x="58" y="6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22" y="49"/>
                    <a:pt x="22" y="49"/>
                    <a:pt x="22" y="49"/>
                  </a:cubicBezTo>
                  <a:cubicBezTo>
                    <a:pt x="24" y="53"/>
                    <a:pt x="24" y="53"/>
                    <a:pt x="24" y="53"/>
                  </a:cubicBezTo>
                  <a:cubicBezTo>
                    <a:pt x="29" y="58"/>
                    <a:pt x="29" y="58"/>
                    <a:pt x="29" y="58"/>
                  </a:cubicBezTo>
                  <a:cubicBezTo>
                    <a:pt x="34" y="64"/>
                    <a:pt x="34" y="64"/>
                    <a:pt x="34" y="64"/>
                  </a:cubicBezTo>
                  <a:cubicBezTo>
                    <a:pt x="50" y="77"/>
                    <a:pt x="50" y="77"/>
                    <a:pt x="50" y="77"/>
                  </a:cubicBezTo>
                  <a:cubicBezTo>
                    <a:pt x="55" y="81"/>
                    <a:pt x="55" y="81"/>
                    <a:pt x="55" y="81"/>
                  </a:cubicBezTo>
                  <a:cubicBezTo>
                    <a:pt x="61" y="89"/>
                    <a:pt x="61" y="89"/>
                    <a:pt x="61" y="89"/>
                  </a:cubicBezTo>
                  <a:cubicBezTo>
                    <a:pt x="66" y="96"/>
                    <a:pt x="66" y="96"/>
                    <a:pt x="66" y="96"/>
                  </a:cubicBezTo>
                  <a:cubicBezTo>
                    <a:pt x="73" y="99"/>
                    <a:pt x="73" y="99"/>
                    <a:pt x="73" y="99"/>
                  </a:cubicBezTo>
                  <a:cubicBezTo>
                    <a:pt x="76" y="102"/>
                    <a:pt x="76" y="102"/>
                    <a:pt x="76" y="102"/>
                  </a:cubicBezTo>
                  <a:cubicBezTo>
                    <a:pt x="79" y="105"/>
                    <a:pt x="79" y="105"/>
                    <a:pt x="79" y="105"/>
                  </a:cubicBezTo>
                  <a:cubicBezTo>
                    <a:pt x="82" y="107"/>
                    <a:pt x="82" y="107"/>
                    <a:pt x="82" y="107"/>
                  </a:cubicBezTo>
                  <a:cubicBezTo>
                    <a:pt x="84" y="109"/>
                    <a:pt x="84" y="109"/>
                    <a:pt x="84" y="109"/>
                  </a:cubicBezTo>
                  <a:cubicBezTo>
                    <a:pt x="87" y="114"/>
                    <a:pt x="87" y="114"/>
                    <a:pt x="87" y="114"/>
                  </a:cubicBezTo>
                  <a:cubicBezTo>
                    <a:pt x="89" y="117"/>
                    <a:pt x="89" y="117"/>
                    <a:pt x="89" y="117"/>
                  </a:cubicBezTo>
                  <a:cubicBezTo>
                    <a:pt x="89" y="119"/>
                    <a:pt x="89" y="119"/>
                    <a:pt x="89" y="119"/>
                  </a:cubicBezTo>
                  <a:cubicBezTo>
                    <a:pt x="90" y="122"/>
                    <a:pt x="90" y="122"/>
                    <a:pt x="90" y="122"/>
                  </a:cubicBezTo>
                  <a:cubicBezTo>
                    <a:pt x="91" y="124"/>
                    <a:pt x="91" y="124"/>
                    <a:pt x="91" y="124"/>
                  </a:cubicBezTo>
                  <a:cubicBezTo>
                    <a:pt x="92" y="124"/>
                    <a:pt x="92" y="124"/>
                    <a:pt x="92" y="124"/>
                  </a:cubicBezTo>
                  <a:cubicBezTo>
                    <a:pt x="95" y="125"/>
                    <a:pt x="95" y="125"/>
                    <a:pt x="95" y="125"/>
                  </a:cubicBezTo>
                  <a:cubicBezTo>
                    <a:pt x="98" y="127"/>
                    <a:pt x="98" y="127"/>
                    <a:pt x="98" y="127"/>
                  </a:cubicBezTo>
                  <a:cubicBezTo>
                    <a:pt x="98" y="128"/>
                    <a:pt x="98" y="128"/>
                    <a:pt x="98" y="128"/>
                  </a:cubicBezTo>
                  <a:cubicBezTo>
                    <a:pt x="98" y="130"/>
                    <a:pt x="98" y="130"/>
                    <a:pt x="98" y="130"/>
                  </a:cubicBezTo>
                  <a:cubicBezTo>
                    <a:pt x="99" y="133"/>
                    <a:pt x="99" y="133"/>
                    <a:pt x="99" y="133"/>
                  </a:cubicBezTo>
                  <a:cubicBezTo>
                    <a:pt x="103" y="137"/>
                    <a:pt x="103" y="137"/>
                    <a:pt x="103" y="137"/>
                  </a:cubicBezTo>
                  <a:cubicBezTo>
                    <a:pt x="103" y="138"/>
                    <a:pt x="103" y="138"/>
                    <a:pt x="103" y="138"/>
                  </a:cubicBezTo>
                  <a:cubicBezTo>
                    <a:pt x="103" y="142"/>
                    <a:pt x="103" y="142"/>
                    <a:pt x="103" y="142"/>
                  </a:cubicBezTo>
                  <a:cubicBezTo>
                    <a:pt x="104" y="145"/>
                    <a:pt x="104" y="145"/>
                    <a:pt x="104" y="145"/>
                  </a:cubicBezTo>
                  <a:cubicBezTo>
                    <a:pt x="106" y="146"/>
                    <a:pt x="106" y="146"/>
                    <a:pt x="106" y="146"/>
                  </a:cubicBezTo>
                  <a:cubicBezTo>
                    <a:pt x="108" y="147"/>
                    <a:pt x="108" y="147"/>
                    <a:pt x="108" y="147"/>
                  </a:cubicBezTo>
                  <a:cubicBezTo>
                    <a:pt x="108" y="141"/>
                    <a:pt x="108" y="141"/>
                    <a:pt x="108" y="141"/>
                  </a:cubicBezTo>
                  <a:cubicBezTo>
                    <a:pt x="110" y="140"/>
                    <a:pt x="110" y="140"/>
                    <a:pt x="110" y="140"/>
                  </a:cubicBezTo>
                  <a:cubicBezTo>
                    <a:pt x="115" y="140"/>
                    <a:pt x="115" y="140"/>
                    <a:pt x="115" y="140"/>
                  </a:cubicBezTo>
                  <a:cubicBezTo>
                    <a:pt x="116" y="140"/>
                    <a:pt x="116" y="140"/>
                    <a:pt x="116" y="140"/>
                  </a:cubicBezTo>
                  <a:cubicBezTo>
                    <a:pt x="116" y="140"/>
                    <a:pt x="118" y="139"/>
                    <a:pt x="118" y="139"/>
                  </a:cubicBezTo>
                  <a:cubicBezTo>
                    <a:pt x="118" y="138"/>
                    <a:pt x="117" y="137"/>
                    <a:pt x="117" y="137"/>
                  </a:cubicBezTo>
                  <a:cubicBezTo>
                    <a:pt x="116" y="137"/>
                    <a:pt x="116" y="137"/>
                    <a:pt x="116" y="137"/>
                  </a:cubicBezTo>
                  <a:cubicBezTo>
                    <a:pt x="116" y="137"/>
                    <a:pt x="112" y="136"/>
                    <a:pt x="112" y="136"/>
                  </a:cubicBezTo>
                  <a:cubicBezTo>
                    <a:pt x="111" y="136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11" y="129"/>
                    <a:pt x="111" y="129"/>
                    <a:pt x="111" y="129"/>
                  </a:cubicBezTo>
                  <a:cubicBezTo>
                    <a:pt x="115" y="132"/>
                    <a:pt x="115" y="132"/>
                    <a:pt x="115" y="132"/>
                  </a:cubicBezTo>
                  <a:cubicBezTo>
                    <a:pt x="116" y="133"/>
                    <a:pt x="116" y="133"/>
                    <a:pt x="116" y="133"/>
                  </a:cubicBezTo>
                  <a:cubicBezTo>
                    <a:pt x="119" y="135"/>
                    <a:pt x="119" y="135"/>
                    <a:pt x="119" y="135"/>
                  </a:cubicBezTo>
                  <a:cubicBezTo>
                    <a:pt x="123" y="134"/>
                    <a:pt x="123" y="134"/>
                    <a:pt x="123" y="134"/>
                  </a:cubicBezTo>
                  <a:cubicBezTo>
                    <a:pt x="124" y="128"/>
                    <a:pt x="124" y="128"/>
                    <a:pt x="124" y="128"/>
                  </a:cubicBezTo>
                  <a:cubicBezTo>
                    <a:pt x="124" y="127"/>
                    <a:pt x="124" y="127"/>
                    <a:pt x="124" y="127"/>
                  </a:cubicBezTo>
                  <a:cubicBezTo>
                    <a:pt x="123" y="123"/>
                    <a:pt x="123" y="123"/>
                    <a:pt x="123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30" y="123"/>
                    <a:pt x="130" y="123"/>
                    <a:pt x="130" y="123"/>
                  </a:cubicBezTo>
                  <a:cubicBezTo>
                    <a:pt x="135" y="120"/>
                    <a:pt x="135" y="120"/>
                    <a:pt x="135" y="120"/>
                  </a:cubicBezTo>
                  <a:cubicBezTo>
                    <a:pt x="135" y="119"/>
                    <a:pt x="135" y="119"/>
                    <a:pt x="135" y="119"/>
                  </a:cubicBezTo>
                  <a:cubicBezTo>
                    <a:pt x="133" y="118"/>
                    <a:pt x="133" y="118"/>
                    <a:pt x="133" y="118"/>
                  </a:cubicBezTo>
                  <a:cubicBezTo>
                    <a:pt x="131" y="118"/>
                    <a:pt x="131" y="118"/>
                    <a:pt x="131" y="118"/>
                  </a:cubicBezTo>
                  <a:cubicBezTo>
                    <a:pt x="129" y="117"/>
                    <a:pt x="129" y="117"/>
                    <a:pt x="129" y="117"/>
                  </a:cubicBezTo>
                  <a:cubicBezTo>
                    <a:pt x="129" y="115"/>
                    <a:pt x="129" y="115"/>
                    <a:pt x="129" y="115"/>
                  </a:cubicBezTo>
                  <a:cubicBezTo>
                    <a:pt x="132" y="114"/>
                    <a:pt x="132" y="114"/>
                    <a:pt x="132" y="114"/>
                  </a:cubicBezTo>
                  <a:cubicBezTo>
                    <a:pt x="133" y="115"/>
                    <a:pt x="133" y="115"/>
                    <a:pt x="133" y="115"/>
                  </a:cubicBezTo>
                  <a:cubicBezTo>
                    <a:pt x="136" y="117"/>
                    <a:pt x="136" y="117"/>
                    <a:pt x="136" y="117"/>
                  </a:cubicBezTo>
                  <a:cubicBezTo>
                    <a:pt x="138" y="117"/>
                    <a:pt x="138" y="117"/>
                    <a:pt x="138" y="117"/>
                  </a:cubicBezTo>
                  <a:cubicBezTo>
                    <a:pt x="142" y="114"/>
                    <a:pt x="142" y="114"/>
                    <a:pt x="142" y="114"/>
                  </a:cubicBezTo>
                  <a:cubicBezTo>
                    <a:pt x="145" y="110"/>
                    <a:pt x="145" y="110"/>
                    <a:pt x="145" y="110"/>
                  </a:cubicBezTo>
                  <a:cubicBezTo>
                    <a:pt x="144" y="107"/>
                    <a:pt x="144" y="107"/>
                    <a:pt x="144" y="107"/>
                  </a:cubicBezTo>
                  <a:cubicBezTo>
                    <a:pt x="141" y="105"/>
                    <a:pt x="141" y="105"/>
                    <a:pt x="141" y="105"/>
                  </a:cubicBezTo>
                  <a:cubicBezTo>
                    <a:pt x="141" y="104"/>
                    <a:pt x="141" y="104"/>
                    <a:pt x="141" y="104"/>
                  </a:cubicBezTo>
                  <a:cubicBezTo>
                    <a:pt x="143" y="103"/>
                    <a:pt x="143" y="103"/>
                    <a:pt x="143" y="103"/>
                  </a:cubicBezTo>
                  <a:cubicBezTo>
                    <a:pt x="147" y="105"/>
                    <a:pt x="147" y="105"/>
                    <a:pt x="147" y="105"/>
                  </a:cubicBezTo>
                  <a:cubicBezTo>
                    <a:pt x="149" y="103"/>
                    <a:pt x="149" y="103"/>
                    <a:pt x="149" y="103"/>
                  </a:cubicBezTo>
                  <a:cubicBezTo>
                    <a:pt x="151" y="100"/>
                    <a:pt x="151" y="100"/>
                    <a:pt x="151" y="100"/>
                  </a:cubicBezTo>
                  <a:cubicBezTo>
                    <a:pt x="155" y="93"/>
                    <a:pt x="155" y="93"/>
                    <a:pt x="155" y="93"/>
                  </a:cubicBezTo>
                  <a:cubicBezTo>
                    <a:pt x="159" y="90"/>
                    <a:pt x="159" y="90"/>
                    <a:pt x="159" y="90"/>
                  </a:cubicBezTo>
                  <a:cubicBezTo>
                    <a:pt x="164" y="89"/>
                    <a:pt x="164" y="89"/>
                    <a:pt x="164" y="89"/>
                  </a:cubicBezTo>
                  <a:cubicBezTo>
                    <a:pt x="167" y="84"/>
                    <a:pt x="167" y="84"/>
                    <a:pt x="167" y="84"/>
                  </a:cubicBezTo>
                  <a:cubicBezTo>
                    <a:pt x="169" y="81"/>
                    <a:pt x="169" y="81"/>
                    <a:pt x="169" y="81"/>
                  </a:cubicBezTo>
                  <a:cubicBezTo>
                    <a:pt x="167" y="79"/>
                    <a:pt x="167" y="79"/>
                    <a:pt x="167" y="79"/>
                  </a:cubicBezTo>
                  <a:cubicBezTo>
                    <a:pt x="165" y="75"/>
                    <a:pt x="165" y="75"/>
                    <a:pt x="165" y="75"/>
                  </a:cubicBezTo>
                  <a:cubicBezTo>
                    <a:pt x="167" y="75"/>
                    <a:pt x="167" y="75"/>
                    <a:pt x="167" y="75"/>
                  </a:cubicBezTo>
                  <a:cubicBezTo>
                    <a:pt x="169" y="75"/>
                    <a:pt x="169" y="75"/>
                    <a:pt x="169" y="75"/>
                  </a:cubicBezTo>
                  <a:cubicBezTo>
                    <a:pt x="169" y="72"/>
                    <a:pt x="169" y="72"/>
                    <a:pt x="169" y="72"/>
                  </a:cubicBezTo>
                  <a:cubicBezTo>
                    <a:pt x="170" y="70"/>
                    <a:pt x="170" y="70"/>
                    <a:pt x="170" y="70"/>
                  </a:cubicBezTo>
                  <a:cubicBezTo>
                    <a:pt x="173" y="66"/>
                    <a:pt x="173" y="66"/>
                    <a:pt x="173" y="66"/>
                  </a:cubicBezTo>
                  <a:cubicBezTo>
                    <a:pt x="175" y="60"/>
                    <a:pt x="175" y="60"/>
                    <a:pt x="175" y="60"/>
                  </a:cubicBezTo>
                  <a:cubicBezTo>
                    <a:pt x="177" y="56"/>
                    <a:pt x="177" y="56"/>
                    <a:pt x="177" y="56"/>
                  </a:cubicBezTo>
                  <a:cubicBezTo>
                    <a:pt x="178" y="54"/>
                    <a:pt x="178" y="54"/>
                    <a:pt x="178" y="54"/>
                  </a:cubicBezTo>
                  <a:cubicBezTo>
                    <a:pt x="180" y="52"/>
                    <a:pt x="180" y="52"/>
                    <a:pt x="180" y="52"/>
                  </a:cubicBezTo>
                  <a:cubicBezTo>
                    <a:pt x="187" y="46"/>
                    <a:pt x="187" y="46"/>
                    <a:pt x="187" y="46"/>
                  </a:cubicBezTo>
                  <a:cubicBezTo>
                    <a:pt x="189" y="44"/>
                    <a:pt x="189" y="44"/>
                    <a:pt x="189" y="44"/>
                  </a:cubicBezTo>
                  <a:cubicBezTo>
                    <a:pt x="138" y="6"/>
                    <a:pt x="138" y="6"/>
                    <a:pt x="138" y="6"/>
                  </a:cubicBezTo>
                  <a:lnTo>
                    <a:pt x="98" y="1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latin typeface="Source Sans Pro Light" charset="0"/>
              </a:endParaRPr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auto">
            <a:xfrm>
              <a:off x="1970036" y="1120942"/>
              <a:ext cx="212492" cy="340661"/>
            </a:xfrm>
            <a:custGeom>
              <a:avLst/>
              <a:gdLst>
                <a:gd name="T0" fmla="*/ 39 w 126"/>
                <a:gd name="T1" fmla="*/ 183 h 202"/>
                <a:gd name="T2" fmla="*/ 33 w 126"/>
                <a:gd name="T3" fmla="*/ 176 h 202"/>
                <a:gd name="T4" fmla="*/ 36 w 126"/>
                <a:gd name="T5" fmla="*/ 172 h 202"/>
                <a:gd name="T6" fmla="*/ 51 w 126"/>
                <a:gd name="T7" fmla="*/ 168 h 202"/>
                <a:gd name="T8" fmla="*/ 125 w 126"/>
                <a:gd name="T9" fmla="*/ 161 h 202"/>
                <a:gd name="T10" fmla="*/ 120 w 126"/>
                <a:gd name="T11" fmla="*/ 153 h 202"/>
                <a:gd name="T12" fmla="*/ 119 w 126"/>
                <a:gd name="T13" fmla="*/ 148 h 202"/>
                <a:gd name="T14" fmla="*/ 120 w 126"/>
                <a:gd name="T15" fmla="*/ 141 h 202"/>
                <a:gd name="T16" fmla="*/ 116 w 126"/>
                <a:gd name="T17" fmla="*/ 130 h 202"/>
                <a:gd name="T18" fmla="*/ 119 w 126"/>
                <a:gd name="T19" fmla="*/ 123 h 202"/>
                <a:gd name="T20" fmla="*/ 116 w 126"/>
                <a:gd name="T21" fmla="*/ 117 h 202"/>
                <a:gd name="T22" fmla="*/ 122 w 126"/>
                <a:gd name="T23" fmla="*/ 110 h 202"/>
                <a:gd name="T24" fmla="*/ 119 w 126"/>
                <a:gd name="T25" fmla="*/ 104 h 202"/>
                <a:gd name="T26" fmla="*/ 115 w 126"/>
                <a:gd name="T27" fmla="*/ 95 h 202"/>
                <a:gd name="T28" fmla="*/ 106 w 126"/>
                <a:gd name="T29" fmla="*/ 75 h 202"/>
                <a:gd name="T30" fmla="*/ 89 w 126"/>
                <a:gd name="T31" fmla="*/ 12 h 202"/>
                <a:gd name="T32" fmla="*/ 94 w 126"/>
                <a:gd name="T33" fmla="*/ 0 h 202"/>
                <a:gd name="T34" fmla="*/ 1 w 126"/>
                <a:gd name="T35" fmla="*/ 7 h 202"/>
                <a:gd name="T36" fmla="*/ 0 w 126"/>
                <a:gd name="T37" fmla="*/ 106 h 202"/>
                <a:gd name="T38" fmla="*/ 6 w 126"/>
                <a:gd name="T39" fmla="*/ 196 h 202"/>
                <a:gd name="T40" fmla="*/ 11 w 126"/>
                <a:gd name="T41" fmla="*/ 197 h 202"/>
                <a:gd name="T42" fmla="*/ 16 w 126"/>
                <a:gd name="T43" fmla="*/ 195 h 202"/>
                <a:gd name="T44" fmla="*/ 16 w 126"/>
                <a:gd name="T45" fmla="*/ 187 h 202"/>
                <a:gd name="T46" fmla="*/ 21 w 126"/>
                <a:gd name="T47" fmla="*/ 184 h 202"/>
                <a:gd name="T48" fmla="*/ 22 w 126"/>
                <a:gd name="T49" fmla="*/ 189 h 202"/>
                <a:gd name="T50" fmla="*/ 22 w 126"/>
                <a:gd name="T51" fmla="*/ 193 h 202"/>
                <a:gd name="T52" fmla="*/ 25 w 126"/>
                <a:gd name="T53" fmla="*/ 195 h 202"/>
                <a:gd name="T54" fmla="*/ 27 w 126"/>
                <a:gd name="T55" fmla="*/ 199 h 202"/>
                <a:gd name="T56" fmla="*/ 25 w 126"/>
                <a:gd name="T57" fmla="*/ 202 h 202"/>
                <a:gd name="T58" fmla="*/ 31 w 126"/>
                <a:gd name="T59" fmla="*/ 200 h 202"/>
                <a:gd name="T60" fmla="*/ 38 w 126"/>
                <a:gd name="T61" fmla="*/ 197 h 202"/>
                <a:gd name="T62" fmla="*/ 43 w 126"/>
                <a:gd name="T63" fmla="*/ 196 h 202"/>
                <a:gd name="T64" fmla="*/ 44 w 126"/>
                <a:gd name="T65" fmla="*/ 195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6" h="202">
                  <a:moveTo>
                    <a:pt x="40" y="188"/>
                  </a:moveTo>
                  <a:lnTo>
                    <a:pt x="39" y="183"/>
                  </a:lnTo>
                  <a:lnTo>
                    <a:pt x="35" y="178"/>
                  </a:lnTo>
                  <a:lnTo>
                    <a:pt x="33" y="176"/>
                  </a:lnTo>
                  <a:lnTo>
                    <a:pt x="33" y="173"/>
                  </a:lnTo>
                  <a:lnTo>
                    <a:pt x="36" y="172"/>
                  </a:lnTo>
                  <a:lnTo>
                    <a:pt x="43" y="170"/>
                  </a:lnTo>
                  <a:lnTo>
                    <a:pt x="51" y="168"/>
                  </a:lnTo>
                  <a:lnTo>
                    <a:pt x="126" y="162"/>
                  </a:lnTo>
                  <a:lnTo>
                    <a:pt x="125" y="161"/>
                  </a:lnTo>
                  <a:lnTo>
                    <a:pt x="121" y="156"/>
                  </a:lnTo>
                  <a:lnTo>
                    <a:pt x="120" y="153"/>
                  </a:lnTo>
                  <a:lnTo>
                    <a:pt x="118" y="150"/>
                  </a:lnTo>
                  <a:lnTo>
                    <a:pt x="119" y="148"/>
                  </a:lnTo>
                  <a:lnTo>
                    <a:pt x="121" y="146"/>
                  </a:lnTo>
                  <a:lnTo>
                    <a:pt x="120" y="141"/>
                  </a:lnTo>
                  <a:lnTo>
                    <a:pt x="118" y="138"/>
                  </a:lnTo>
                  <a:lnTo>
                    <a:pt x="116" y="130"/>
                  </a:lnTo>
                  <a:lnTo>
                    <a:pt x="116" y="125"/>
                  </a:lnTo>
                  <a:lnTo>
                    <a:pt x="119" y="123"/>
                  </a:lnTo>
                  <a:lnTo>
                    <a:pt x="120" y="119"/>
                  </a:lnTo>
                  <a:lnTo>
                    <a:pt x="116" y="117"/>
                  </a:lnTo>
                  <a:lnTo>
                    <a:pt x="121" y="114"/>
                  </a:lnTo>
                  <a:lnTo>
                    <a:pt x="122" y="110"/>
                  </a:lnTo>
                  <a:lnTo>
                    <a:pt x="120" y="108"/>
                  </a:lnTo>
                  <a:lnTo>
                    <a:pt x="119" y="104"/>
                  </a:lnTo>
                  <a:lnTo>
                    <a:pt x="119" y="100"/>
                  </a:lnTo>
                  <a:lnTo>
                    <a:pt x="115" y="95"/>
                  </a:lnTo>
                  <a:lnTo>
                    <a:pt x="108" y="83"/>
                  </a:lnTo>
                  <a:lnTo>
                    <a:pt x="106" y="75"/>
                  </a:lnTo>
                  <a:lnTo>
                    <a:pt x="96" y="41"/>
                  </a:lnTo>
                  <a:lnTo>
                    <a:pt x="89" y="12"/>
                  </a:lnTo>
                  <a:lnTo>
                    <a:pt x="87" y="0"/>
                  </a:lnTo>
                  <a:lnTo>
                    <a:pt x="94" y="0"/>
                  </a:lnTo>
                  <a:lnTo>
                    <a:pt x="94" y="0"/>
                  </a:lnTo>
                  <a:lnTo>
                    <a:pt x="1" y="7"/>
                  </a:lnTo>
                  <a:lnTo>
                    <a:pt x="1" y="14"/>
                  </a:lnTo>
                  <a:lnTo>
                    <a:pt x="0" y="106"/>
                  </a:lnTo>
                  <a:lnTo>
                    <a:pt x="0" y="155"/>
                  </a:lnTo>
                  <a:lnTo>
                    <a:pt x="6" y="196"/>
                  </a:lnTo>
                  <a:lnTo>
                    <a:pt x="8" y="196"/>
                  </a:lnTo>
                  <a:lnTo>
                    <a:pt x="11" y="197"/>
                  </a:lnTo>
                  <a:lnTo>
                    <a:pt x="15" y="198"/>
                  </a:lnTo>
                  <a:lnTo>
                    <a:pt x="16" y="195"/>
                  </a:lnTo>
                  <a:lnTo>
                    <a:pt x="15" y="191"/>
                  </a:lnTo>
                  <a:lnTo>
                    <a:pt x="16" y="187"/>
                  </a:lnTo>
                  <a:lnTo>
                    <a:pt x="18" y="185"/>
                  </a:lnTo>
                  <a:lnTo>
                    <a:pt x="21" y="184"/>
                  </a:lnTo>
                  <a:lnTo>
                    <a:pt x="22" y="186"/>
                  </a:lnTo>
                  <a:lnTo>
                    <a:pt x="22" y="189"/>
                  </a:lnTo>
                  <a:lnTo>
                    <a:pt x="21" y="191"/>
                  </a:lnTo>
                  <a:lnTo>
                    <a:pt x="22" y="193"/>
                  </a:lnTo>
                  <a:lnTo>
                    <a:pt x="23" y="194"/>
                  </a:lnTo>
                  <a:lnTo>
                    <a:pt x="25" y="195"/>
                  </a:lnTo>
                  <a:lnTo>
                    <a:pt x="27" y="197"/>
                  </a:lnTo>
                  <a:lnTo>
                    <a:pt x="27" y="199"/>
                  </a:lnTo>
                  <a:lnTo>
                    <a:pt x="27" y="200"/>
                  </a:lnTo>
                  <a:lnTo>
                    <a:pt x="25" y="202"/>
                  </a:lnTo>
                  <a:lnTo>
                    <a:pt x="27" y="201"/>
                  </a:lnTo>
                  <a:lnTo>
                    <a:pt x="31" y="200"/>
                  </a:lnTo>
                  <a:lnTo>
                    <a:pt x="36" y="199"/>
                  </a:lnTo>
                  <a:lnTo>
                    <a:pt x="38" y="197"/>
                  </a:lnTo>
                  <a:lnTo>
                    <a:pt x="39" y="197"/>
                  </a:lnTo>
                  <a:lnTo>
                    <a:pt x="43" y="196"/>
                  </a:lnTo>
                  <a:lnTo>
                    <a:pt x="44" y="195"/>
                  </a:lnTo>
                  <a:lnTo>
                    <a:pt x="44" y="195"/>
                  </a:lnTo>
                  <a:lnTo>
                    <a:pt x="40" y="18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latin typeface="Source Sans Pro Light" charset="0"/>
              </a:endParaRPr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auto">
            <a:xfrm>
              <a:off x="1784527" y="1132747"/>
              <a:ext cx="195628" cy="342348"/>
            </a:xfrm>
            <a:custGeom>
              <a:avLst/>
              <a:gdLst>
                <a:gd name="T0" fmla="*/ 110 w 116"/>
                <a:gd name="T1" fmla="*/ 99 h 203"/>
                <a:gd name="T2" fmla="*/ 111 w 116"/>
                <a:gd name="T3" fmla="*/ 0 h 203"/>
                <a:gd name="T4" fmla="*/ 41 w 116"/>
                <a:gd name="T5" fmla="*/ 5 h 203"/>
                <a:gd name="T6" fmla="*/ 38 w 116"/>
                <a:gd name="T7" fmla="*/ 10 h 203"/>
                <a:gd name="T8" fmla="*/ 35 w 116"/>
                <a:gd name="T9" fmla="*/ 15 h 203"/>
                <a:gd name="T10" fmla="*/ 32 w 116"/>
                <a:gd name="T11" fmla="*/ 17 h 203"/>
                <a:gd name="T12" fmla="*/ 30 w 116"/>
                <a:gd name="T13" fmla="*/ 26 h 203"/>
                <a:gd name="T14" fmla="*/ 22 w 116"/>
                <a:gd name="T15" fmla="*/ 37 h 203"/>
                <a:gd name="T16" fmla="*/ 18 w 116"/>
                <a:gd name="T17" fmla="*/ 44 h 203"/>
                <a:gd name="T18" fmla="*/ 18 w 116"/>
                <a:gd name="T19" fmla="*/ 48 h 203"/>
                <a:gd name="T20" fmla="*/ 17 w 116"/>
                <a:gd name="T21" fmla="*/ 54 h 203"/>
                <a:gd name="T22" fmla="*/ 13 w 116"/>
                <a:gd name="T23" fmla="*/ 58 h 203"/>
                <a:gd name="T24" fmla="*/ 12 w 116"/>
                <a:gd name="T25" fmla="*/ 62 h 203"/>
                <a:gd name="T26" fmla="*/ 11 w 116"/>
                <a:gd name="T27" fmla="*/ 66 h 203"/>
                <a:gd name="T28" fmla="*/ 14 w 116"/>
                <a:gd name="T29" fmla="*/ 70 h 203"/>
                <a:gd name="T30" fmla="*/ 14 w 116"/>
                <a:gd name="T31" fmla="*/ 78 h 203"/>
                <a:gd name="T32" fmla="*/ 14 w 116"/>
                <a:gd name="T33" fmla="*/ 84 h 203"/>
                <a:gd name="T34" fmla="*/ 11 w 116"/>
                <a:gd name="T35" fmla="*/ 89 h 203"/>
                <a:gd name="T36" fmla="*/ 15 w 116"/>
                <a:gd name="T37" fmla="*/ 94 h 203"/>
                <a:gd name="T38" fmla="*/ 11 w 116"/>
                <a:gd name="T39" fmla="*/ 98 h 203"/>
                <a:gd name="T40" fmla="*/ 15 w 116"/>
                <a:gd name="T41" fmla="*/ 102 h 203"/>
                <a:gd name="T42" fmla="*/ 16 w 116"/>
                <a:gd name="T43" fmla="*/ 108 h 203"/>
                <a:gd name="T44" fmla="*/ 19 w 116"/>
                <a:gd name="T45" fmla="*/ 112 h 203"/>
                <a:gd name="T46" fmla="*/ 19 w 116"/>
                <a:gd name="T47" fmla="*/ 123 h 203"/>
                <a:gd name="T48" fmla="*/ 15 w 116"/>
                <a:gd name="T49" fmla="*/ 126 h 203"/>
                <a:gd name="T50" fmla="*/ 14 w 116"/>
                <a:gd name="T51" fmla="*/ 132 h 203"/>
                <a:gd name="T52" fmla="*/ 8 w 116"/>
                <a:gd name="T53" fmla="*/ 140 h 203"/>
                <a:gd name="T54" fmla="*/ 6 w 116"/>
                <a:gd name="T55" fmla="*/ 149 h 203"/>
                <a:gd name="T56" fmla="*/ 4 w 116"/>
                <a:gd name="T57" fmla="*/ 153 h 203"/>
                <a:gd name="T58" fmla="*/ 4 w 116"/>
                <a:gd name="T59" fmla="*/ 160 h 203"/>
                <a:gd name="T60" fmla="*/ 0 w 116"/>
                <a:gd name="T61" fmla="*/ 164 h 203"/>
                <a:gd name="T62" fmla="*/ 1 w 116"/>
                <a:gd name="T63" fmla="*/ 171 h 203"/>
                <a:gd name="T64" fmla="*/ 65 w 116"/>
                <a:gd name="T65" fmla="*/ 184 h 203"/>
                <a:gd name="T66" fmla="*/ 70 w 116"/>
                <a:gd name="T67" fmla="*/ 192 h 203"/>
                <a:gd name="T68" fmla="*/ 71 w 116"/>
                <a:gd name="T69" fmla="*/ 203 h 203"/>
                <a:gd name="T70" fmla="*/ 72 w 116"/>
                <a:gd name="T71" fmla="*/ 203 h 203"/>
                <a:gd name="T72" fmla="*/ 79 w 116"/>
                <a:gd name="T73" fmla="*/ 199 h 203"/>
                <a:gd name="T74" fmla="*/ 82 w 116"/>
                <a:gd name="T75" fmla="*/ 193 h 203"/>
                <a:gd name="T76" fmla="*/ 89 w 116"/>
                <a:gd name="T77" fmla="*/ 193 h 203"/>
                <a:gd name="T78" fmla="*/ 98 w 116"/>
                <a:gd name="T79" fmla="*/ 190 h 203"/>
                <a:gd name="T80" fmla="*/ 104 w 116"/>
                <a:gd name="T81" fmla="*/ 190 h 203"/>
                <a:gd name="T82" fmla="*/ 109 w 116"/>
                <a:gd name="T83" fmla="*/ 190 h 203"/>
                <a:gd name="T84" fmla="*/ 115 w 116"/>
                <a:gd name="T85" fmla="*/ 190 h 203"/>
                <a:gd name="T86" fmla="*/ 116 w 116"/>
                <a:gd name="T87" fmla="*/ 189 h 203"/>
                <a:gd name="T88" fmla="*/ 110 w 116"/>
                <a:gd name="T89" fmla="*/ 148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16" h="203">
                  <a:moveTo>
                    <a:pt x="110" y="148"/>
                  </a:moveTo>
                  <a:lnTo>
                    <a:pt x="110" y="99"/>
                  </a:lnTo>
                  <a:lnTo>
                    <a:pt x="111" y="7"/>
                  </a:lnTo>
                  <a:lnTo>
                    <a:pt x="111" y="0"/>
                  </a:lnTo>
                  <a:lnTo>
                    <a:pt x="41" y="5"/>
                  </a:lnTo>
                  <a:lnTo>
                    <a:pt x="41" y="5"/>
                  </a:lnTo>
                  <a:lnTo>
                    <a:pt x="42" y="8"/>
                  </a:lnTo>
                  <a:lnTo>
                    <a:pt x="38" y="10"/>
                  </a:lnTo>
                  <a:lnTo>
                    <a:pt x="36" y="12"/>
                  </a:lnTo>
                  <a:lnTo>
                    <a:pt x="35" y="15"/>
                  </a:lnTo>
                  <a:lnTo>
                    <a:pt x="33" y="17"/>
                  </a:lnTo>
                  <a:lnTo>
                    <a:pt x="32" y="17"/>
                  </a:lnTo>
                  <a:lnTo>
                    <a:pt x="30" y="22"/>
                  </a:lnTo>
                  <a:lnTo>
                    <a:pt x="30" y="26"/>
                  </a:lnTo>
                  <a:lnTo>
                    <a:pt x="27" y="31"/>
                  </a:lnTo>
                  <a:lnTo>
                    <a:pt x="22" y="37"/>
                  </a:lnTo>
                  <a:lnTo>
                    <a:pt x="19" y="40"/>
                  </a:lnTo>
                  <a:lnTo>
                    <a:pt x="18" y="44"/>
                  </a:lnTo>
                  <a:lnTo>
                    <a:pt x="20" y="45"/>
                  </a:lnTo>
                  <a:lnTo>
                    <a:pt x="18" y="48"/>
                  </a:lnTo>
                  <a:lnTo>
                    <a:pt x="16" y="52"/>
                  </a:lnTo>
                  <a:lnTo>
                    <a:pt x="17" y="54"/>
                  </a:lnTo>
                  <a:lnTo>
                    <a:pt x="16" y="54"/>
                  </a:lnTo>
                  <a:lnTo>
                    <a:pt x="13" y="58"/>
                  </a:lnTo>
                  <a:lnTo>
                    <a:pt x="11" y="61"/>
                  </a:lnTo>
                  <a:lnTo>
                    <a:pt x="12" y="62"/>
                  </a:lnTo>
                  <a:lnTo>
                    <a:pt x="11" y="64"/>
                  </a:lnTo>
                  <a:lnTo>
                    <a:pt x="11" y="66"/>
                  </a:lnTo>
                  <a:lnTo>
                    <a:pt x="12" y="67"/>
                  </a:lnTo>
                  <a:lnTo>
                    <a:pt x="14" y="70"/>
                  </a:lnTo>
                  <a:lnTo>
                    <a:pt x="14" y="72"/>
                  </a:lnTo>
                  <a:lnTo>
                    <a:pt x="14" y="78"/>
                  </a:lnTo>
                  <a:lnTo>
                    <a:pt x="15" y="81"/>
                  </a:lnTo>
                  <a:lnTo>
                    <a:pt x="14" y="84"/>
                  </a:lnTo>
                  <a:lnTo>
                    <a:pt x="12" y="89"/>
                  </a:lnTo>
                  <a:lnTo>
                    <a:pt x="11" y="89"/>
                  </a:lnTo>
                  <a:lnTo>
                    <a:pt x="14" y="91"/>
                  </a:lnTo>
                  <a:lnTo>
                    <a:pt x="15" y="94"/>
                  </a:lnTo>
                  <a:lnTo>
                    <a:pt x="15" y="96"/>
                  </a:lnTo>
                  <a:lnTo>
                    <a:pt x="11" y="98"/>
                  </a:lnTo>
                  <a:lnTo>
                    <a:pt x="14" y="100"/>
                  </a:lnTo>
                  <a:lnTo>
                    <a:pt x="15" y="102"/>
                  </a:lnTo>
                  <a:lnTo>
                    <a:pt x="15" y="103"/>
                  </a:lnTo>
                  <a:lnTo>
                    <a:pt x="16" y="108"/>
                  </a:lnTo>
                  <a:lnTo>
                    <a:pt x="16" y="110"/>
                  </a:lnTo>
                  <a:lnTo>
                    <a:pt x="19" y="112"/>
                  </a:lnTo>
                  <a:lnTo>
                    <a:pt x="20" y="115"/>
                  </a:lnTo>
                  <a:lnTo>
                    <a:pt x="19" y="123"/>
                  </a:lnTo>
                  <a:lnTo>
                    <a:pt x="16" y="126"/>
                  </a:lnTo>
                  <a:lnTo>
                    <a:pt x="15" y="126"/>
                  </a:lnTo>
                  <a:lnTo>
                    <a:pt x="15" y="130"/>
                  </a:lnTo>
                  <a:lnTo>
                    <a:pt x="14" y="132"/>
                  </a:lnTo>
                  <a:lnTo>
                    <a:pt x="10" y="138"/>
                  </a:lnTo>
                  <a:lnTo>
                    <a:pt x="8" y="140"/>
                  </a:lnTo>
                  <a:lnTo>
                    <a:pt x="7" y="147"/>
                  </a:lnTo>
                  <a:lnTo>
                    <a:pt x="6" y="149"/>
                  </a:lnTo>
                  <a:lnTo>
                    <a:pt x="5" y="150"/>
                  </a:lnTo>
                  <a:lnTo>
                    <a:pt x="4" y="153"/>
                  </a:lnTo>
                  <a:lnTo>
                    <a:pt x="4" y="155"/>
                  </a:lnTo>
                  <a:lnTo>
                    <a:pt x="4" y="160"/>
                  </a:lnTo>
                  <a:lnTo>
                    <a:pt x="1" y="162"/>
                  </a:lnTo>
                  <a:lnTo>
                    <a:pt x="0" y="164"/>
                  </a:lnTo>
                  <a:lnTo>
                    <a:pt x="0" y="167"/>
                  </a:lnTo>
                  <a:lnTo>
                    <a:pt x="1" y="171"/>
                  </a:lnTo>
                  <a:lnTo>
                    <a:pt x="66" y="168"/>
                  </a:lnTo>
                  <a:lnTo>
                    <a:pt x="65" y="184"/>
                  </a:lnTo>
                  <a:lnTo>
                    <a:pt x="67" y="188"/>
                  </a:lnTo>
                  <a:lnTo>
                    <a:pt x="70" y="192"/>
                  </a:lnTo>
                  <a:lnTo>
                    <a:pt x="71" y="199"/>
                  </a:lnTo>
                  <a:lnTo>
                    <a:pt x="71" y="203"/>
                  </a:lnTo>
                  <a:lnTo>
                    <a:pt x="71" y="203"/>
                  </a:lnTo>
                  <a:lnTo>
                    <a:pt x="72" y="203"/>
                  </a:lnTo>
                  <a:lnTo>
                    <a:pt x="77" y="200"/>
                  </a:lnTo>
                  <a:lnTo>
                    <a:pt x="79" y="199"/>
                  </a:lnTo>
                  <a:lnTo>
                    <a:pt x="82" y="197"/>
                  </a:lnTo>
                  <a:lnTo>
                    <a:pt x="82" y="193"/>
                  </a:lnTo>
                  <a:lnTo>
                    <a:pt x="86" y="193"/>
                  </a:lnTo>
                  <a:lnTo>
                    <a:pt x="89" y="193"/>
                  </a:lnTo>
                  <a:lnTo>
                    <a:pt x="93" y="192"/>
                  </a:lnTo>
                  <a:lnTo>
                    <a:pt x="98" y="190"/>
                  </a:lnTo>
                  <a:lnTo>
                    <a:pt x="102" y="190"/>
                  </a:lnTo>
                  <a:lnTo>
                    <a:pt x="104" y="190"/>
                  </a:lnTo>
                  <a:lnTo>
                    <a:pt x="107" y="190"/>
                  </a:lnTo>
                  <a:lnTo>
                    <a:pt x="109" y="190"/>
                  </a:lnTo>
                  <a:lnTo>
                    <a:pt x="113" y="192"/>
                  </a:lnTo>
                  <a:lnTo>
                    <a:pt x="115" y="190"/>
                  </a:lnTo>
                  <a:lnTo>
                    <a:pt x="116" y="189"/>
                  </a:lnTo>
                  <a:lnTo>
                    <a:pt x="116" y="189"/>
                  </a:lnTo>
                  <a:lnTo>
                    <a:pt x="116" y="189"/>
                  </a:lnTo>
                  <a:lnTo>
                    <a:pt x="110" y="14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latin typeface="Source Sans Pro Light" charset="0"/>
              </a:endParaRPr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auto">
            <a:xfrm>
              <a:off x="2253358" y="699331"/>
              <a:ext cx="249594" cy="246221"/>
            </a:xfrm>
            <a:custGeom>
              <a:avLst/>
              <a:gdLst>
                <a:gd name="T0" fmla="*/ 24 w 148"/>
                <a:gd name="T1" fmla="*/ 136 h 146"/>
                <a:gd name="T2" fmla="*/ 31 w 148"/>
                <a:gd name="T3" fmla="*/ 144 h 146"/>
                <a:gd name="T4" fmla="*/ 38 w 148"/>
                <a:gd name="T5" fmla="*/ 146 h 146"/>
                <a:gd name="T6" fmla="*/ 48 w 148"/>
                <a:gd name="T7" fmla="*/ 142 h 146"/>
                <a:gd name="T8" fmla="*/ 64 w 148"/>
                <a:gd name="T9" fmla="*/ 134 h 146"/>
                <a:gd name="T10" fmla="*/ 79 w 148"/>
                <a:gd name="T11" fmla="*/ 125 h 146"/>
                <a:gd name="T12" fmla="*/ 79 w 148"/>
                <a:gd name="T13" fmla="*/ 112 h 146"/>
                <a:gd name="T14" fmla="*/ 87 w 148"/>
                <a:gd name="T15" fmla="*/ 99 h 146"/>
                <a:gd name="T16" fmla="*/ 91 w 148"/>
                <a:gd name="T17" fmla="*/ 80 h 146"/>
                <a:gd name="T18" fmla="*/ 100 w 148"/>
                <a:gd name="T19" fmla="*/ 84 h 146"/>
                <a:gd name="T20" fmla="*/ 103 w 148"/>
                <a:gd name="T21" fmla="*/ 83 h 146"/>
                <a:gd name="T22" fmla="*/ 108 w 148"/>
                <a:gd name="T23" fmla="*/ 71 h 146"/>
                <a:gd name="T24" fmla="*/ 110 w 148"/>
                <a:gd name="T25" fmla="*/ 67 h 146"/>
                <a:gd name="T26" fmla="*/ 114 w 148"/>
                <a:gd name="T27" fmla="*/ 69 h 146"/>
                <a:gd name="T28" fmla="*/ 122 w 148"/>
                <a:gd name="T29" fmla="*/ 57 h 146"/>
                <a:gd name="T30" fmla="*/ 126 w 148"/>
                <a:gd name="T31" fmla="*/ 47 h 146"/>
                <a:gd name="T32" fmla="*/ 135 w 148"/>
                <a:gd name="T33" fmla="*/ 44 h 146"/>
                <a:gd name="T34" fmla="*/ 143 w 148"/>
                <a:gd name="T35" fmla="*/ 47 h 146"/>
                <a:gd name="T36" fmla="*/ 148 w 148"/>
                <a:gd name="T37" fmla="*/ 43 h 146"/>
                <a:gd name="T38" fmla="*/ 145 w 148"/>
                <a:gd name="T39" fmla="*/ 36 h 146"/>
                <a:gd name="T40" fmla="*/ 130 w 148"/>
                <a:gd name="T41" fmla="*/ 28 h 146"/>
                <a:gd name="T42" fmla="*/ 120 w 148"/>
                <a:gd name="T43" fmla="*/ 31 h 146"/>
                <a:gd name="T44" fmla="*/ 113 w 148"/>
                <a:gd name="T45" fmla="*/ 34 h 146"/>
                <a:gd name="T46" fmla="*/ 107 w 148"/>
                <a:gd name="T47" fmla="*/ 40 h 146"/>
                <a:gd name="T48" fmla="*/ 94 w 148"/>
                <a:gd name="T49" fmla="*/ 50 h 146"/>
                <a:gd name="T50" fmla="*/ 88 w 148"/>
                <a:gd name="T51" fmla="*/ 33 h 146"/>
                <a:gd name="T52" fmla="*/ 51 w 148"/>
                <a:gd name="T53" fmla="*/ 0 h 146"/>
                <a:gd name="T54" fmla="*/ 47 w 148"/>
                <a:gd name="T55" fmla="*/ 3 h 146"/>
                <a:gd name="T56" fmla="*/ 48 w 148"/>
                <a:gd name="T57" fmla="*/ 7 h 146"/>
                <a:gd name="T58" fmla="*/ 48 w 148"/>
                <a:gd name="T59" fmla="*/ 19 h 146"/>
                <a:gd name="T60" fmla="*/ 47 w 148"/>
                <a:gd name="T61" fmla="*/ 28 h 146"/>
                <a:gd name="T62" fmla="*/ 46 w 148"/>
                <a:gd name="T63" fmla="*/ 39 h 146"/>
                <a:gd name="T64" fmla="*/ 36 w 148"/>
                <a:gd name="T65" fmla="*/ 51 h 146"/>
                <a:gd name="T66" fmla="*/ 28 w 148"/>
                <a:gd name="T67" fmla="*/ 55 h 146"/>
                <a:gd name="T68" fmla="*/ 21 w 148"/>
                <a:gd name="T69" fmla="*/ 65 h 146"/>
                <a:gd name="T70" fmla="*/ 19 w 148"/>
                <a:gd name="T71" fmla="*/ 76 h 146"/>
                <a:gd name="T72" fmla="*/ 12 w 148"/>
                <a:gd name="T73" fmla="*/ 76 h 146"/>
                <a:gd name="T74" fmla="*/ 9 w 148"/>
                <a:gd name="T75" fmla="*/ 91 h 146"/>
                <a:gd name="T76" fmla="*/ 3 w 148"/>
                <a:gd name="T77" fmla="*/ 98 h 146"/>
                <a:gd name="T78" fmla="*/ 3 w 148"/>
                <a:gd name="T79" fmla="*/ 114 h 146"/>
                <a:gd name="T80" fmla="*/ 10 w 148"/>
                <a:gd name="T81" fmla="*/ 127 h 146"/>
                <a:gd name="T82" fmla="*/ 19 w 148"/>
                <a:gd name="T83" fmla="*/ 138 h 146"/>
                <a:gd name="T84" fmla="*/ 21 w 148"/>
                <a:gd name="T85" fmla="*/ 13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8" h="146">
                  <a:moveTo>
                    <a:pt x="21" y="136"/>
                  </a:moveTo>
                  <a:lnTo>
                    <a:pt x="24" y="136"/>
                  </a:lnTo>
                  <a:lnTo>
                    <a:pt x="25" y="139"/>
                  </a:lnTo>
                  <a:lnTo>
                    <a:pt x="31" y="144"/>
                  </a:lnTo>
                  <a:lnTo>
                    <a:pt x="36" y="146"/>
                  </a:lnTo>
                  <a:lnTo>
                    <a:pt x="38" y="146"/>
                  </a:lnTo>
                  <a:lnTo>
                    <a:pt x="44" y="139"/>
                  </a:lnTo>
                  <a:lnTo>
                    <a:pt x="48" y="142"/>
                  </a:lnTo>
                  <a:lnTo>
                    <a:pt x="57" y="140"/>
                  </a:lnTo>
                  <a:lnTo>
                    <a:pt x="64" y="134"/>
                  </a:lnTo>
                  <a:lnTo>
                    <a:pt x="75" y="128"/>
                  </a:lnTo>
                  <a:lnTo>
                    <a:pt x="79" y="125"/>
                  </a:lnTo>
                  <a:lnTo>
                    <a:pt x="78" y="117"/>
                  </a:lnTo>
                  <a:lnTo>
                    <a:pt x="79" y="112"/>
                  </a:lnTo>
                  <a:lnTo>
                    <a:pt x="84" y="107"/>
                  </a:lnTo>
                  <a:lnTo>
                    <a:pt x="87" y="99"/>
                  </a:lnTo>
                  <a:lnTo>
                    <a:pt x="90" y="87"/>
                  </a:lnTo>
                  <a:lnTo>
                    <a:pt x="91" y="80"/>
                  </a:lnTo>
                  <a:lnTo>
                    <a:pt x="95" y="82"/>
                  </a:lnTo>
                  <a:lnTo>
                    <a:pt x="100" y="84"/>
                  </a:lnTo>
                  <a:lnTo>
                    <a:pt x="102" y="85"/>
                  </a:lnTo>
                  <a:lnTo>
                    <a:pt x="103" y="83"/>
                  </a:lnTo>
                  <a:lnTo>
                    <a:pt x="106" y="75"/>
                  </a:lnTo>
                  <a:lnTo>
                    <a:pt x="108" y="71"/>
                  </a:lnTo>
                  <a:lnTo>
                    <a:pt x="109" y="67"/>
                  </a:lnTo>
                  <a:lnTo>
                    <a:pt x="110" y="67"/>
                  </a:lnTo>
                  <a:lnTo>
                    <a:pt x="113" y="67"/>
                  </a:lnTo>
                  <a:lnTo>
                    <a:pt x="114" y="69"/>
                  </a:lnTo>
                  <a:lnTo>
                    <a:pt x="119" y="60"/>
                  </a:lnTo>
                  <a:lnTo>
                    <a:pt x="122" y="57"/>
                  </a:lnTo>
                  <a:lnTo>
                    <a:pt x="124" y="54"/>
                  </a:lnTo>
                  <a:lnTo>
                    <a:pt x="126" y="47"/>
                  </a:lnTo>
                  <a:lnTo>
                    <a:pt x="126" y="39"/>
                  </a:lnTo>
                  <a:lnTo>
                    <a:pt x="135" y="44"/>
                  </a:lnTo>
                  <a:lnTo>
                    <a:pt x="141" y="47"/>
                  </a:lnTo>
                  <a:lnTo>
                    <a:pt x="143" y="47"/>
                  </a:lnTo>
                  <a:lnTo>
                    <a:pt x="146" y="44"/>
                  </a:lnTo>
                  <a:lnTo>
                    <a:pt x="148" y="43"/>
                  </a:lnTo>
                  <a:lnTo>
                    <a:pt x="147" y="43"/>
                  </a:lnTo>
                  <a:lnTo>
                    <a:pt x="145" y="36"/>
                  </a:lnTo>
                  <a:lnTo>
                    <a:pt x="141" y="31"/>
                  </a:lnTo>
                  <a:lnTo>
                    <a:pt x="130" y="28"/>
                  </a:lnTo>
                  <a:lnTo>
                    <a:pt x="123" y="31"/>
                  </a:lnTo>
                  <a:lnTo>
                    <a:pt x="120" y="31"/>
                  </a:lnTo>
                  <a:lnTo>
                    <a:pt x="114" y="35"/>
                  </a:lnTo>
                  <a:lnTo>
                    <a:pt x="113" y="34"/>
                  </a:lnTo>
                  <a:lnTo>
                    <a:pt x="112" y="34"/>
                  </a:lnTo>
                  <a:lnTo>
                    <a:pt x="107" y="40"/>
                  </a:lnTo>
                  <a:lnTo>
                    <a:pt x="102" y="40"/>
                  </a:lnTo>
                  <a:lnTo>
                    <a:pt x="94" y="50"/>
                  </a:lnTo>
                  <a:lnTo>
                    <a:pt x="91" y="50"/>
                  </a:lnTo>
                  <a:lnTo>
                    <a:pt x="88" y="33"/>
                  </a:lnTo>
                  <a:lnTo>
                    <a:pt x="57" y="39"/>
                  </a:lnTo>
                  <a:lnTo>
                    <a:pt x="51" y="0"/>
                  </a:lnTo>
                  <a:lnTo>
                    <a:pt x="48" y="0"/>
                  </a:lnTo>
                  <a:lnTo>
                    <a:pt x="47" y="3"/>
                  </a:lnTo>
                  <a:lnTo>
                    <a:pt x="48" y="6"/>
                  </a:lnTo>
                  <a:lnTo>
                    <a:pt x="48" y="7"/>
                  </a:lnTo>
                  <a:lnTo>
                    <a:pt x="48" y="15"/>
                  </a:lnTo>
                  <a:lnTo>
                    <a:pt x="48" y="19"/>
                  </a:lnTo>
                  <a:lnTo>
                    <a:pt x="47" y="22"/>
                  </a:lnTo>
                  <a:lnTo>
                    <a:pt x="47" y="28"/>
                  </a:lnTo>
                  <a:lnTo>
                    <a:pt x="46" y="36"/>
                  </a:lnTo>
                  <a:lnTo>
                    <a:pt x="46" y="39"/>
                  </a:lnTo>
                  <a:lnTo>
                    <a:pt x="44" y="44"/>
                  </a:lnTo>
                  <a:lnTo>
                    <a:pt x="36" y="51"/>
                  </a:lnTo>
                  <a:lnTo>
                    <a:pt x="33" y="55"/>
                  </a:lnTo>
                  <a:lnTo>
                    <a:pt x="28" y="55"/>
                  </a:lnTo>
                  <a:lnTo>
                    <a:pt x="24" y="61"/>
                  </a:lnTo>
                  <a:lnTo>
                    <a:pt x="21" y="65"/>
                  </a:lnTo>
                  <a:lnTo>
                    <a:pt x="20" y="75"/>
                  </a:lnTo>
                  <a:lnTo>
                    <a:pt x="19" y="76"/>
                  </a:lnTo>
                  <a:lnTo>
                    <a:pt x="15" y="73"/>
                  </a:lnTo>
                  <a:lnTo>
                    <a:pt x="12" y="76"/>
                  </a:lnTo>
                  <a:lnTo>
                    <a:pt x="9" y="87"/>
                  </a:lnTo>
                  <a:lnTo>
                    <a:pt x="9" y="91"/>
                  </a:lnTo>
                  <a:lnTo>
                    <a:pt x="7" y="94"/>
                  </a:lnTo>
                  <a:lnTo>
                    <a:pt x="3" y="98"/>
                  </a:lnTo>
                  <a:lnTo>
                    <a:pt x="0" y="101"/>
                  </a:lnTo>
                  <a:lnTo>
                    <a:pt x="3" y="114"/>
                  </a:lnTo>
                  <a:lnTo>
                    <a:pt x="5" y="120"/>
                  </a:lnTo>
                  <a:lnTo>
                    <a:pt x="10" y="127"/>
                  </a:lnTo>
                  <a:lnTo>
                    <a:pt x="15" y="132"/>
                  </a:lnTo>
                  <a:lnTo>
                    <a:pt x="19" y="138"/>
                  </a:lnTo>
                  <a:lnTo>
                    <a:pt x="20" y="138"/>
                  </a:lnTo>
                  <a:lnTo>
                    <a:pt x="21" y="13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latin typeface="Source Sans Pro Light" charset="0"/>
              </a:endParaRPr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auto">
            <a:xfrm>
              <a:off x="1504578" y="530687"/>
              <a:ext cx="330543" cy="242848"/>
            </a:xfrm>
            <a:custGeom>
              <a:avLst/>
              <a:gdLst>
                <a:gd name="T0" fmla="*/ 196 w 231"/>
                <a:gd name="T1" fmla="*/ 154 h 170"/>
                <a:gd name="T2" fmla="*/ 201 w 231"/>
                <a:gd name="T3" fmla="*/ 150 h 170"/>
                <a:gd name="T4" fmla="*/ 206 w 231"/>
                <a:gd name="T5" fmla="*/ 139 h 170"/>
                <a:gd name="T6" fmla="*/ 200 w 231"/>
                <a:gd name="T7" fmla="*/ 128 h 170"/>
                <a:gd name="T8" fmla="*/ 200 w 231"/>
                <a:gd name="T9" fmla="*/ 120 h 170"/>
                <a:gd name="T10" fmla="*/ 211 w 231"/>
                <a:gd name="T11" fmla="*/ 118 h 170"/>
                <a:gd name="T12" fmla="*/ 220 w 231"/>
                <a:gd name="T13" fmla="*/ 113 h 170"/>
                <a:gd name="T14" fmla="*/ 226 w 231"/>
                <a:gd name="T15" fmla="*/ 101 h 170"/>
                <a:gd name="T16" fmla="*/ 231 w 231"/>
                <a:gd name="T17" fmla="*/ 90 h 170"/>
                <a:gd name="T18" fmla="*/ 225 w 231"/>
                <a:gd name="T19" fmla="*/ 81 h 170"/>
                <a:gd name="T20" fmla="*/ 215 w 231"/>
                <a:gd name="T21" fmla="*/ 72 h 170"/>
                <a:gd name="T22" fmla="*/ 211 w 231"/>
                <a:gd name="T23" fmla="*/ 66 h 170"/>
                <a:gd name="T24" fmla="*/ 214 w 231"/>
                <a:gd name="T25" fmla="*/ 65 h 170"/>
                <a:gd name="T26" fmla="*/ 206 w 231"/>
                <a:gd name="T27" fmla="*/ 59 h 170"/>
                <a:gd name="T28" fmla="*/ 196 w 231"/>
                <a:gd name="T29" fmla="*/ 55 h 170"/>
                <a:gd name="T30" fmla="*/ 194 w 231"/>
                <a:gd name="T31" fmla="*/ 45 h 170"/>
                <a:gd name="T32" fmla="*/ 194 w 231"/>
                <a:gd name="T33" fmla="*/ 35 h 170"/>
                <a:gd name="T34" fmla="*/ 192 w 231"/>
                <a:gd name="T35" fmla="*/ 25 h 170"/>
                <a:gd name="T36" fmla="*/ 7 w 231"/>
                <a:gd name="T37" fmla="*/ 22 h 170"/>
                <a:gd name="T38" fmla="*/ 8 w 231"/>
                <a:gd name="T39" fmla="*/ 0 h 170"/>
                <a:gd name="T40" fmla="*/ 4 w 231"/>
                <a:gd name="T41" fmla="*/ 23 h 170"/>
                <a:gd name="T42" fmla="*/ 3 w 231"/>
                <a:gd name="T43" fmla="*/ 31 h 170"/>
                <a:gd name="T44" fmla="*/ 7 w 231"/>
                <a:gd name="T45" fmla="*/ 37 h 170"/>
                <a:gd name="T46" fmla="*/ 5 w 231"/>
                <a:gd name="T47" fmla="*/ 42 h 170"/>
                <a:gd name="T48" fmla="*/ 4 w 231"/>
                <a:gd name="T49" fmla="*/ 52 h 170"/>
                <a:gd name="T50" fmla="*/ 0 w 231"/>
                <a:gd name="T51" fmla="*/ 56 h 170"/>
                <a:gd name="T52" fmla="*/ 4 w 231"/>
                <a:gd name="T53" fmla="*/ 62 h 170"/>
                <a:gd name="T54" fmla="*/ 4 w 231"/>
                <a:gd name="T55" fmla="*/ 69 h 170"/>
                <a:gd name="T56" fmla="*/ 6 w 231"/>
                <a:gd name="T57" fmla="*/ 71 h 170"/>
                <a:gd name="T58" fmla="*/ 12 w 231"/>
                <a:gd name="T59" fmla="*/ 85 h 170"/>
                <a:gd name="T60" fmla="*/ 16 w 231"/>
                <a:gd name="T61" fmla="*/ 96 h 170"/>
                <a:gd name="T62" fmla="*/ 19 w 231"/>
                <a:gd name="T63" fmla="*/ 102 h 170"/>
                <a:gd name="T64" fmla="*/ 20 w 231"/>
                <a:gd name="T65" fmla="*/ 104 h 170"/>
                <a:gd name="T66" fmla="*/ 18 w 231"/>
                <a:gd name="T67" fmla="*/ 109 h 170"/>
                <a:gd name="T68" fmla="*/ 20 w 231"/>
                <a:gd name="T69" fmla="*/ 116 h 170"/>
                <a:gd name="T70" fmla="*/ 24 w 231"/>
                <a:gd name="T71" fmla="*/ 118 h 170"/>
                <a:gd name="T72" fmla="*/ 26 w 231"/>
                <a:gd name="T73" fmla="*/ 135 h 170"/>
                <a:gd name="T74" fmla="*/ 27 w 231"/>
                <a:gd name="T75" fmla="*/ 142 h 170"/>
                <a:gd name="T76" fmla="*/ 28 w 231"/>
                <a:gd name="T77" fmla="*/ 154 h 170"/>
                <a:gd name="T78" fmla="*/ 30 w 231"/>
                <a:gd name="T79" fmla="*/ 162 h 170"/>
                <a:gd name="T80" fmla="*/ 188 w 231"/>
                <a:gd name="T81" fmla="*/ 170 h 170"/>
                <a:gd name="T82" fmla="*/ 189 w 231"/>
                <a:gd name="T83" fmla="*/ 161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1" h="170">
                  <a:moveTo>
                    <a:pt x="189" y="161"/>
                  </a:moveTo>
                  <a:cubicBezTo>
                    <a:pt x="196" y="154"/>
                    <a:pt x="196" y="154"/>
                    <a:pt x="196" y="154"/>
                  </a:cubicBezTo>
                  <a:cubicBezTo>
                    <a:pt x="199" y="150"/>
                    <a:pt x="199" y="150"/>
                    <a:pt x="199" y="150"/>
                  </a:cubicBezTo>
                  <a:cubicBezTo>
                    <a:pt x="201" y="150"/>
                    <a:pt x="201" y="150"/>
                    <a:pt x="201" y="150"/>
                  </a:cubicBezTo>
                  <a:cubicBezTo>
                    <a:pt x="202" y="142"/>
                    <a:pt x="202" y="142"/>
                    <a:pt x="202" y="142"/>
                  </a:cubicBezTo>
                  <a:cubicBezTo>
                    <a:pt x="206" y="139"/>
                    <a:pt x="206" y="139"/>
                    <a:pt x="206" y="139"/>
                  </a:cubicBezTo>
                  <a:cubicBezTo>
                    <a:pt x="204" y="136"/>
                    <a:pt x="204" y="136"/>
                    <a:pt x="204" y="136"/>
                  </a:cubicBezTo>
                  <a:cubicBezTo>
                    <a:pt x="200" y="128"/>
                    <a:pt x="200" y="128"/>
                    <a:pt x="200" y="128"/>
                  </a:cubicBezTo>
                  <a:cubicBezTo>
                    <a:pt x="200" y="124"/>
                    <a:pt x="200" y="124"/>
                    <a:pt x="200" y="124"/>
                  </a:cubicBezTo>
                  <a:cubicBezTo>
                    <a:pt x="200" y="120"/>
                    <a:pt x="200" y="120"/>
                    <a:pt x="200" y="120"/>
                  </a:cubicBezTo>
                  <a:cubicBezTo>
                    <a:pt x="204" y="118"/>
                    <a:pt x="204" y="118"/>
                    <a:pt x="204" y="118"/>
                  </a:cubicBezTo>
                  <a:cubicBezTo>
                    <a:pt x="211" y="118"/>
                    <a:pt x="211" y="118"/>
                    <a:pt x="211" y="118"/>
                  </a:cubicBezTo>
                  <a:cubicBezTo>
                    <a:pt x="218" y="115"/>
                    <a:pt x="218" y="115"/>
                    <a:pt x="218" y="115"/>
                  </a:cubicBezTo>
                  <a:cubicBezTo>
                    <a:pt x="220" y="113"/>
                    <a:pt x="220" y="113"/>
                    <a:pt x="220" y="113"/>
                  </a:cubicBezTo>
                  <a:cubicBezTo>
                    <a:pt x="223" y="110"/>
                    <a:pt x="223" y="110"/>
                    <a:pt x="223" y="110"/>
                  </a:cubicBezTo>
                  <a:cubicBezTo>
                    <a:pt x="226" y="101"/>
                    <a:pt x="226" y="101"/>
                    <a:pt x="226" y="101"/>
                  </a:cubicBezTo>
                  <a:cubicBezTo>
                    <a:pt x="229" y="97"/>
                    <a:pt x="229" y="97"/>
                    <a:pt x="229" y="97"/>
                  </a:cubicBezTo>
                  <a:cubicBezTo>
                    <a:pt x="231" y="90"/>
                    <a:pt x="231" y="90"/>
                    <a:pt x="231" y="90"/>
                  </a:cubicBezTo>
                  <a:cubicBezTo>
                    <a:pt x="231" y="87"/>
                    <a:pt x="231" y="87"/>
                    <a:pt x="231" y="87"/>
                  </a:cubicBezTo>
                  <a:cubicBezTo>
                    <a:pt x="225" y="81"/>
                    <a:pt x="225" y="81"/>
                    <a:pt x="225" y="81"/>
                  </a:cubicBezTo>
                  <a:cubicBezTo>
                    <a:pt x="219" y="76"/>
                    <a:pt x="219" y="76"/>
                    <a:pt x="219" y="76"/>
                  </a:cubicBezTo>
                  <a:cubicBezTo>
                    <a:pt x="215" y="72"/>
                    <a:pt x="215" y="72"/>
                    <a:pt x="215" y="72"/>
                  </a:cubicBezTo>
                  <a:cubicBezTo>
                    <a:pt x="211" y="69"/>
                    <a:pt x="211" y="69"/>
                    <a:pt x="211" y="69"/>
                  </a:cubicBezTo>
                  <a:cubicBezTo>
                    <a:pt x="211" y="66"/>
                    <a:pt x="211" y="66"/>
                    <a:pt x="211" y="66"/>
                  </a:cubicBezTo>
                  <a:cubicBezTo>
                    <a:pt x="212" y="63"/>
                    <a:pt x="212" y="63"/>
                    <a:pt x="212" y="63"/>
                  </a:cubicBezTo>
                  <a:cubicBezTo>
                    <a:pt x="214" y="65"/>
                    <a:pt x="214" y="65"/>
                    <a:pt x="214" y="65"/>
                  </a:cubicBezTo>
                  <a:cubicBezTo>
                    <a:pt x="211" y="61"/>
                    <a:pt x="211" y="61"/>
                    <a:pt x="211" y="61"/>
                  </a:cubicBezTo>
                  <a:cubicBezTo>
                    <a:pt x="211" y="61"/>
                    <a:pt x="207" y="59"/>
                    <a:pt x="206" y="59"/>
                  </a:cubicBezTo>
                  <a:cubicBezTo>
                    <a:pt x="205" y="59"/>
                    <a:pt x="201" y="55"/>
                    <a:pt x="201" y="55"/>
                  </a:cubicBezTo>
                  <a:cubicBezTo>
                    <a:pt x="196" y="55"/>
                    <a:pt x="196" y="55"/>
                    <a:pt x="196" y="55"/>
                  </a:cubicBezTo>
                  <a:cubicBezTo>
                    <a:pt x="196" y="50"/>
                    <a:pt x="196" y="50"/>
                    <a:pt x="196" y="50"/>
                  </a:cubicBezTo>
                  <a:cubicBezTo>
                    <a:pt x="194" y="45"/>
                    <a:pt x="194" y="45"/>
                    <a:pt x="194" y="45"/>
                  </a:cubicBezTo>
                  <a:cubicBezTo>
                    <a:pt x="194" y="39"/>
                    <a:pt x="194" y="39"/>
                    <a:pt x="194" y="39"/>
                  </a:cubicBezTo>
                  <a:cubicBezTo>
                    <a:pt x="194" y="35"/>
                    <a:pt x="194" y="35"/>
                    <a:pt x="194" y="35"/>
                  </a:cubicBezTo>
                  <a:cubicBezTo>
                    <a:pt x="194" y="28"/>
                    <a:pt x="194" y="28"/>
                    <a:pt x="194" y="28"/>
                  </a:cubicBezTo>
                  <a:cubicBezTo>
                    <a:pt x="192" y="25"/>
                    <a:pt x="192" y="25"/>
                    <a:pt x="192" y="25"/>
                  </a:cubicBezTo>
                  <a:cubicBezTo>
                    <a:pt x="189" y="18"/>
                    <a:pt x="189" y="18"/>
                    <a:pt x="189" y="18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7" y="41"/>
                    <a:pt x="7" y="41"/>
                    <a:pt x="7" y="41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4" y="62"/>
                    <a:pt x="4" y="62"/>
                    <a:pt x="4" y="62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4" y="69"/>
                    <a:pt x="4" y="69"/>
                    <a:pt x="4" y="69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6" y="71"/>
                    <a:pt x="6" y="71"/>
                    <a:pt x="6" y="71"/>
                  </a:cubicBezTo>
                  <a:cubicBezTo>
                    <a:pt x="9" y="80"/>
                    <a:pt x="9" y="80"/>
                    <a:pt x="9" y="80"/>
                  </a:cubicBezTo>
                  <a:cubicBezTo>
                    <a:pt x="12" y="85"/>
                    <a:pt x="12" y="85"/>
                    <a:pt x="12" y="85"/>
                  </a:cubicBezTo>
                  <a:cubicBezTo>
                    <a:pt x="14" y="91"/>
                    <a:pt x="14" y="91"/>
                    <a:pt x="14" y="91"/>
                  </a:cubicBezTo>
                  <a:cubicBezTo>
                    <a:pt x="16" y="96"/>
                    <a:pt x="16" y="96"/>
                    <a:pt x="16" y="96"/>
                  </a:cubicBezTo>
                  <a:cubicBezTo>
                    <a:pt x="18" y="99"/>
                    <a:pt x="18" y="99"/>
                    <a:pt x="18" y="99"/>
                  </a:cubicBezTo>
                  <a:cubicBezTo>
                    <a:pt x="19" y="102"/>
                    <a:pt x="19" y="102"/>
                    <a:pt x="19" y="102"/>
                  </a:cubicBezTo>
                  <a:cubicBezTo>
                    <a:pt x="20" y="103"/>
                    <a:pt x="20" y="103"/>
                    <a:pt x="20" y="103"/>
                  </a:cubicBezTo>
                  <a:cubicBezTo>
                    <a:pt x="20" y="104"/>
                    <a:pt x="20" y="104"/>
                    <a:pt x="20" y="104"/>
                  </a:cubicBezTo>
                  <a:cubicBezTo>
                    <a:pt x="17" y="105"/>
                    <a:pt x="17" y="105"/>
                    <a:pt x="17" y="105"/>
                  </a:cubicBezTo>
                  <a:cubicBezTo>
                    <a:pt x="18" y="109"/>
                    <a:pt x="18" y="109"/>
                    <a:pt x="18" y="109"/>
                  </a:cubicBezTo>
                  <a:cubicBezTo>
                    <a:pt x="19" y="114"/>
                    <a:pt x="19" y="114"/>
                    <a:pt x="19" y="114"/>
                  </a:cubicBezTo>
                  <a:cubicBezTo>
                    <a:pt x="20" y="116"/>
                    <a:pt x="20" y="116"/>
                    <a:pt x="20" y="116"/>
                  </a:cubicBezTo>
                  <a:cubicBezTo>
                    <a:pt x="22" y="116"/>
                    <a:pt x="22" y="116"/>
                    <a:pt x="22" y="116"/>
                  </a:cubicBezTo>
                  <a:cubicBezTo>
                    <a:pt x="24" y="118"/>
                    <a:pt x="24" y="118"/>
                    <a:pt x="24" y="118"/>
                  </a:cubicBezTo>
                  <a:cubicBezTo>
                    <a:pt x="26" y="125"/>
                    <a:pt x="26" y="125"/>
                    <a:pt x="26" y="125"/>
                  </a:cubicBezTo>
                  <a:cubicBezTo>
                    <a:pt x="26" y="135"/>
                    <a:pt x="26" y="135"/>
                    <a:pt x="26" y="135"/>
                  </a:cubicBezTo>
                  <a:cubicBezTo>
                    <a:pt x="25" y="139"/>
                    <a:pt x="25" y="139"/>
                    <a:pt x="25" y="139"/>
                  </a:cubicBezTo>
                  <a:cubicBezTo>
                    <a:pt x="27" y="142"/>
                    <a:pt x="27" y="142"/>
                    <a:pt x="27" y="142"/>
                  </a:cubicBezTo>
                  <a:cubicBezTo>
                    <a:pt x="28" y="144"/>
                    <a:pt x="28" y="144"/>
                    <a:pt x="28" y="14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30" y="161"/>
                    <a:pt x="30" y="161"/>
                    <a:pt x="30" y="161"/>
                  </a:cubicBezTo>
                  <a:cubicBezTo>
                    <a:pt x="30" y="162"/>
                    <a:pt x="30" y="162"/>
                    <a:pt x="30" y="162"/>
                  </a:cubicBezTo>
                  <a:cubicBezTo>
                    <a:pt x="176" y="160"/>
                    <a:pt x="176" y="160"/>
                    <a:pt x="176" y="160"/>
                  </a:cubicBezTo>
                  <a:cubicBezTo>
                    <a:pt x="188" y="170"/>
                    <a:pt x="188" y="170"/>
                    <a:pt x="188" y="170"/>
                  </a:cubicBezTo>
                  <a:cubicBezTo>
                    <a:pt x="190" y="168"/>
                    <a:pt x="190" y="168"/>
                    <a:pt x="190" y="168"/>
                  </a:cubicBezTo>
                  <a:lnTo>
                    <a:pt x="189" y="16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latin typeface="Source Sans Pro Light" charset="0"/>
              </a:endParaRPr>
            </a:p>
          </p:txBody>
        </p:sp>
      </p:grp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7264992"/>
              </p:ext>
            </p:extLst>
          </p:nvPr>
        </p:nvGraphicFramePr>
        <p:xfrm>
          <a:off x="7019397" y="3415465"/>
          <a:ext cx="1657505" cy="9187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0316">
                  <a:extLst>
                    <a:ext uri="{9D8B030D-6E8A-4147-A177-3AD203B41FA5}">
                      <a16:colId xmlns:a16="http://schemas.microsoft.com/office/drawing/2014/main" val="2818707985"/>
                    </a:ext>
                  </a:extLst>
                </a:gridCol>
                <a:gridCol w="607189">
                  <a:extLst>
                    <a:ext uri="{9D8B030D-6E8A-4147-A177-3AD203B41FA5}">
                      <a16:colId xmlns:a16="http://schemas.microsoft.com/office/drawing/2014/main" val="1287458746"/>
                    </a:ext>
                  </a:extLst>
                </a:gridCol>
              </a:tblGrid>
              <a:tr h="182880">
                <a:tc gridSpan="2"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2020 Enrollments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46585" marR="46585" marT="23291" marB="2329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524236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20,000</a:t>
                      </a:r>
                      <a:r>
                        <a:rPr lang="en-US" sz="900" baseline="0" dirty="0" smtClean="0">
                          <a:solidFill>
                            <a:schemeClr val="tx1"/>
                          </a:solidFill>
                        </a:rPr>
                        <a:t> – 110,000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46585" marR="46585" marT="23291" marB="2329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 marL="46585" marR="46585" marT="23291" marB="2329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45284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10,000</a:t>
                      </a:r>
                      <a:r>
                        <a:rPr lang="en-US" sz="900" baseline="0" dirty="0" smtClean="0">
                          <a:solidFill>
                            <a:schemeClr val="tx1"/>
                          </a:solidFill>
                        </a:rPr>
                        <a:t> – 19,999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46585" marR="46585" marT="23291" marB="2329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 marL="46585" marR="46585" marT="23291" marB="2329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34859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4,000</a:t>
                      </a:r>
                      <a:r>
                        <a:rPr lang="en-US" sz="900" baseline="0" dirty="0" smtClean="0">
                          <a:solidFill>
                            <a:schemeClr val="tx1"/>
                          </a:solidFill>
                        </a:rPr>
                        <a:t> – 9,999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46585" marR="46585" marT="23291" marB="2329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 marL="46585" marR="46585" marT="23291" marB="2329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828217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&lt;</a:t>
                      </a:r>
                      <a:r>
                        <a:rPr lang="en-US" sz="900" baseline="0" dirty="0" smtClean="0">
                          <a:solidFill>
                            <a:schemeClr val="tx1"/>
                          </a:solidFill>
                        </a:rPr>
                        <a:t> 3,999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46585" marR="46585" marT="23291" marB="2329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 marL="46585" marR="46585" marT="23291" marB="2329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217066"/>
                  </a:ext>
                </a:extLst>
              </a:tr>
            </a:tbl>
          </a:graphicData>
        </a:graphic>
      </p:graphicFrame>
      <p:sp>
        <p:nvSpPr>
          <p:cNvPr id="103" name="Slide Number Placeholder 4"/>
          <p:cNvSpPr txBox="1">
            <a:spLocks/>
          </p:cNvSpPr>
          <p:nvPr/>
        </p:nvSpPr>
        <p:spPr>
          <a:xfrm>
            <a:off x="6253150" y="4905820"/>
            <a:ext cx="25908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100" dirty="0" smtClean="0">
                <a:solidFill>
                  <a:schemeClr val="tx2"/>
                </a:solidFill>
              </a:rPr>
              <a:t>|</a:t>
            </a:r>
            <a:fld id="{C49B64AA-6A48-F14E-9A59-925DAAEA33AD}" type="slidenum">
              <a:rPr lang="en-US" sz="1100" smtClean="0">
                <a:solidFill>
                  <a:srgbClr val="96999D"/>
                </a:solidFill>
              </a:rPr>
              <a:pPr algn="r"/>
              <a:t>5</a:t>
            </a:fld>
            <a:endParaRPr lang="en-US" sz="1100" dirty="0">
              <a:solidFill>
                <a:srgbClr val="96999D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5261558"/>
              </p:ext>
            </p:extLst>
          </p:nvPr>
        </p:nvGraphicFramePr>
        <p:xfrm>
          <a:off x="406020" y="926975"/>
          <a:ext cx="1507122" cy="2253538"/>
        </p:xfrm>
        <a:graphic>
          <a:graphicData uri="http://schemas.openxmlformats.org/drawingml/2006/table">
            <a:tbl>
              <a:tblPr/>
              <a:tblGrid>
                <a:gridCol w="371574">
                  <a:extLst>
                    <a:ext uri="{9D8B030D-6E8A-4147-A177-3AD203B41FA5}">
                      <a16:colId xmlns:a16="http://schemas.microsoft.com/office/drawing/2014/main" val="2200638642"/>
                    </a:ext>
                  </a:extLst>
                </a:gridCol>
                <a:gridCol w="748555">
                  <a:extLst>
                    <a:ext uri="{9D8B030D-6E8A-4147-A177-3AD203B41FA5}">
                      <a16:colId xmlns:a16="http://schemas.microsoft.com/office/drawing/2014/main" val="601798863"/>
                    </a:ext>
                  </a:extLst>
                </a:gridCol>
                <a:gridCol w="386993">
                  <a:extLst>
                    <a:ext uri="{9D8B030D-6E8A-4147-A177-3AD203B41FA5}">
                      <a16:colId xmlns:a16="http://schemas.microsoft.com/office/drawing/2014/main" val="469562251"/>
                    </a:ext>
                  </a:extLst>
                </a:gridCol>
              </a:tblGrid>
              <a:tr h="4434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Enrollments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of total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02636"/>
                  </a:ext>
                </a:extLst>
              </a:tr>
              <a:tr h="181007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105,766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14.2%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4234685"/>
                  </a:ext>
                </a:extLst>
              </a:tr>
              <a:tr h="181007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71,936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9.6%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6328379"/>
                  </a:ext>
                </a:extLst>
              </a:tr>
              <a:tr h="181007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44,895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5779142"/>
                  </a:ext>
                </a:extLst>
              </a:tr>
              <a:tr h="181007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TX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41,350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4513087"/>
                  </a:ext>
                </a:extLst>
              </a:tr>
              <a:tr h="181007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40,604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3603104"/>
                  </a:ext>
                </a:extLst>
              </a:tr>
              <a:tr h="181007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OH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36,730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277232"/>
                  </a:ext>
                </a:extLst>
              </a:tr>
              <a:tr h="181007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30,692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805271"/>
                  </a:ext>
                </a:extLst>
              </a:tr>
              <a:tr h="181007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28,807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4660814"/>
                  </a:ext>
                </a:extLst>
              </a:tr>
              <a:tr h="181007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25,890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6160557"/>
                  </a:ext>
                </a:extLst>
              </a:tr>
              <a:tr h="181007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AZ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21,173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56323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4133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28"/>
          </p:nvPr>
        </p:nvSpPr>
        <p:spPr>
          <a:xfrm>
            <a:off x="7620" y="0"/>
            <a:ext cx="4272684" cy="51435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497816"/>
            <a:ext cx="3483710" cy="506578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LINET: New for 2021</a:t>
            </a: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260" y="1442257"/>
            <a:ext cx="3537050" cy="3114777"/>
          </a:xfrm>
        </p:spPr>
        <p:txBody>
          <a:bodyPr>
            <a:norm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Covid Impact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LINET Plan Permanence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Enrollment Form</a:t>
            </a:r>
            <a:r>
              <a:rPr lang="en-US" sz="2000" dirty="0">
                <a:solidFill>
                  <a:schemeClr val="bg1"/>
                </a:solidFill>
              </a:rPr>
              <a:t>	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Retroactive Reimbursement</a:t>
            </a:r>
          </a:p>
        </p:txBody>
      </p:sp>
      <p:pic>
        <p:nvPicPr>
          <p:cNvPr id="20" name="Picture Placeholder 19" descr="shutterstock_486533983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77" r="3877"/>
          <a:stretch>
            <a:fillRect/>
          </a:stretch>
        </p:blipFill>
        <p:spPr/>
      </p:pic>
      <p:sp>
        <p:nvSpPr>
          <p:cNvPr id="19" name="Text Placeholder 18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257193" y="4852800"/>
            <a:ext cx="2590800" cy="273844"/>
          </a:xfrm>
        </p:spPr>
        <p:txBody>
          <a:bodyPr/>
          <a:lstStyle/>
          <a:p>
            <a:r>
              <a:rPr lang="en-US" sz="1100" dirty="0" smtClean="0">
                <a:solidFill>
                  <a:schemeClr val="tx2"/>
                </a:solidFill>
              </a:rPr>
              <a:t>|</a:t>
            </a:r>
            <a:fld id="{C49B64AA-6A48-F14E-9A59-925DAAEA33AD}" type="slidenum">
              <a:rPr lang="en-US" sz="1100" smtClean="0">
                <a:solidFill>
                  <a:srgbClr val="96999D"/>
                </a:solidFill>
              </a:rPr>
              <a:pPr/>
              <a:t>6</a:t>
            </a:fld>
            <a:endParaRPr lang="en-US" sz="1100" dirty="0">
              <a:solidFill>
                <a:srgbClr val="96999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23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37159" y="175261"/>
            <a:ext cx="548640" cy="548640"/>
            <a:chOff x="277423" y="242443"/>
            <a:chExt cx="633179" cy="633179"/>
          </a:xfrm>
          <a:solidFill>
            <a:srgbClr val="414042"/>
          </a:solidFill>
        </p:grpSpPr>
        <p:sp>
          <p:nvSpPr>
            <p:cNvPr id="15" name="Round Single Corner Rectangle 14"/>
            <p:cNvSpPr/>
            <p:nvPr/>
          </p:nvSpPr>
          <p:spPr>
            <a:xfrm rot="5400000">
              <a:off x="277423" y="242443"/>
              <a:ext cx="633179" cy="633179"/>
            </a:xfrm>
            <a:prstGeom prst="round1Rect">
              <a:avLst>
                <a:gd name="adj" fmla="val 18421"/>
              </a:avLst>
            </a:prstGeom>
            <a:grpFill/>
            <a:ln w="1905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dirty="0" smtClean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</a:rPr>
                <a:t> </a:t>
              </a:r>
              <a:endPara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16" name="object 4"/>
            <p:cNvSpPr/>
            <p:nvPr/>
          </p:nvSpPr>
          <p:spPr>
            <a:xfrm>
              <a:off x="382768" y="347787"/>
              <a:ext cx="422492" cy="422492"/>
            </a:xfrm>
            <a:custGeom>
              <a:avLst/>
              <a:gdLst/>
              <a:ahLst/>
              <a:cxnLst/>
              <a:rect l="l" t="t" r="r" b="b"/>
              <a:pathLst>
                <a:path w="684530" h="684530">
                  <a:moveTo>
                    <a:pt x="342112" y="0"/>
                  </a:moveTo>
                  <a:lnTo>
                    <a:pt x="286692" y="4485"/>
                  </a:lnTo>
                  <a:lnTo>
                    <a:pt x="234092" y="17469"/>
                  </a:lnTo>
                  <a:lnTo>
                    <a:pt x="185023" y="38242"/>
                  </a:lnTo>
                  <a:lnTo>
                    <a:pt x="140193" y="66093"/>
                  </a:lnTo>
                  <a:lnTo>
                    <a:pt x="100314" y="100314"/>
                  </a:lnTo>
                  <a:lnTo>
                    <a:pt x="66093" y="140193"/>
                  </a:lnTo>
                  <a:lnTo>
                    <a:pt x="38242" y="185023"/>
                  </a:lnTo>
                  <a:lnTo>
                    <a:pt x="17469" y="234092"/>
                  </a:lnTo>
                  <a:lnTo>
                    <a:pt x="4485" y="286692"/>
                  </a:lnTo>
                  <a:lnTo>
                    <a:pt x="0" y="342112"/>
                  </a:lnTo>
                  <a:lnTo>
                    <a:pt x="1136" y="370130"/>
                  </a:lnTo>
                  <a:lnTo>
                    <a:pt x="9959" y="424229"/>
                  </a:lnTo>
                  <a:lnTo>
                    <a:pt x="26926" y="475152"/>
                  </a:lnTo>
                  <a:lnTo>
                    <a:pt x="51327" y="522190"/>
                  </a:lnTo>
                  <a:lnTo>
                    <a:pt x="82452" y="564634"/>
                  </a:lnTo>
                  <a:lnTo>
                    <a:pt x="119590" y="601773"/>
                  </a:lnTo>
                  <a:lnTo>
                    <a:pt x="162034" y="632897"/>
                  </a:lnTo>
                  <a:lnTo>
                    <a:pt x="209072" y="657298"/>
                  </a:lnTo>
                  <a:lnTo>
                    <a:pt x="259995" y="674265"/>
                  </a:lnTo>
                  <a:lnTo>
                    <a:pt x="314094" y="683088"/>
                  </a:lnTo>
                  <a:lnTo>
                    <a:pt x="342112" y="684225"/>
                  </a:lnTo>
                  <a:lnTo>
                    <a:pt x="370130" y="683088"/>
                  </a:lnTo>
                  <a:lnTo>
                    <a:pt x="397532" y="679739"/>
                  </a:lnTo>
                  <a:lnTo>
                    <a:pt x="424229" y="674265"/>
                  </a:lnTo>
                  <a:lnTo>
                    <a:pt x="450132" y="666755"/>
                  </a:lnTo>
                  <a:lnTo>
                    <a:pt x="470945" y="658888"/>
                  </a:lnTo>
                  <a:lnTo>
                    <a:pt x="342112" y="658888"/>
                  </a:lnTo>
                  <a:lnTo>
                    <a:pt x="316169" y="657836"/>
                  </a:lnTo>
                  <a:lnTo>
                    <a:pt x="266076" y="649665"/>
                  </a:lnTo>
                  <a:lnTo>
                    <a:pt x="218924" y="633954"/>
                  </a:lnTo>
                  <a:lnTo>
                    <a:pt x="175370" y="611359"/>
                  </a:lnTo>
                  <a:lnTo>
                    <a:pt x="136070" y="582538"/>
                  </a:lnTo>
                  <a:lnTo>
                    <a:pt x="101681" y="548149"/>
                  </a:lnTo>
                  <a:lnTo>
                    <a:pt x="72862" y="508849"/>
                  </a:lnTo>
                  <a:lnTo>
                    <a:pt x="50268" y="465294"/>
                  </a:lnTo>
                  <a:lnTo>
                    <a:pt x="34558" y="418144"/>
                  </a:lnTo>
                  <a:lnTo>
                    <a:pt x="26388" y="368054"/>
                  </a:lnTo>
                  <a:lnTo>
                    <a:pt x="25336" y="342112"/>
                  </a:lnTo>
                  <a:lnTo>
                    <a:pt x="26388" y="316170"/>
                  </a:lnTo>
                  <a:lnTo>
                    <a:pt x="34558" y="266081"/>
                  </a:lnTo>
                  <a:lnTo>
                    <a:pt x="50268" y="218930"/>
                  </a:lnTo>
                  <a:lnTo>
                    <a:pt x="72862" y="175376"/>
                  </a:lnTo>
                  <a:lnTo>
                    <a:pt x="101681" y="136075"/>
                  </a:lnTo>
                  <a:lnTo>
                    <a:pt x="136070" y="101686"/>
                  </a:lnTo>
                  <a:lnTo>
                    <a:pt x="175370" y="72865"/>
                  </a:lnTo>
                  <a:lnTo>
                    <a:pt x="218924" y="50270"/>
                  </a:lnTo>
                  <a:lnTo>
                    <a:pt x="266076" y="34559"/>
                  </a:lnTo>
                  <a:lnTo>
                    <a:pt x="316169" y="26388"/>
                  </a:lnTo>
                  <a:lnTo>
                    <a:pt x="342112" y="25336"/>
                  </a:lnTo>
                  <a:lnTo>
                    <a:pt x="470945" y="25336"/>
                  </a:lnTo>
                  <a:lnTo>
                    <a:pt x="450132" y="17469"/>
                  </a:lnTo>
                  <a:lnTo>
                    <a:pt x="424229" y="9959"/>
                  </a:lnTo>
                  <a:lnTo>
                    <a:pt x="397532" y="4485"/>
                  </a:lnTo>
                  <a:lnTo>
                    <a:pt x="370130" y="1136"/>
                  </a:lnTo>
                  <a:lnTo>
                    <a:pt x="342112" y="0"/>
                  </a:lnTo>
                  <a:close/>
                </a:path>
                <a:path w="684530" h="684530">
                  <a:moveTo>
                    <a:pt x="470945" y="25336"/>
                  </a:moveTo>
                  <a:lnTo>
                    <a:pt x="342112" y="25336"/>
                  </a:lnTo>
                  <a:lnTo>
                    <a:pt x="368054" y="26388"/>
                  </a:lnTo>
                  <a:lnTo>
                    <a:pt x="393425" y="29490"/>
                  </a:lnTo>
                  <a:lnTo>
                    <a:pt x="442127" y="41513"/>
                  </a:lnTo>
                  <a:lnTo>
                    <a:pt x="487562" y="60748"/>
                  </a:lnTo>
                  <a:lnTo>
                    <a:pt x="529072" y="86538"/>
                  </a:lnTo>
                  <a:lnTo>
                    <a:pt x="565999" y="118225"/>
                  </a:lnTo>
                  <a:lnTo>
                    <a:pt x="597686" y="155152"/>
                  </a:lnTo>
                  <a:lnTo>
                    <a:pt x="623476" y="196662"/>
                  </a:lnTo>
                  <a:lnTo>
                    <a:pt x="642711" y="242097"/>
                  </a:lnTo>
                  <a:lnTo>
                    <a:pt x="654734" y="290799"/>
                  </a:lnTo>
                  <a:lnTo>
                    <a:pt x="658888" y="342112"/>
                  </a:lnTo>
                  <a:lnTo>
                    <a:pt x="657836" y="368054"/>
                  </a:lnTo>
                  <a:lnTo>
                    <a:pt x="649665" y="418144"/>
                  </a:lnTo>
                  <a:lnTo>
                    <a:pt x="633954" y="465294"/>
                  </a:lnTo>
                  <a:lnTo>
                    <a:pt x="611359" y="508849"/>
                  </a:lnTo>
                  <a:lnTo>
                    <a:pt x="582538" y="548149"/>
                  </a:lnTo>
                  <a:lnTo>
                    <a:pt x="548149" y="582538"/>
                  </a:lnTo>
                  <a:lnTo>
                    <a:pt x="508849" y="611359"/>
                  </a:lnTo>
                  <a:lnTo>
                    <a:pt x="465294" y="633954"/>
                  </a:lnTo>
                  <a:lnTo>
                    <a:pt x="418144" y="649665"/>
                  </a:lnTo>
                  <a:lnTo>
                    <a:pt x="368054" y="657836"/>
                  </a:lnTo>
                  <a:lnTo>
                    <a:pt x="342112" y="658888"/>
                  </a:lnTo>
                  <a:lnTo>
                    <a:pt x="470945" y="658888"/>
                  </a:lnTo>
                  <a:lnTo>
                    <a:pt x="522190" y="632897"/>
                  </a:lnTo>
                  <a:lnTo>
                    <a:pt x="564634" y="601773"/>
                  </a:lnTo>
                  <a:lnTo>
                    <a:pt x="601773" y="564634"/>
                  </a:lnTo>
                  <a:lnTo>
                    <a:pt x="632897" y="522190"/>
                  </a:lnTo>
                  <a:lnTo>
                    <a:pt x="657298" y="475152"/>
                  </a:lnTo>
                  <a:lnTo>
                    <a:pt x="674265" y="424229"/>
                  </a:lnTo>
                  <a:lnTo>
                    <a:pt x="683088" y="370130"/>
                  </a:lnTo>
                  <a:lnTo>
                    <a:pt x="684225" y="342112"/>
                  </a:lnTo>
                  <a:lnTo>
                    <a:pt x="683088" y="314094"/>
                  </a:lnTo>
                  <a:lnTo>
                    <a:pt x="674265" y="259995"/>
                  </a:lnTo>
                  <a:lnTo>
                    <a:pt x="657298" y="209072"/>
                  </a:lnTo>
                  <a:lnTo>
                    <a:pt x="632897" y="162034"/>
                  </a:lnTo>
                  <a:lnTo>
                    <a:pt x="601773" y="119590"/>
                  </a:lnTo>
                  <a:lnTo>
                    <a:pt x="564634" y="82452"/>
                  </a:lnTo>
                  <a:lnTo>
                    <a:pt x="522190" y="51327"/>
                  </a:lnTo>
                  <a:lnTo>
                    <a:pt x="475152" y="26926"/>
                  </a:lnTo>
                  <a:lnTo>
                    <a:pt x="470945" y="25336"/>
                  </a:lnTo>
                  <a:close/>
                </a:path>
                <a:path w="684530" h="684530">
                  <a:moveTo>
                    <a:pt x="345521" y="253567"/>
                  </a:moveTo>
                  <a:lnTo>
                    <a:pt x="309124" y="272763"/>
                  </a:lnTo>
                  <a:lnTo>
                    <a:pt x="304101" y="519506"/>
                  </a:lnTo>
                  <a:lnTo>
                    <a:pt x="306782" y="533537"/>
                  </a:lnTo>
                  <a:lnTo>
                    <a:pt x="314132" y="545215"/>
                  </a:lnTo>
                  <a:lnTo>
                    <a:pt x="325115" y="553504"/>
                  </a:lnTo>
                  <a:lnTo>
                    <a:pt x="338691" y="557364"/>
                  </a:lnTo>
                  <a:lnTo>
                    <a:pt x="353951" y="554997"/>
                  </a:lnTo>
                  <a:lnTo>
                    <a:pt x="366306" y="548296"/>
                  </a:lnTo>
                  <a:lnTo>
                    <a:pt x="375088" y="538174"/>
                  </a:lnTo>
                  <a:lnTo>
                    <a:pt x="377243" y="532180"/>
                  </a:lnTo>
                  <a:lnTo>
                    <a:pt x="335127" y="532180"/>
                  </a:lnTo>
                  <a:lnTo>
                    <a:pt x="329425" y="526491"/>
                  </a:lnTo>
                  <a:lnTo>
                    <a:pt x="329425" y="284441"/>
                  </a:lnTo>
                  <a:lnTo>
                    <a:pt x="335127" y="278752"/>
                  </a:lnTo>
                  <a:lnTo>
                    <a:pt x="377688" y="278752"/>
                  </a:lnTo>
                  <a:lnTo>
                    <a:pt x="377429" y="277399"/>
                  </a:lnTo>
                  <a:lnTo>
                    <a:pt x="370077" y="265718"/>
                  </a:lnTo>
                  <a:lnTo>
                    <a:pt x="359095" y="257427"/>
                  </a:lnTo>
                  <a:lnTo>
                    <a:pt x="345521" y="253567"/>
                  </a:lnTo>
                  <a:close/>
                </a:path>
                <a:path w="684530" h="684530">
                  <a:moveTo>
                    <a:pt x="377688" y="278752"/>
                  </a:moveTo>
                  <a:lnTo>
                    <a:pt x="349097" y="278752"/>
                  </a:lnTo>
                  <a:lnTo>
                    <a:pt x="354774" y="284441"/>
                  </a:lnTo>
                  <a:lnTo>
                    <a:pt x="354774" y="526491"/>
                  </a:lnTo>
                  <a:lnTo>
                    <a:pt x="349097" y="532180"/>
                  </a:lnTo>
                  <a:lnTo>
                    <a:pt x="377243" y="532180"/>
                  </a:lnTo>
                  <a:lnTo>
                    <a:pt x="379628" y="525546"/>
                  </a:lnTo>
                  <a:lnTo>
                    <a:pt x="380110" y="519506"/>
                  </a:lnTo>
                  <a:lnTo>
                    <a:pt x="379991" y="290799"/>
                  </a:lnTo>
                  <a:lnTo>
                    <a:pt x="377688" y="278752"/>
                  </a:lnTo>
                  <a:close/>
                </a:path>
                <a:path w="684530" h="684530">
                  <a:moveTo>
                    <a:pt x="345521" y="152196"/>
                  </a:moveTo>
                  <a:lnTo>
                    <a:pt x="330261" y="154565"/>
                  </a:lnTo>
                  <a:lnTo>
                    <a:pt x="317906" y="161269"/>
                  </a:lnTo>
                  <a:lnTo>
                    <a:pt x="309124" y="171392"/>
                  </a:lnTo>
                  <a:lnTo>
                    <a:pt x="304583" y="184018"/>
                  </a:lnTo>
                  <a:lnTo>
                    <a:pt x="306608" y="200125"/>
                  </a:lnTo>
                  <a:lnTo>
                    <a:pt x="312754" y="212981"/>
                  </a:lnTo>
                  <a:lnTo>
                    <a:pt x="322186" y="222150"/>
                  </a:lnTo>
                  <a:lnTo>
                    <a:pt x="334069" y="227197"/>
                  </a:lnTo>
                  <a:lnTo>
                    <a:pt x="350762" y="225491"/>
                  </a:lnTo>
                  <a:lnTo>
                    <a:pt x="363984" y="219797"/>
                  </a:lnTo>
                  <a:lnTo>
                    <a:pt x="373448" y="210900"/>
                  </a:lnTo>
                  <a:lnTo>
                    <a:pt x="377364" y="202730"/>
                  </a:lnTo>
                  <a:lnTo>
                    <a:pt x="335127" y="202730"/>
                  </a:lnTo>
                  <a:lnTo>
                    <a:pt x="329425" y="197040"/>
                  </a:lnTo>
                  <a:lnTo>
                    <a:pt x="329425" y="183083"/>
                  </a:lnTo>
                  <a:lnTo>
                    <a:pt x="335127" y="177380"/>
                  </a:lnTo>
                  <a:lnTo>
                    <a:pt x="377688" y="177380"/>
                  </a:lnTo>
                  <a:lnTo>
                    <a:pt x="377429" y="176027"/>
                  </a:lnTo>
                  <a:lnTo>
                    <a:pt x="370077" y="164347"/>
                  </a:lnTo>
                  <a:lnTo>
                    <a:pt x="359095" y="156056"/>
                  </a:lnTo>
                  <a:lnTo>
                    <a:pt x="345521" y="152196"/>
                  </a:lnTo>
                  <a:close/>
                </a:path>
                <a:path w="684530" h="684530">
                  <a:moveTo>
                    <a:pt x="377688" y="177380"/>
                  </a:moveTo>
                  <a:lnTo>
                    <a:pt x="349097" y="177380"/>
                  </a:lnTo>
                  <a:lnTo>
                    <a:pt x="354774" y="183083"/>
                  </a:lnTo>
                  <a:lnTo>
                    <a:pt x="354774" y="197040"/>
                  </a:lnTo>
                  <a:lnTo>
                    <a:pt x="349097" y="202730"/>
                  </a:lnTo>
                  <a:lnTo>
                    <a:pt x="377364" y="202730"/>
                  </a:lnTo>
                  <a:lnTo>
                    <a:pt x="378870" y="199587"/>
                  </a:lnTo>
                  <a:lnTo>
                    <a:pt x="380110" y="190055"/>
                  </a:lnTo>
                  <a:lnTo>
                    <a:pt x="377688" y="17738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endParaRPr kern="12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</p:grpSp>
      <p:sp>
        <p:nvSpPr>
          <p:cNvPr id="4" name="Round Single Corner Rectangle 3"/>
          <p:cNvSpPr/>
          <p:nvPr/>
        </p:nvSpPr>
        <p:spPr>
          <a:xfrm>
            <a:off x="137160" y="175260"/>
            <a:ext cx="8774957" cy="4713566"/>
          </a:xfrm>
          <a:prstGeom prst="round1Rect">
            <a:avLst>
              <a:gd name="adj" fmla="val 9488"/>
            </a:avLst>
          </a:prstGeom>
          <a:noFill/>
          <a:ln w="19050" cmpd="sng">
            <a:solidFill>
              <a:srgbClr val="67676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1159517" y="788158"/>
            <a:ext cx="642546" cy="0"/>
          </a:xfrm>
          <a:prstGeom prst="line">
            <a:avLst/>
          </a:prstGeom>
          <a:ln w="19050" cmpd="sng">
            <a:solidFill>
              <a:srgbClr val="67676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33694" y="826175"/>
            <a:ext cx="827363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20202"/>
                </a:solidFill>
              </a:rPr>
              <a:t>LINET COVID Impact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20202"/>
                </a:solidFill>
              </a:rPr>
              <a:t>SSA offices closed for in-person visits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20202"/>
                </a:solidFill>
              </a:rPr>
              <a:t>May lengthen the LIS application process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20202"/>
                </a:solidFill>
              </a:rPr>
              <a:t>Reduced Point of Sale (POS) enrollments &amp; Calls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20202"/>
                </a:solidFill>
              </a:rPr>
              <a:t>2020 enrollments down 22% from 2019</a:t>
            </a:r>
            <a:endParaRPr lang="en-US" sz="2000" dirty="0">
              <a:solidFill>
                <a:srgbClr val="02020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20202"/>
                </a:solidFill>
              </a:rPr>
              <a:t>Claim volumes reflective of enrollments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20202"/>
                </a:solidFill>
              </a:rPr>
              <a:t>Extended Days supply for LINET claims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20202"/>
                </a:solidFill>
              </a:rPr>
              <a:t>Outreach moved to online &amp; virtual trainings</a:t>
            </a:r>
          </a:p>
          <a:p>
            <a:endParaRPr lang="en-US" sz="2000" dirty="0" smtClean="0">
              <a:solidFill>
                <a:srgbClr val="02020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20202"/>
              </a:solidFill>
            </a:endParaRPr>
          </a:p>
        </p:txBody>
      </p:sp>
      <p:sp>
        <p:nvSpPr>
          <p:cNvPr id="11" name="Title 2"/>
          <p:cNvSpPr txBox="1">
            <a:spLocks/>
          </p:cNvSpPr>
          <p:nvPr/>
        </p:nvSpPr>
        <p:spPr>
          <a:xfrm>
            <a:off x="753398" y="256353"/>
            <a:ext cx="7251699" cy="454421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chemeClr val="accent4"/>
                </a:solidFill>
                <a:latin typeface="Calibri"/>
                <a:ea typeface="+mj-ea"/>
                <a:cs typeface="Calibri"/>
              </a:defRPr>
            </a:lvl1pPr>
          </a:lstStyle>
          <a:p>
            <a:pPr algn="l"/>
            <a:r>
              <a:rPr lang="en-US" dirty="0" smtClean="0">
                <a:solidFill>
                  <a:srgbClr val="020202"/>
                </a:solidFill>
                <a:latin typeface="+mj-lt"/>
              </a:rPr>
              <a:t>LINET: Covid Impact</a:t>
            </a:r>
            <a:endParaRPr lang="en-US" dirty="0">
              <a:solidFill>
                <a:srgbClr val="020202"/>
              </a:solidFill>
              <a:latin typeface="+mj-lt"/>
            </a:endParaRPr>
          </a:p>
        </p:txBody>
      </p:sp>
      <p:sp>
        <p:nvSpPr>
          <p:cNvPr id="9" name="Slide Number Placeholder 4"/>
          <p:cNvSpPr txBox="1">
            <a:spLocks/>
          </p:cNvSpPr>
          <p:nvPr/>
        </p:nvSpPr>
        <p:spPr>
          <a:xfrm>
            <a:off x="6354397" y="4895642"/>
            <a:ext cx="25908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100" dirty="0" smtClean="0">
                <a:solidFill>
                  <a:schemeClr val="tx2"/>
                </a:solidFill>
              </a:rPr>
              <a:t>|</a:t>
            </a:r>
            <a:fld id="{C49B64AA-6A48-F14E-9A59-925DAAEA33AD}" type="slidenum">
              <a:rPr lang="en-US" sz="1100" smtClean="0">
                <a:solidFill>
                  <a:srgbClr val="96999D"/>
                </a:solidFill>
              </a:rPr>
              <a:pPr algn="r"/>
              <a:t>7</a:t>
            </a:fld>
            <a:endParaRPr lang="en-US" sz="1100" dirty="0">
              <a:solidFill>
                <a:srgbClr val="96999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55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37159" y="175261"/>
            <a:ext cx="548640" cy="548640"/>
            <a:chOff x="277423" y="242443"/>
            <a:chExt cx="633179" cy="633179"/>
          </a:xfrm>
          <a:solidFill>
            <a:srgbClr val="414042"/>
          </a:solidFill>
        </p:grpSpPr>
        <p:sp>
          <p:nvSpPr>
            <p:cNvPr id="15" name="Round Single Corner Rectangle 14"/>
            <p:cNvSpPr/>
            <p:nvPr/>
          </p:nvSpPr>
          <p:spPr>
            <a:xfrm rot="5400000">
              <a:off x="277423" y="242443"/>
              <a:ext cx="633179" cy="633179"/>
            </a:xfrm>
            <a:prstGeom prst="round1Rect">
              <a:avLst>
                <a:gd name="adj" fmla="val 18421"/>
              </a:avLst>
            </a:prstGeom>
            <a:grpFill/>
            <a:ln w="1905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dirty="0" smtClean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</a:rPr>
                <a:t> </a:t>
              </a:r>
              <a:endPara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16" name="object 4"/>
            <p:cNvSpPr/>
            <p:nvPr/>
          </p:nvSpPr>
          <p:spPr>
            <a:xfrm>
              <a:off x="382768" y="347787"/>
              <a:ext cx="422492" cy="422492"/>
            </a:xfrm>
            <a:custGeom>
              <a:avLst/>
              <a:gdLst/>
              <a:ahLst/>
              <a:cxnLst/>
              <a:rect l="l" t="t" r="r" b="b"/>
              <a:pathLst>
                <a:path w="684530" h="684530">
                  <a:moveTo>
                    <a:pt x="342112" y="0"/>
                  </a:moveTo>
                  <a:lnTo>
                    <a:pt x="286692" y="4485"/>
                  </a:lnTo>
                  <a:lnTo>
                    <a:pt x="234092" y="17469"/>
                  </a:lnTo>
                  <a:lnTo>
                    <a:pt x="185023" y="38242"/>
                  </a:lnTo>
                  <a:lnTo>
                    <a:pt x="140193" y="66093"/>
                  </a:lnTo>
                  <a:lnTo>
                    <a:pt x="100314" y="100314"/>
                  </a:lnTo>
                  <a:lnTo>
                    <a:pt x="66093" y="140193"/>
                  </a:lnTo>
                  <a:lnTo>
                    <a:pt x="38242" y="185023"/>
                  </a:lnTo>
                  <a:lnTo>
                    <a:pt x="17469" y="234092"/>
                  </a:lnTo>
                  <a:lnTo>
                    <a:pt x="4485" y="286692"/>
                  </a:lnTo>
                  <a:lnTo>
                    <a:pt x="0" y="342112"/>
                  </a:lnTo>
                  <a:lnTo>
                    <a:pt x="1136" y="370130"/>
                  </a:lnTo>
                  <a:lnTo>
                    <a:pt x="9959" y="424229"/>
                  </a:lnTo>
                  <a:lnTo>
                    <a:pt x="26926" y="475152"/>
                  </a:lnTo>
                  <a:lnTo>
                    <a:pt x="51327" y="522190"/>
                  </a:lnTo>
                  <a:lnTo>
                    <a:pt x="82452" y="564634"/>
                  </a:lnTo>
                  <a:lnTo>
                    <a:pt x="119590" y="601773"/>
                  </a:lnTo>
                  <a:lnTo>
                    <a:pt x="162034" y="632897"/>
                  </a:lnTo>
                  <a:lnTo>
                    <a:pt x="209072" y="657298"/>
                  </a:lnTo>
                  <a:lnTo>
                    <a:pt x="259995" y="674265"/>
                  </a:lnTo>
                  <a:lnTo>
                    <a:pt x="314094" y="683088"/>
                  </a:lnTo>
                  <a:lnTo>
                    <a:pt x="342112" y="684225"/>
                  </a:lnTo>
                  <a:lnTo>
                    <a:pt x="370130" y="683088"/>
                  </a:lnTo>
                  <a:lnTo>
                    <a:pt x="397532" y="679739"/>
                  </a:lnTo>
                  <a:lnTo>
                    <a:pt x="424229" y="674265"/>
                  </a:lnTo>
                  <a:lnTo>
                    <a:pt x="450132" y="666755"/>
                  </a:lnTo>
                  <a:lnTo>
                    <a:pt x="470945" y="658888"/>
                  </a:lnTo>
                  <a:lnTo>
                    <a:pt x="342112" y="658888"/>
                  </a:lnTo>
                  <a:lnTo>
                    <a:pt x="316169" y="657836"/>
                  </a:lnTo>
                  <a:lnTo>
                    <a:pt x="266076" y="649665"/>
                  </a:lnTo>
                  <a:lnTo>
                    <a:pt x="218924" y="633954"/>
                  </a:lnTo>
                  <a:lnTo>
                    <a:pt x="175370" y="611359"/>
                  </a:lnTo>
                  <a:lnTo>
                    <a:pt x="136070" y="582538"/>
                  </a:lnTo>
                  <a:lnTo>
                    <a:pt x="101681" y="548149"/>
                  </a:lnTo>
                  <a:lnTo>
                    <a:pt x="72862" y="508849"/>
                  </a:lnTo>
                  <a:lnTo>
                    <a:pt x="50268" y="465294"/>
                  </a:lnTo>
                  <a:lnTo>
                    <a:pt x="34558" y="418144"/>
                  </a:lnTo>
                  <a:lnTo>
                    <a:pt x="26388" y="368054"/>
                  </a:lnTo>
                  <a:lnTo>
                    <a:pt x="25336" y="342112"/>
                  </a:lnTo>
                  <a:lnTo>
                    <a:pt x="26388" y="316170"/>
                  </a:lnTo>
                  <a:lnTo>
                    <a:pt x="34558" y="266081"/>
                  </a:lnTo>
                  <a:lnTo>
                    <a:pt x="50268" y="218930"/>
                  </a:lnTo>
                  <a:lnTo>
                    <a:pt x="72862" y="175376"/>
                  </a:lnTo>
                  <a:lnTo>
                    <a:pt x="101681" y="136075"/>
                  </a:lnTo>
                  <a:lnTo>
                    <a:pt x="136070" y="101686"/>
                  </a:lnTo>
                  <a:lnTo>
                    <a:pt x="175370" y="72865"/>
                  </a:lnTo>
                  <a:lnTo>
                    <a:pt x="218924" y="50270"/>
                  </a:lnTo>
                  <a:lnTo>
                    <a:pt x="266076" y="34559"/>
                  </a:lnTo>
                  <a:lnTo>
                    <a:pt x="316169" y="26388"/>
                  </a:lnTo>
                  <a:lnTo>
                    <a:pt x="342112" y="25336"/>
                  </a:lnTo>
                  <a:lnTo>
                    <a:pt x="470945" y="25336"/>
                  </a:lnTo>
                  <a:lnTo>
                    <a:pt x="450132" y="17469"/>
                  </a:lnTo>
                  <a:lnTo>
                    <a:pt x="424229" y="9959"/>
                  </a:lnTo>
                  <a:lnTo>
                    <a:pt x="397532" y="4485"/>
                  </a:lnTo>
                  <a:lnTo>
                    <a:pt x="370130" y="1136"/>
                  </a:lnTo>
                  <a:lnTo>
                    <a:pt x="342112" y="0"/>
                  </a:lnTo>
                  <a:close/>
                </a:path>
                <a:path w="684530" h="684530">
                  <a:moveTo>
                    <a:pt x="470945" y="25336"/>
                  </a:moveTo>
                  <a:lnTo>
                    <a:pt x="342112" y="25336"/>
                  </a:lnTo>
                  <a:lnTo>
                    <a:pt x="368054" y="26388"/>
                  </a:lnTo>
                  <a:lnTo>
                    <a:pt x="393425" y="29490"/>
                  </a:lnTo>
                  <a:lnTo>
                    <a:pt x="442127" y="41513"/>
                  </a:lnTo>
                  <a:lnTo>
                    <a:pt x="487562" y="60748"/>
                  </a:lnTo>
                  <a:lnTo>
                    <a:pt x="529072" y="86538"/>
                  </a:lnTo>
                  <a:lnTo>
                    <a:pt x="565999" y="118225"/>
                  </a:lnTo>
                  <a:lnTo>
                    <a:pt x="597686" y="155152"/>
                  </a:lnTo>
                  <a:lnTo>
                    <a:pt x="623476" y="196662"/>
                  </a:lnTo>
                  <a:lnTo>
                    <a:pt x="642711" y="242097"/>
                  </a:lnTo>
                  <a:lnTo>
                    <a:pt x="654734" y="290799"/>
                  </a:lnTo>
                  <a:lnTo>
                    <a:pt x="658888" y="342112"/>
                  </a:lnTo>
                  <a:lnTo>
                    <a:pt x="657836" y="368054"/>
                  </a:lnTo>
                  <a:lnTo>
                    <a:pt x="649665" y="418144"/>
                  </a:lnTo>
                  <a:lnTo>
                    <a:pt x="633954" y="465294"/>
                  </a:lnTo>
                  <a:lnTo>
                    <a:pt x="611359" y="508849"/>
                  </a:lnTo>
                  <a:lnTo>
                    <a:pt x="582538" y="548149"/>
                  </a:lnTo>
                  <a:lnTo>
                    <a:pt x="548149" y="582538"/>
                  </a:lnTo>
                  <a:lnTo>
                    <a:pt x="508849" y="611359"/>
                  </a:lnTo>
                  <a:lnTo>
                    <a:pt x="465294" y="633954"/>
                  </a:lnTo>
                  <a:lnTo>
                    <a:pt x="418144" y="649665"/>
                  </a:lnTo>
                  <a:lnTo>
                    <a:pt x="368054" y="657836"/>
                  </a:lnTo>
                  <a:lnTo>
                    <a:pt x="342112" y="658888"/>
                  </a:lnTo>
                  <a:lnTo>
                    <a:pt x="470945" y="658888"/>
                  </a:lnTo>
                  <a:lnTo>
                    <a:pt x="522190" y="632897"/>
                  </a:lnTo>
                  <a:lnTo>
                    <a:pt x="564634" y="601773"/>
                  </a:lnTo>
                  <a:lnTo>
                    <a:pt x="601773" y="564634"/>
                  </a:lnTo>
                  <a:lnTo>
                    <a:pt x="632897" y="522190"/>
                  </a:lnTo>
                  <a:lnTo>
                    <a:pt x="657298" y="475152"/>
                  </a:lnTo>
                  <a:lnTo>
                    <a:pt x="674265" y="424229"/>
                  </a:lnTo>
                  <a:lnTo>
                    <a:pt x="683088" y="370130"/>
                  </a:lnTo>
                  <a:lnTo>
                    <a:pt x="684225" y="342112"/>
                  </a:lnTo>
                  <a:lnTo>
                    <a:pt x="683088" y="314094"/>
                  </a:lnTo>
                  <a:lnTo>
                    <a:pt x="674265" y="259995"/>
                  </a:lnTo>
                  <a:lnTo>
                    <a:pt x="657298" y="209072"/>
                  </a:lnTo>
                  <a:lnTo>
                    <a:pt x="632897" y="162034"/>
                  </a:lnTo>
                  <a:lnTo>
                    <a:pt x="601773" y="119590"/>
                  </a:lnTo>
                  <a:lnTo>
                    <a:pt x="564634" y="82452"/>
                  </a:lnTo>
                  <a:lnTo>
                    <a:pt x="522190" y="51327"/>
                  </a:lnTo>
                  <a:lnTo>
                    <a:pt x="475152" y="26926"/>
                  </a:lnTo>
                  <a:lnTo>
                    <a:pt x="470945" y="25336"/>
                  </a:lnTo>
                  <a:close/>
                </a:path>
                <a:path w="684530" h="684530">
                  <a:moveTo>
                    <a:pt x="345521" y="253567"/>
                  </a:moveTo>
                  <a:lnTo>
                    <a:pt x="309124" y="272763"/>
                  </a:lnTo>
                  <a:lnTo>
                    <a:pt x="304101" y="519506"/>
                  </a:lnTo>
                  <a:lnTo>
                    <a:pt x="306782" y="533537"/>
                  </a:lnTo>
                  <a:lnTo>
                    <a:pt x="314132" y="545215"/>
                  </a:lnTo>
                  <a:lnTo>
                    <a:pt x="325115" y="553504"/>
                  </a:lnTo>
                  <a:lnTo>
                    <a:pt x="338691" y="557364"/>
                  </a:lnTo>
                  <a:lnTo>
                    <a:pt x="353951" y="554997"/>
                  </a:lnTo>
                  <a:lnTo>
                    <a:pt x="366306" y="548296"/>
                  </a:lnTo>
                  <a:lnTo>
                    <a:pt x="375088" y="538174"/>
                  </a:lnTo>
                  <a:lnTo>
                    <a:pt x="377243" y="532180"/>
                  </a:lnTo>
                  <a:lnTo>
                    <a:pt x="335127" y="532180"/>
                  </a:lnTo>
                  <a:lnTo>
                    <a:pt x="329425" y="526491"/>
                  </a:lnTo>
                  <a:lnTo>
                    <a:pt x="329425" y="284441"/>
                  </a:lnTo>
                  <a:lnTo>
                    <a:pt x="335127" y="278752"/>
                  </a:lnTo>
                  <a:lnTo>
                    <a:pt x="377688" y="278752"/>
                  </a:lnTo>
                  <a:lnTo>
                    <a:pt x="377429" y="277399"/>
                  </a:lnTo>
                  <a:lnTo>
                    <a:pt x="370077" y="265718"/>
                  </a:lnTo>
                  <a:lnTo>
                    <a:pt x="359095" y="257427"/>
                  </a:lnTo>
                  <a:lnTo>
                    <a:pt x="345521" y="253567"/>
                  </a:lnTo>
                  <a:close/>
                </a:path>
                <a:path w="684530" h="684530">
                  <a:moveTo>
                    <a:pt x="377688" y="278752"/>
                  </a:moveTo>
                  <a:lnTo>
                    <a:pt x="349097" y="278752"/>
                  </a:lnTo>
                  <a:lnTo>
                    <a:pt x="354774" y="284441"/>
                  </a:lnTo>
                  <a:lnTo>
                    <a:pt x="354774" y="526491"/>
                  </a:lnTo>
                  <a:lnTo>
                    <a:pt x="349097" y="532180"/>
                  </a:lnTo>
                  <a:lnTo>
                    <a:pt x="377243" y="532180"/>
                  </a:lnTo>
                  <a:lnTo>
                    <a:pt x="379628" y="525546"/>
                  </a:lnTo>
                  <a:lnTo>
                    <a:pt x="380110" y="519506"/>
                  </a:lnTo>
                  <a:lnTo>
                    <a:pt x="379991" y="290799"/>
                  </a:lnTo>
                  <a:lnTo>
                    <a:pt x="377688" y="278752"/>
                  </a:lnTo>
                  <a:close/>
                </a:path>
                <a:path w="684530" h="684530">
                  <a:moveTo>
                    <a:pt x="345521" y="152196"/>
                  </a:moveTo>
                  <a:lnTo>
                    <a:pt x="330261" y="154565"/>
                  </a:lnTo>
                  <a:lnTo>
                    <a:pt x="317906" y="161269"/>
                  </a:lnTo>
                  <a:lnTo>
                    <a:pt x="309124" y="171392"/>
                  </a:lnTo>
                  <a:lnTo>
                    <a:pt x="304583" y="184018"/>
                  </a:lnTo>
                  <a:lnTo>
                    <a:pt x="306608" y="200125"/>
                  </a:lnTo>
                  <a:lnTo>
                    <a:pt x="312754" y="212981"/>
                  </a:lnTo>
                  <a:lnTo>
                    <a:pt x="322186" y="222150"/>
                  </a:lnTo>
                  <a:lnTo>
                    <a:pt x="334069" y="227197"/>
                  </a:lnTo>
                  <a:lnTo>
                    <a:pt x="350762" y="225491"/>
                  </a:lnTo>
                  <a:lnTo>
                    <a:pt x="363984" y="219797"/>
                  </a:lnTo>
                  <a:lnTo>
                    <a:pt x="373448" y="210900"/>
                  </a:lnTo>
                  <a:lnTo>
                    <a:pt x="377364" y="202730"/>
                  </a:lnTo>
                  <a:lnTo>
                    <a:pt x="335127" y="202730"/>
                  </a:lnTo>
                  <a:lnTo>
                    <a:pt x="329425" y="197040"/>
                  </a:lnTo>
                  <a:lnTo>
                    <a:pt x="329425" y="183083"/>
                  </a:lnTo>
                  <a:lnTo>
                    <a:pt x="335127" y="177380"/>
                  </a:lnTo>
                  <a:lnTo>
                    <a:pt x="377688" y="177380"/>
                  </a:lnTo>
                  <a:lnTo>
                    <a:pt x="377429" y="176027"/>
                  </a:lnTo>
                  <a:lnTo>
                    <a:pt x="370077" y="164347"/>
                  </a:lnTo>
                  <a:lnTo>
                    <a:pt x="359095" y="156056"/>
                  </a:lnTo>
                  <a:lnTo>
                    <a:pt x="345521" y="152196"/>
                  </a:lnTo>
                  <a:close/>
                </a:path>
                <a:path w="684530" h="684530">
                  <a:moveTo>
                    <a:pt x="377688" y="177380"/>
                  </a:moveTo>
                  <a:lnTo>
                    <a:pt x="349097" y="177380"/>
                  </a:lnTo>
                  <a:lnTo>
                    <a:pt x="354774" y="183083"/>
                  </a:lnTo>
                  <a:lnTo>
                    <a:pt x="354774" y="197040"/>
                  </a:lnTo>
                  <a:lnTo>
                    <a:pt x="349097" y="202730"/>
                  </a:lnTo>
                  <a:lnTo>
                    <a:pt x="377364" y="202730"/>
                  </a:lnTo>
                  <a:lnTo>
                    <a:pt x="378870" y="199587"/>
                  </a:lnTo>
                  <a:lnTo>
                    <a:pt x="380110" y="190055"/>
                  </a:lnTo>
                  <a:lnTo>
                    <a:pt x="377688" y="17738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endParaRPr kern="12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</p:grpSp>
      <p:sp>
        <p:nvSpPr>
          <p:cNvPr id="4" name="Round Single Corner Rectangle 3"/>
          <p:cNvSpPr/>
          <p:nvPr/>
        </p:nvSpPr>
        <p:spPr>
          <a:xfrm>
            <a:off x="137160" y="175260"/>
            <a:ext cx="8774957" cy="4639808"/>
          </a:xfrm>
          <a:prstGeom prst="round1Rect">
            <a:avLst>
              <a:gd name="adj" fmla="val 9488"/>
            </a:avLst>
          </a:prstGeom>
          <a:noFill/>
          <a:ln w="19050" cmpd="sng">
            <a:solidFill>
              <a:srgbClr val="67676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1159517" y="788158"/>
            <a:ext cx="642546" cy="0"/>
          </a:xfrm>
          <a:prstGeom prst="line">
            <a:avLst/>
          </a:prstGeom>
          <a:ln w="19050" cmpd="sng">
            <a:solidFill>
              <a:srgbClr val="67676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12986" y="921186"/>
            <a:ext cx="827363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lvl="1"/>
            <a:r>
              <a:rPr lang="en-US" dirty="0" smtClean="0">
                <a:solidFill>
                  <a:srgbClr val="020202"/>
                </a:solidFill>
              </a:rPr>
              <a:t>LINET Enrollment form</a:t>
            </a:r>
          </a:p>
          <a:p>
            <a:pPr marL="53975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20202"/>
                </a:solidFill>
              </a:rPr>
              <a:t>Designed for:</a:t>
            </a:r>
          </a:p>
          <a:p>
            <a:pPr marL="511175" lvl="1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20202"/>
                </a:solidFill>
              </a:rPr>
              <a:t>LINET eligible who doesn’t have an “immediate need” for their prescriptions</a:t>
            </a:r>
          </a:p>
          <a:p>
            <a:pPr marL="511175" lvl="1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20202"/>
                </a:solidFill>
              </a:rPr>
              <a:t>Recently eligible for LIS via spend-down</a:t>
            </a:r>
          </a:p>
          <a:p>
            <a:pPr marL="511175" lvl="1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20202"/>
                </a:solidFill>
              </a:rPr>
              <a:t>Applied for LIS and has no prescription coverage</a:t>
            </a:r>
          </a:p>
          <a:p>
            <a:pPr marL="968375" lvl="2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20202"/>
                </a:solidFill>
              </a:rPr>
              <a:t>Enrollment will be contingent on LIS eligibility</a:t>
            </a:r>
          </a:p>
          <a:p>
            <a:pPr indent="-231775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20202"/>
                </a:solidFill>
              </a:rPr>
              <a:t>Benefits</a:t>
            </a:r>
          </a:p>
          <a:p>
            <a:pPr lvl="1" indent="-231775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20202"/>
                </a:solidFill>
              </a:rPr>
              <a:t>Simplifies enrollment</a:t>
            </a:r>
          </a:p>
          <a:p>
            <a:pPr lvl="1" indent="-231775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20202"/>
                </a:solidFill>
              </a:rPr>
              <a:t>Can be submitted by beneficiary or SHIPS counselor</a:t>
            </a:r>
          </a:p>
          <a:p>
            <a:pPr lvl="1" indent="-231775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20202"/>
                </a:solidFill>
              </a:rPr>
              <a:t>Fast turnaround:</a:t>
            </a:r>
          </a:p>
          <a:p>
            <a:pPr lvl="2" indent="-231775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20202"/>
                </a:solidFill>
              </a:rPr>
              <a:t>Once fax is received: takes </a:t>
            </a:r>
            <a:r>
              <a:rPr lang="en-US" sz="1400" dirty="0">
                <a:solidFill>
                  <a:srgbClr val="020202"/>
                </a:solidFill>
              </a:rPr>
              <a:t>3-5 day business </a:t>
            </a:r>
            <a:r>
              <a:rPr lang="en-US" sz="1400" dirty="0" smtClean="0">
                <a:solidFill>
                  <a:srgbClr val="020202"/>
                </a:solidFill>
              </a:rPr>
              <a:t>to receive a </a:t>
            </a:r>
            <a:r>
              <a:rPr lang="en-US" sz="1400" dirty="0">
                <a:solidFill>
                  <a:srgbClr val="020202"/>
                </a:solidFill>
              </a:rPr>
              <a:t>welcome </a:t>
            </a:r>
            <a:r>
              <a:rPr lang="en-US" sz="1400" dirty="0" smtClean="0">
                <a:solidFill>
                  <a:srgbClr val="020202"/>
                </a:solidFill>
              </a:rPr>
              <a:t>letter</a:t>
            </a:r>
          </a:p>
          <a:p>
            <a:pPr lvl="2" indent="-231775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20202"/>
                </a:solidFill>
              </a:rPr>
              <a:t>If additional information is needed – Enrollment team will call</a:t>
            </a:r>
          </a:p>
          <a:p>
            <a:pPr lvl="1" indent="-231775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20202"/>
                </a:solidFill>
              </a:rPr>
              <a:t>Beneficiary has confirmed enrollment status before going to pharmacy</a:t>
            </a:r>
          </a:p>
        </p:txBody>
      </p:sp>
      <p:sp>
        <p:nvSpPr>
          <p:cNvPr id="11" name="Title 2"/>
          <p:cNvSpPr txBox="1">
            <a:spLocks/>
          </p:cNvSpPr>
          <p:nvPr/>
        </p:nvSpPr>
        <p:spPr>
          <a:xfrm>
            <a:off x="753398" y="256353"/>
            <a:ext cx="7251699" cy="454421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chemeClr val="accent4"/>
                </a:solidFill>
                <a:latin typeface="Calibri"/>
                <a:ea typeface="+mj-ea"/>
                <a:cs typeface="Calibri"/>
              </a:defRPr>
            </a:lvl1pPr>
          </a:lstStyle>
          <a:p>
            <a:pPr algn="l"/>
            <a:r>
              <a:rPr lang="en-US" dirty="0" smtClean="0">
                <a:solidFill>
                  <a:srgbClr val="020202"/>
                </a:solidFill>
                <a:latin typeface="+mj-lt"/>
              </a:rPr>
              <a:t>LINET: Recent Changes</a:t>
            </a:r>
            <a:endParaRPr lang="en-US" dirty="0">
              <a:solidFill>
                <a:srgbClr val="020202"/>
              </a:solidFill>
              <a:latin typeface="+mj-lt"/>
            </a:endParaRPr>
          </a:p>
        </p:txBody>
      </p:sp>
      <p:sp>
        <p:nvSpPr>
          <p:cNvPr id="9" name="Slide Number Placeholder 4"/>
          <p:cNvSpPr txBox="1">
            <a:spLocks/>
          </p:cNvSpPr>
          <p:nvPr/>
        </p:nvSpPr>
        <p:spPr>
          <a:xfrm>
            <a:off x="6354397" y="4895642"/>
            <a:ext cx="2590800" cy="273844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100" dirty="0" smtClean="0">
                <a:solidFill>
                  <a:schemeClr val="tx2"/>
                </a:solidFill>
              </a:rPr>
              <a:t>|</a:t>
            </a:r>
            <a:fld id="{C49B64AA-6A48-F14E-9A59-925DAAEA33AD}" type="slidenum">
              <a:rPr lang="en-US" sz="1100" smtClean="0">
                <a:solidFill>
                  <a:srgbClr val="96999D"/>
                </a:solidFill>
              </a:rPr>
              <a:pPr algn="r"/>
              <a:t>8</a:t>
            </a:fld>
            <a:endParaRPr lang="en-US" sz="1100" dirty="0">
              <a:solidFill>
                <a:srgbClr val="96999D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6017655"/>
              </p:ext>
            </p:extLst>
          </p:nvPr>
        </p:nvGraphicFramePr>
        <p:xfrm>
          <a:off x="6905767" y="2187097"/>
          <a:ext cx="9144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4" name="Acrobat Document" showAsIcon="1" r:id="rId3" imgW="914400" imgH="792360" progId="Acrobat.Document.DC">
                  <p:embed/>
                </p:oleObj>
              </mc:Choice>
              <mc:Fallback>
                <p:oleObj name="Acrobat Document" showAsIcon="1" r:id="rId3" imgW="914400" imgH="792360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905767" y="2187097"/>
                        <a:ext cx="914400" cy="792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89092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37159" y="175261"/>
            <a:ext cx="548640" cy="548640"/>
            <a:chOff x="277423" y="242443"/>
            <a:chExt cx="633179" cy="633179"/>
          </a:xfrm>
          <a:solidFill>
            <a:srgbClr val="414042"/>
          </a:solidFill>
        </p:grpSpPr>
        <p:sp>
          <p:nvSpPr>
            <p:cNvPr id="15" name="Round Single Corner Rectangle 14"/>
            <p:cNvSpPr/>
            <p:nvPr/>
          </p:nvSpPr>
          <p:spPr>
            <a:xfrm rot="5400000">
              <a:off x="277423" y="242443"/>
              <a:ext cx="633179" cy="633179"/>
            </a:xfrm>
            <a:prstGeom prst="round1Rect">
              <a:avLst>
                <a:gd name="adj" fmla="val 18421"/>
              </a:avLst>
            </a:prstGeom>
            <a:grpFill/>
            <a:ln w="1905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smtClean="0">
                  <a:ln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endParaRPr kumimoji="0" lang="en-US" sz="1800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object 4"/>
            <p:cNvSpPr/>
            <p:nvPr/>
          </p:nvSpPr>
          <p:spPr>
            <a:xfrm>
              <a:off x="382768" y="347787"/>
              <a:ext cx="422492" cy="422492"/>
            </a:xfrm>
            <a:custGeom>
              <a:avLst/>
              <a:gdLst/>
              <a:ahLst/>
              <a:cxnLst/>
              <a:rect l="l" t="t" r="r" b="b"/>
              <a:pathLst>
                <a:path w="684530" h="684530">
                  <a:moveTo>
                    <a:pt x="342112" y="0"/>
                  </a:moveTo>
                  <a:lnTo>
                    <a:pt x="286692" y="4485"/>
                  </a:lnTo>
                  <a:lnTo>
                    <a:pt x="234092" y="17469"/>
                  </a:lnTo>
                  <a:lnTo>
                    <a:pt x="185023" y="38242"/>
                  </a:lnTo>
                  <a:lnTo>
                    <a:pt x="140193" y="66093"/>
                  </a:lnTo>
                  <a:lnTo>
                    <a:pt x="100314" y="100314"/>
                  </a:lnTo>
                  <a:lnTo>
                    <a:pt x="66093" y="140193"/>
                  </a:lnTo>
                  <a:lnTo>
                    <a:pt x="38242" y="185023"/>
                  </a:lnTo>
                  <a:lnTo>
                    <a:pt x="17469" y="234092"/>
                  </a:lnTo>
                  <a:lnTo>
                    <a:pt x="4485" y="286692"/>
                  </a:lnTo>
                  <a:lnTo>
                    <a:pt x="0" y="342112"/>
                  </a:lnTo>
                  <a:lnTo>
                    <a:pt x="1136" y="370130"/>
                  </a:lnTo>
                  <a:lnTo>
                    <a:pt x="9959" y="424229"/>
                  </a:lnTo>
                  <a:lnTo>
                    <a:pt x="26926" y="475152"/>
                  </a:lnTo>
                  <a:lnTo>
                    <a:pt x="51327" y="522190"/>
                  </a:lnTo>
                  <a:lnTo>
                    <a:pt x="82452" y="564634"/>
                  </a:lnTo>
                  <a:lnTo>
                    <a:pt x="119590" y="601773"/>
                  </a:lnTo>
                  <a:lnTo>
                    <a:pt x="162034" y="632897"/>
                  </a:lnTo>
                  <a:lnTo>
                    <a:pt x="209072" y="657298"/>
                  </a:lnTo>
                  <a:lnTo>
                    <a:pt x="259995" y="674265"/>
                  </a:lnTo>
                  <a:lnTo>
                    <a:pt x="314094" y="683088"/>
                  </a:lnTo>
                  <a:lnTo>
                    <a:pt x="342112" y="684225"/>
                  </a:lnTo>
                  <a:lnTo>
                    <a:pt x="370130" y="683088"/>
                  </a:lnTo>
                  <a:lnTo>
                    <a:pt x="397532" y="679739"/>
                  </a:lnTo>
                  <a:lnTo>
                    <a:pt x="424229" y="674265"/>
                  </a:lnTo>
                  <a:lnTo>
                    <a:pt x="450132" y="666755"/>
                  </a:lnTo>
                  <a:lnTo>
                    <a:pt x="470945" y="658888"/>
                  </a:lnTo>
                  <a:lnTo>
                    <a:pt x="342112" y="658888"/>
                  </a:lnTo>
                  <a:lnTo>
                    <a:pt x="316169" y="657836"/>
                  </a:lnTo>
                  <a:lnTo>
                    <a:pt x="266076" y="649665"/>
                  </a:lnTo>
                  <a:lnTo>
                    <a:pt x="218924" y="633954"/>
                  </a:lnTo>
                  <a:lnTo>
                    <a:pt x="175370" y="611359"/>
                  </a:lnTo>
                  <a:lnTo>
                    <a:pt x="136070" y="582538"/>
                  </a:lnTo>
                  <a:lnTo>
                    <a:pt x="101681" y="548149"/>
                  </a:lnTo>
                  <a:lnTo>
                    <a:pt x="72862" y="508849"/>
                  </a:lnTo>
                  <a:lnTo>
                    <a:pt x="50268" y="465294"/>
                  </a:lnTo>
                  <a:lnTo>
                    <a:pt x="34558" y="418144"/>
                  </a:lnTo>
                  <a:lnTo>
                    <a:pt x="26388" y="368054"/>
                  </a:lnTo>
                  <a:lnTo>
                    <a:pt x="25336" y="342112"/>
                  </a:lnTo>
                  <a:lnTo>
                    <a:pt x="26388" y="316170"/>
                  </a:lnTo>
                  <a:lnTo>
                    <a:pt x="34558" y="266081"/>
                  </a:lnTo>
                  <a:lnTo>
                    <a:pt x="50268" y="218930"/>
                  </a:lnTo>
                  <a:lnTo>
                    <a:pt x="72862" y="175376"/>
                  </a:lnTo>
                  <a:lnTo>
                    <a:pt x="101681" y="136075"/>
                  </a:lnTo>
                  <a:lnTo>
                    <a:pt x="136070" y="101686"/>
                  </a:lnTo>
                  <a:lnTo>
                    <a:pt x="175370" y="72865"/>
                  </a:lnTo>
                  <a:lnTo>
                    <a:pt x="218924" y="50270"/>
                  </a:lnTo>
                  <a:lnTo>
                    <a:pt x="266076" y="34559"/>
                  </a:lnTo>
                  <a:lnTo>
                    <a:pt x="316169" y="26388"/>
                  </a:lnTo>
                  <a:lnTo>
                    <a:pt x="342112" y="25336"/>
                  </a:lnTo>
                  <a:lnTo>
                    <a:pt x="470945" y="25336"/>
                  </a:lnTo>
                  <a:lnTo>
                    <a:pt x="450132" y="17469"/>
                  </a:lnTo>
                  <a:lnTo>
                    <a:pt x="424229" y="9959"/>
                  </a:lnTo>
                  <a:lnTo>
                    <a:pt x="397532" y="4485"/>
                  </a:lnTo>
                  <a:lnTo>
                    <a:pt x="370130" y="1136"/>
                  </a:lnTo>
                  <a:lnTo>
                    <a:pt x="342112" y="0"/>
                  </a:lnTo>
                  <a:close/>
                </a:path>
                <a:path w="684530" h="684530">
                  <a:moveTo>
                    <a:pt x="470945" y="25336"/>
                  </a:moveTo>
                  <a:lnTo>
                    <a:pt x="342112" y="25336"/>
                  </a:lnTo>
                  <a:lnTo>
                    <a:pt x="368054" y="26388"/>
                  </a:lnTo>
                  <a:lnTo>
                    <a:pt x="393425" y="29490"/>
                  </a:lnTo>
                  <a:lnTo>
                    <a:pt x="442127" y="41513"/>
                  </a:lnTo>
                  <a:lnTo>
                    <a:pt x="487562" y="60748"/>
                  </a:lnTo>
                  <a:lnTo>
                    <a:pt x="529072" y="86538"/>
                  </a:lnTo>
                  <a:lnTo>
                    <a:pt x="565999" y="118225"/>
                  </a:lnTo>
                  <a:lnTo>
                    <a:pt x="597686" y="155152"/>
                  </a:lnTo>
                  <a:lnTo>
                    <a:pt x="623476" y="196662"/>
                  </a:lnTo>
                  <a:lnTo>
                    <a:pt x="642711" y="242097"/>
                  </a:lnTo>
                  <a:lnTo>
                    <a:pt x="654734" y="290799"/>
                  </a:lnTo>
                  <a:lnTo>
                    <a:pt x="658888" y="342112"/>
                  </a:lnTo>
                  <a:lnTo>
                    <a:pt x="657836" y="368054"/>
                  </a:lnTo>
                  <a:lnTo>
                    <a:pt x="649665" y="418144"/>
                  </a:lnTo>
                  <a:lnTo>
                    <a:pt x="633954" y="465294"/>
                  </a:lnTo>
                  <a:lnTo>
                    <a:pt x="611359" y="508849"/>
                  </a:lnTo>
                  <a:lnTo>
                    <a:pt x="582538" y="548149"/>
                  </a:lnTo>
                  <a:lnTo>
                    <a:pt x="548149" y="582538"/>
                  </a:lnTo>
                  <a:lnTo>
                    <a:pt x="508849" y="611359"/>
                  </a:lnTo>
                  <a:lnTo>
                    <a:pt x="465294" y="633954"/>
                  </a:lnTo>
                  <a:lnTo>
                    <a:pt x="418144" y="649665"/>
                  </a:lnTo>
                  <a:lnTo>
                    <a:pt x="368054" y="657836"/>
                  </a:lnTo>
                  <a:lnTo>
                    <a:pt x="342112" y="658888"/>
                  </a:lnTo>
                  <a:lnTo>
                    <a:pt x="470945" y="658888"/>
                  </a:lnTo>
                  <a:lnTo>
                    <a:pt x="522190" y="632897"/>
                  </a:lnTo>
                  <a:lnTo>
                    <a:pt x="564634" y="601773"/>
                  </a:lnTo>
                  <a:lnTo>
                    <a:pt x="601773" y="564634"/>
                  </a:lnTo>
                  <a:lnTo>
                    <a:pt x="632897" y="522190"/>
                  </a:lnTo>
                  <a:lnTo>
                    <a:pt x="657298" y="475152"/>
                  </a:lnTo>
                  <a:lnTo>
                    <a:pt x="674265" y="424229"/>
                  </a:lnTo>
                  <a:lnTo>
                    <a:pt x="683088" y="370130"/>
                  </a:lnTo>
                  <a:lnTo>
                    <a:pt x="684225" y="342112"/>
                  </a:lnTo>
                  <a:lnTo>
                    <a:pt x="683088" y="314094"/>
                  </a:lnTo>
                  <a:lnTo>
                    <a:pt x="674265" y="259995"/>
                  </a:lnTo>
                  <a:lnTo>
                    <a:pt x="657298" y="209072"/>
                  </a:lnTo>
                  <a:lnTo>
                    <a:pt x="632897" y="162034"/>
                  </a:lnTo>
                  <a:lnTo>
                    <a:pt x="601773" y="119590"/>
                  </a:lnTo>
                  <a:lnTo>
                    <a:pt x="564634" y="82452"/>
                  </a:lnTo>
                  <a:lnTo>
                    <a:pt x="522190" y="51327"/>
                  </a:lnTo>
                  <a:lnTo>
                    <a:pt x="475152" y="26926"/>
                  </a:lnTo>
                  <a:lnTo>
                    <a:pt x="470945" y="25336"/>
                  </a:lnTo>
                  <a:close/>
                </a:path>
                <a:path w="684530" h="684530">
                  <a:moveTo>
                    <a:pt x="345521" y="253567"/>
                  </a:moveTo>
                  <a:lnTo>
                    <a:pt x="309124" y="272763"/>
                  </a:lnTo>
                  <a:lnTo>
                    <a:pt x="304101" y="519506"/>
                  </a:lnTo>
                  <a:lnTo>
                    <a:pt x="306782" y="533537"/>
                  </a:lnTo>
                  <a:lnTo>
                    <a:pt x="314132" y="545215"/>
                  </a:lnTo>
                  <a:lnTo>
                    <a:pt x="325115" y="553504"/>
                  </a:lnTo>
                  <a:lnTo>
                    <a:pt x="338691" y="557364"/>
                  </a:lnTo>
                  <a:lnTo>
                    <a:pt x="353951" y="554997"/>
                  </a:lnTo>
                  <a:lnTo>
                    <a:pt x="366306" y="548296"/>
                  </a:lnTo>
                  <a:lnTo>
                    <a:pt x="375088" y="538174"/>
                  </a:lnTo>
                  <a:lnTo>
                    <a:pt x="377243" y="532180"/>
                  </a:lnTo>
                  <a:lnTo>
                    <a:pt x="335127" y="532180"/>
                  </a:lnTo>
                  <a:lnTo>
                    <a:pt x="329425" y="526491"/>
                  </a:lnTo>
                  <a:lnTo>
                    <a:pt x="329425" y="284441"/>
                  </a:lnTo>
                  <a:lnTo>
                    <a:pt x="335127" y="278752"/>
                  </a:lnTo>
                  <a:lnTo>
                    <a:pt x="377688" y="278752"/>
                  </a:lnTo>
                  <a:lnTo>
                    <a:pt x="377429" y="277399"/>
                  </a:lnTo>
                  <a:lnTo>
                    <a:pt x="370077" y="265718"/>
                  </a:lnTo>
                  <a:lnTo>
                    <a:pt x="359095" y="257427"/>
                  </a:lnTo>
                  <a:lnTo>
                    <a:pt x="345521" y="253567"/>
                  </a:lnTo>
                  <a:close/>
                </a:path>
                <a:path w="684530" h="684530">
                  <a:moveTo>
                    <a:pt x="377688" y="278752"/>
                  </a:moveTo>
                  <a:lnTo>
                    <a:pt x="349097" y="278752"/>
                  </a:lnTo>
                  <a:lnTo>
                    <a:pt x="354774" y="284441"/>
                  </a:lnTo>
                  <a:lnTo>
                    <a:pt x="354774" y="526491"/>
                  </a:lnTo>
                  <a:lnTo>
                    <a:pt x="349097" y="532180"/>
                  </a:lnTo>
                  <a:lnTo>
                    <a:pt x="377243" y="532180"/>
                  </a:lnTo>
                  <a:lnTo>
                    <a:pt x="379628" y="525546"/>
                  </a:lnTo>
                  <a:lnTo>
                    <a:pt x="380110" y="519506"/>
                  </a:lnTo>
                  <a:lnTo>
                    <a:pt x="379991" y="290799"/>
                  </a:lnTo>
                  <a:lnTo>
                    <a:pt x="377688" y="278752"/>
                  </a:lnTo>
                  <a:close/>
                </a:path>
                <a:path w="684530" h="684530">
                  <a:moveTo>
                    <a:pt x="345521" y="152196"/>
                  </a:moveTo>
                  <a:lnTo>
                    <a:pt x="330261" y="154565"/>
                  </a:lnTo>
                  <a:lnTo>
                    <a:pt x="317906" y="161269"/>
                  </a:lnTo>
                  <a:lnTo>
                    <a:pt x="309124" y="171392"/>
                  </a:lnTo>
                  <a:lnTo>
                    <a:pt x="304583" y="184018"/>
                  </a:lnTo>
                  <a:lnTo>
                    <a:pt x="306608" y="200125"/>
                  </a:lnTo>
                  <a:lnTo>
                    <a:pt x="312754" y="212981"/>
                  </a:lnTo>
                  <a:lnTo>
                    <a:pt x="322186" y="222150"/>
                  </a:lnTo>
                  <a:lnTo>
                    <a:pt x="334069" y="227197"/>
                  </a:lnTo>
                  <a:lnTo>
                    <a:pt x="350762" y="225491"/>
                  </a:lnTo>
                  <a:lnTo>
                    <a:pt x="363984" y="219797"/>
                  </a:lnTo>
                  <a:lnTo>
                    <a:pt x="373448" y="210900"/>
                  </a:lnTo>
                  <a:lnTo>
                    <a:pt x="377364" y="202730"/>
                  </a:lnTo>
                  <a:lnTo>
                    <a:pt x="335127" y="202730"/>
                  </a:lnTo>
                  <a:lnTo>
                    <a:pt x="329425" y="197040"/>
                  </a:lnTo>
                  <a:lnTo>
                    <a:pt x="329425" y="183083"/>
                  </a:lnTo>
                  <a:lnTo>
                    <a:pt x="335127" y="177380"/>
                  </a:lnTo>
                  <a:lnTo>
                    <a:pt x="377688" y="177380"/>
                  </a:lnTo>
                  <a:lnTo>
                    <a:pt x="377429" y="176027"/>
                  </a:lnTo>
                  <a:lnTo>
                    <a:pt x="370077" y="164347"/>
                  </a:lnTo>
                  <a:lnTo>
                    <a:pt x="359095" y="156056"/>
                  </a:lnTo>
                  <a:lnTo>
                    <a:pt x="345521" y="152196"/>
                  </a:lnTo>
                  <a:close/>
                </a:path>
                <a:path w="684530" h="684530">
                  <a:moveTo>
                    <a:pt x="377688" y="177380"/>
                  </a:moveTo>
                  <a:lnTo>
                    <a:pt x="349097" y="177380"/>
                  </a:lnTo>
                  <a:lnTo>
                    <a:pt x="354774" y="183083"/>
                  </a:lnTo>
                  <a:lnTo>
                    <a:pt x="354774" y="197040"/>
                  </a:lnTo>
                  <a:lnTo>
                    <a:pt x="349097" y="202730"/>
                  </a:lnTo>
                  <a:lnTo>
                    <a:pt x="377364" y="202730"/>
                  </a:lnTo>
                  <a:lnTo>
                    <a:pt x="378870" y="199587"/>
                  </a:lnTo>
                  <a:lnTo>
                    <a:pt x="380110" y="190055"/>
                  </a:lnTo>
                  <a:lnTo>
                    <a:pt x="377688" y="17738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" name="Round Single Corner Rectangle 3"/>
          <p:cNvSpPr/>
          <p:nvPr/>
        </p:nvSpPr>
        <p:spPr>
          <a:xfrm>
            <a:off x="137160" y="175260"/>
            <a:ext cx="8774957" cy="4639808"/>
          </a:xfrm>
          <a:prstGeom prst="round1Rect">
            <a:avLst>
              <a:gd name="adj" fmla="val 9488"/>
            </a:avLst>
          </a:prstGeom>
          <a:noFill/>
          <a:ln w="19050" cmpd="sng">
            <a:solidFill>
              <a:srgbClr val="67676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1159517" y="788158"/>
            <a:ext cx="642546" cy="0"/>
          </a:xfrm>
          <a:prstGeom prst="line">
            <a:avLst/>
          </a:prstGeom>
          <a:ln w="19050" cmpd="sng">
            <a:solidFill>
              <a:srgbClr val="67676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12986" y="921186"/>
            <a:ext cx="8273635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2020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Reimbursement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rgbClr val="02020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Process</a:t>
            </a:r>
          </a:p>
          <a:p>
            <a:pPr marL="511175" lvl="1" indent="-285750">
              <a:buFont typeface="Arial" panose="020B0604020202020204" pitchFamily="34" charset="0"/>
              <a:buChar char="•"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2020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Beneficiaries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rgbClr val="02020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en-US" sz="1600" dirty="0">
                <a:solidFill>
                  <a:srgbClr val="020202"/>
                </a:solidFill>
              </a:rPr>
              <a:t>who have paid out of pocket for prescriptions during eligible periods can request reimbursement </a:t>
            </a:r>
            <a:r>
              <a:rPr lang="en-US" sz="1600" dirty="0" smtClean="0">
                <a:solidFill>
                  <a:srgbClr val="020202"/>
                </a:solidFill>
              </a:rPr>
              <a:t>in the following manner:</a:t>
            </a:r>
          </a:p>
          <a:p>
            <a:pPr marL="968375" lvl="2" indent="-285750">
              <a:buFont typeface="Courier New" panose="02070309020205020404" pitchFamily="49" charset="0"/>
              <a:buChar char="o"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2020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Complete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rgbClr val="02020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the reimbursement form included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2020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Medicare </a:t>
            </a:r>
            <a:r>
              <a:rPr lang="en-US" sz="1600" dirty="0" smtClean="0">
                <a:solidFill>
                  <a:srgbClr val="020202"/>
                </a:solidFill>
                <a:latin typeface="Calibri"/>
              </a:rPr>
              <a:t>beneficiaries who have paid out of pocket for prescriptions during eligible periods can request reimbursement.</a:t>
            </a:r>
          </a:p>
          <a:p>
            <a:pPr marL="968375" lvl="2" indent="-285750">
              <a:buFont typeface="Courier New" panose="02070309020205020404" pitchFamily="49" charset="0"/>
              <a:buChar char="o"/>
              <a:defRPr/>
            </a:pPr>
            <a:r>
              <a:rPr lang="en-US" sz="1600" dirty="0" smtClean="0">
                <a:solidFill>
                  <a:srgbClr val="020202"/>
                </a:solidFill>
                <a:latin typeface="Calibri"/>
              </a:rPr>
              <a:t>Form is also available online at:  </a:t>
            </a:r>
            <a:r>
              <a:rPr lang="en-US" sz="1600" dirty="0" smtClean="0">
                <a:solidFill>
                  <a:srgbClr val="020202"/>
                </a:solidFill>
                <a:latin typeface="Calibri"/>
                <a:hlinkClick r:id="rId3"/>
              </a:rPr>
              <a:t>www.humana.com/LINET</a:t>
            </a:r>
            <a:endParaRPr lang="en-US" sz="1600" dirty="0" smtClean="0">
              <a:solidFill>
                <a:srgbClr val="020202"/>
              </a:solidFill>
              <a:latin typeface="Calibri"/>
            </a:endParaRPr>
          </a:p>
          <a:p>
            <a:pPr marL="968375" lvl="2" indent="-285750">
              <a:buFont typeface="Courier New" panose="02070309020205020404" pitchFamily="49" charset="0"/>
              <a:buChar char="o"/>
              <a:defRPr/>
            </a:pPr>
            <a:r>
              <a:rPr lang="en-US" sz="1600" dirty="0" smtClean="0">
                <a:solidFill>
                  <a:srgbClr val="020202"/>
                </a:solidFill>
                <a:latin typeface="Calibri"/>
              </a:rPr>
              <a:t>Direct link to form: </a:t>
            </a:r>
            <a:r>
              <a:rPr lang="en-US" sz="1200" dirty="0" smtClean="0">
                <a:solidFill>
                  <a:srgbClr val="020202"/>
                </a:solidFill>
                <a:hlinkClick r:id="rId4"/>
              </a:rPr>
              <a:t>https</a:t>
            </a:r>
            <a:r>
              <a:rPr lang="en-US" sz="1200" dirty="0">
                <a:solidFill>
                  <a:srgbClr val="020202"/>
                </a:solidFill>
                <a:hlinkClick r:id="rId4"/>
              </a:rPr>
              <a:t>://</a:t>
            </a:r>
            <a:r>
              <a:rPr lang="en-US" sz="1200" dirty="0" smtClean="0">
                <a:solidFill>
                  <a:srgbClr val="020202"/>
                </a:solidFill>
                <a:hlinkClick r:id="rId4"/>
              </a:rPr>
              <a:t>docushare-web.apps.cf.humana.com/Marketing/docushare-app?file=3792139</a:t>
            </a:r>
            <a:endParaRPr lang="en-US" sz="1600" dirty="0">
              <a:solidFill>
                <a:srgbClr val="020202"/>
              </a:solidFill>
              <a:latin typeface="Calibri"/>
            </a:endParaRPr>
          </a:p>
          <a:p>
            <a:pPr marL="968375" lvl="2" indent="-285750">
              <a:buFont typeface="Courier New" panose="02070309020205020404" pitchFamily="49" charset="0"/>
              <a:buChar char="o"/>
              <a:defRPr/>
            </a:pPr>
            <a:r>
              <a:rPr lang="en-US" sz="1600" dirty="0" smtClean="0">
                <a:solidFill>
                  <a:srgbClr val="020202"/>
                </a:solidFill>
                <a:latin typeface="Calibri"/>
              </a:rPr>
              <a:t>Please include all pharmacy receipts</a:t>
            </a:r>
          </a:p>
          <a:p>
            <a:pPr marL="225425" lvl="1">
              <a:defRPr/>
            </a:pPr>
            <a:endParaRPr lang="en-US" sz="1600" dirty="0" smtClean="0">
              <a:solidFill>
                <a:srgbClr val="020202"/>
              </a:solidFill>
              <a:latin typeface="Calibri"/>
            </a:endParaRPr>
          </a:p>
          <a:p>
            <a:pPr marL="511175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dirty="0" smtClean="0">
                <a:solidFill>
                  <a:srgbClr val="020202"/>
                </a:solidFill>
                <a:latin typeface="Calibri"/>
              </a:rPr>
              <a:t>Mail or fax to completed form &amp; Receipts to:</a:t>
            </a:r>
          </a:p>
          <a:p>
            <a:pPr marL="225425" marR="0" lvl="1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600" dirty="0">
                <a:solidFill>
                  <a:srgbClr val="020202"/>
                </a:solidFill>
                <a:latin typeface="Calibri"/>
              </a:rPr>
              <a:t>	</a:t>
            </a:r>
            <a:r>
              <a:rPr lang="en-US" sz="1600" dirty="0" smtClean="0">
                <a:solidFill>
                  <a:srgbClr val="020202"/>
                </a:solidFill>
                <a:latin typeface="Calibri"/>
              </a:rPr>
              <a:t>		 		Medicare’s Limited Income NET Program</a:t>
            </a:r>
          </a:p>
          <a:p>
            <a:pPr marL="225425" marR="0" lvl="1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600" dirty="0">
                <a:solidFill>
                  <a:srgbClr val="020202"/>
                </a:solidFill>
                <a:latin typeface="Calibri"/>
              </a:rPr>
              <a:t>	</a:t>
            </a:r>
            <a:r>
              <a:rPr lang="en-US" sz="1600" dirty="0" smtClean="0">
                <a:solidFill>
                  <a:srgbClr val="020202"/>
                </a:solidFill>
                <a:latin typeface="Calibri"/>
              </a:rPr>
              <a:t>						P.0. Box 14310</a:t>
            </a:r>
          </a:p>
          <a:p>
            <a:pPr marL="225425" marR="0" lvl="1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600" dirty="0">
                <a:solidFill>
                  <a:srgbClr val="020202"/>
                </a:solidFill>
                <a:latin typeface="Calibri"/>
              </a:rPr>
              <a:t>	</a:t>
            </a:r>
            <a:r>
              <a:rPr lang="en-US" sz="1600" dirty="0" smtClean="0">
                <a:solidFill>
                  <a:srgbClr val="020202"/>
                </a:solidFill>
                <a:latin typeface="Calibri"/>
              </a:rPr>
              <a:t>					Lexington, KY 40512-4310</a:t>
            </a:r>
          </a:p>
          <a:p>
            <a:pPr marL="2968625" lvl="7">
              <a:defRPr/>
            </a:pPr>
            <a:r>
              <a:rPr lang="en-US" dirty="0" smtClean="0">
                <a:solidFill>
                  <a:srgbClr val="020202"/>
                </a:solidFill>
                <a:latin typeface="Calibri"/>
              </a:rPr>
              <a:t>Fax: 1.877.210.5592</a:t>
            </a:r>
          </a:p>
          <a:p>
            <a:pPr marL="2968625" lvl="7"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rgbClr val="02020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itle 2"/>
          <p:cNvSpPr txBox="1">
            <a:spLocks/>
          </p:cNvSpPr>
          <p:nvPr/>
        </p:nvSpPr>
        <p:spPr>
          <a:xfrm>
            <a:off x="753398" y="256353"/>
            <a:ext cx="7251699" cy="454421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chemeClr val="accent4"/>
                </a:solidFill>
                <a:latin typeface="Calibri"/>
                <a:ea typeface="+mj-ea"/>
                <a:cs typeface="Calibri"/>
              </a:defRPr>
            </a:lvl1pPr>
          </a:lstStyle>
          <a:p>
            <a:pPr algn="l"/>
            <a:r>
              <a:rPr lang="en-US" sz="2400" dirty="0">
                <a:solidFill>
                  <a:srgbClr val="020202"/>
                </a:solidFill>
              </a:rPr>
              <a:t>LINET: </a:t>
            </a:r>
            <a:r>
              <a:rPr lang="en-US" sz="2400" dirty="0" smtClean="0">
                <a:solidFill>
                  <a:srgbClr val="020202"/>
                </a:solidFill>
              </a:rPr>
              <a:t>Requesting Retroactive Reimbursement</a:t>
            </a:r>
            <a:endParaRPr lang="en-US" sz="2400" dirty="0">
              <a:solidFill>
                <a:srgbClr val="020202"/>
              </a:solidFill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20202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9" name="Slide Number Placeholder 4"/>
          <p:cNvSpPr txBox="1">
            <a:spLocks/>
          </p:cNvSpPr>
          <p:nvPr/>
        </p:nvSpPr>
        <p:spPr>
          <a:xfrm>
            <a:off x="6354397" y="4895642"/>
            <a:ext cx="2590800" cy="273844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E841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|</a:t>
            </a:r>
            <a:fld id="{C49B64AA-6A48-F14E-9A59-925DAAEA33AD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96999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96999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0120675"/>
              </p:ext>
            </p:extLst>
          </p:nvPr>
        </p:nvGraphicFramePr>
        <p:xfrm>
          <a:off x="6933175" y="3296205"/>
          <a:ext cx="877830" cy="7406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" name="Acrobat Document" showAsIcon="1" r:id="rId5" imgW="914400" imgH="771480" progId="Acrobat.Document.DC">
                  <p:embed/>
                </p:oleObj>
              </mc:Choice>
              <mc:Fallback>
                <p:oleObj name="Acrobat Document" showAsIcon="1" r:id="rId5" imgW="914400" imgH="771480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933175" y="3296205"/>
                        <a:ext cx="877830" cy="7406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1062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3">
      <a:dk1>
        <a:srgbClr val="414042"/>
      </a:dk1>
      <a:lt1>
        <a:sysClr val="window" lastClr="FFFFFF"/>
      </a:lt1>
      <a:dk2>
        <a:srgbClr val="4E8416"/>
      </a:dk2>
      <a:lt2>
        <a:srgbClr val="1D5B2D"/>
      </a:lt2>
      <a:accent1>
        <a:srgbClr val="4E8416"/>
      </a:accent1>
      <a:accent2>
        <a:srgbClr val="1D5B2D"/>
      </a:accent2>
      <a:accent3>
        <a:srgbClr val="AA005F"/>
      </a:accent3>
      <a:accent4>
        <a:srgbClr val="414042"/>
      </a:accent4>
      <a:accent5>
        <a:srgbClr val="808080"/>
      </a:accent5>
      <a:accent6>
        <a:srgbClr val="D5D5D5"/>
      </a:accent6>
      <a:hlink>
        <a:srgbClr val="4E8416"/>
      </a:hlink>
      <a:folHlink>
        <a:srgbClr val="1D5B2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5_Office Theme">
  <a:themeElements>
    <a:clrScheme name="Custom 2">
      <a:dk1>
        <a:srgbClr val="504E26"/>
      </a:dk1>
      <a:lt1>
        <a:sysClr val="window" lastClr="FFFFFF"/>
      </a:lt1>
      <a:dk2>
        <a:srgbClr val="76BD45"/>
      </a:dk2>
      <a:lt2>
        <a:srgbClr val="2C5F25"/>
      </a:lt2>
      <a:accent1>
        <a:srgbClr val="76BD45"/>
      </a:accent1>
      <a:accent2>
        <a:srgbClr val="2C5F25"/>
      </a:accent2>
      <a:accent3>
        <a:srgbClr val="AB0056"/>
      </a:accent3>
      <a:accent4>
        <a:srgbClr val="464749"/>
      </a:accent4>
      <a:accent5>
        <a:srgbClr val="96999D"/>
      </a:accent5>
      <a:accent6>
        <a:srgbClr val="C7C9CF"/>
      </a:accent6>
      <a:hlink>
        <a:srgbClr val="76BD45"/>
      </a:hlink>
      <a:folHlink>
        <a:srgbClr val="2C5F2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Office Theme">
  <a:themeElements>
    <a:clrScheme name="Custom 2">
      <a:dk1>
        <a:srgbClr val="504E26"/>
      </a:dk1>
      <a:lt1>
        <a:sysClr val="window" lastClr="FFFFFF"/>
      </a:lt1>
      <a:dk2>
        <a:srgbClr val="76BD45"/>
      </a:dk2>
      <a:lt2>
        <a:srgbClr val="2C5F25"/>
      </a:lt2>
      <a:accent1>
        <a:srgbClr val="76BD45"/>
      </a:accent1>
      <a:accent2>
        <a:srgbClr val="2C5F25"/>
      </a:accent2>
      <a:accent3>
        <a:srgbClr val="AB0056"/>
      </a:accent3>
      <a:accent4>
        <a:srgbClr val="464749"/>
      </a:accent4>
      <a:accent5>
        <a:srgbClr val="96999D"/>
      </a:accent5>
      <a:accent6>
        <a:srgbClr val="C7C9CF"/>
      </a:accent6>
      <a:hlink>
        <a:srgbClr val="76BD45"/>
      </a:hlink>
      <a:folHlink>
        <a:srgbClr val="2C5F2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6_Office Theme">
  <a:themeElements>
    <a:clrScheme name="Custom 14">
      <a:dk1>
        <a:srgbClr val="504E26"/>
      </a:dk1>
      <a:lt1>
        <a:sysClr val="window" lastClr="FFFFFF"/>
      </a:lt1>
      <a:dk2>
        <a:srgbClr val="76BD45"/>
      </a:dk2>
      <a:lt2>
        <a:srgbClr val="2C5F25"/>
      </a:lt2>
      <a:accent1>
        <a:srgbClr val="76BD45"/>
      </a:accent1>
      <a:accent2>
        <a:srgbClr val="2C5F25"/>
      </a:accent2>
      <a:accent3>
        <a:srgbClr val="AB0056"/>
      </a:accent3>
      <a:accent4>
        <a:srgbClr val="464749"/>
      </a:accent4>
      <a:accent5>
        <a:srgbClr val="96999D"/>
      </a:accent5>
      <a:accent6>
        <a:srgbClr val="C7C9CF"/>
      </a:accent6>
      <a:hlink>
        <a:srgbClr val="76BD45"/>
      </a:hlink>
      <a:folHlink>
        <a:srgbClr val="2C5F2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2_Office Theme">
  <a:themeElements>
    <a:clrScheme name="Custom 2">
      <a:dk1>
        <a:srgbClr val="504E26"/>
      </a:dk1>
      <a:lt1>
        <a:sysClr val="window" lastClr="FFFFFF"/>
      </a:lt1>
      <a:dk2>
        <a:srgbClr val="76BD45"/>
      </a:dk2>
      <a:lt2>
        <a:srgbClr val="2C5F25"/>
      </a:lt2>
      <a:accent1>
        <a:srgbClr val="76BD45"/>
      </a:accent1>
      <a:accent2>
        <a:srgbClr val="2C5F25"/>
      </a:accent2>
      <a:accent3>
        <a:srgbClr val="AB0056"/>
      </a:accent3>
      <a:accent4>
        <a:srgbClr val="464749"/>
      </a:accent4>
      <a:accent5>
        <a:srgbClr val="96999D"/>
      </a:accent5>
      <a:accent6>
        <a:srgbClr val="C7C9CF"/>
      </a:accent6>
      <a:hlink>
        <a:srgbClr val="76BD45"/>
      </a:hlink>
      <a:folHlink>
        <a:srgbClr val="2C5F2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3_Office Theme">
  <a:themeElements>
    <a:clrScheme name="Custom 2">
      <a:dk1>
        <a:srgbClr val="504E26"/>
      </a:dk1>
      <a:lt1>
        <a:sysClr val="window" lastClr="FFFFFF"/>
      </a:lt1>
      <a:dk2>
        <a:srgbClr val="76BD45"/>
      </a:dk2>
      <a:lt2>
        <a:srgbClr val="2C5F25"/>
      </a:lt2>
      <a:accent1>
        <a:srgbClr val="76BD45"/>
      </a:accent1>
      <a:accent2>
        <a:srgbClr val="2C5F25"/>
      </a:accent2>
      <a:accent3>
        <a:srgbClr val="AB0056"/>
      </a:accent3>
      <a:accent4>
        <a:srgbClr val="464749"/>
      </a:accent4>
      <a:accent5>
        <a:srgbClr val="96999D"/>
      </a:accent5>
      <a:accent6>
        <a:srgbClr val="C7C9CF"/>
      </a:accent6>
      <a:hlink>
        <a:srgbClr val="76BD45"/>
      </a:hlink>
      <a:folHlink>
        <a:srgbClr val="2C5F2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4_Office Theme">
  <a:themeElements>
    <a:clrScheme name="Custom 2">
      <a:dk1>
        <a:srgbClr val="504E26"/>
      </a:dk1>
      <a:lt1>
        <a:sysClr val="window" lastClr="FFFFFF"/>
      </a:lt1>
      <a:dk2>
        <a:srgbClr val="76BD45"/>
      </a:dk2>
      <a:lt2>
        <a:srgbClr val="2C5F25"/>
      </a:lt2>
      <a:accent1>
        <a:srgbClr val="76BD45"/>
      </a:accent1>
      <a:accent2>
        <a:srgbClr val="2C5F25"/>
      </a:accent2>
      <a:accent3>
        <a:srgbClr val="AB0056"/>
      </a:accent3>
      <a:accent4>
        <a:srgbClr val="464749"/>
      </a:accent4>
      <a:accent5>
        <a:srgbClr val="96999D"/>
      </a:accent5>
      <a:accent6>
        <a:srgbClr val="C7C9CF"/>
      </a:accent6>
      <a:hlink>
        <a:srgbClr val="76BD45"/>
      </a:hlink>
      <a:folHlink>
        <a:srgbClr val="2C5F2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8_Office Theme">
  <a:themeElements>
    <a:clrScheme name="Custom 2">
      <a:dk1>
        <a:srgbClr val="504E26"/>
      </a:dk1>
      <a:lt1>
        <a:sysClr val="window" lastClr="FFFFFF"/>
      </a:lt1>
      <a:dk2>
        <a:srgbClr val="76BD45"/>
      </a:dk2>
      <a:lt2>
        <a:srgbClr val="2C5F25"/>
      </a:lt2>
      <a:accent1>
        <a:srgbClr val="76BD45"/>
      </a:accent1>
      <a:accent2>
        <a:srgbClr val="2C5F25"/>
      </a:accent2>
      <a:accent3>
        <a:srgbClr val="AB0056"/>
      </a:accent3>
      <a:accent4>
        <a:srgbClr val="464749"/>
      </a:accent4>
      <a:accent5>
        <a:srgbClr val="96999D"/>
      </a:accent5>
      <a:accent6>
        <a:srgbClr val="C7C9CF"/>
      </a:accent6>
      <a:hlink>
        <a:srgbClr val="76BD45"/>
      </a:hlink>
      <a:folHlink>
        <a:srgbClr val="2C5F2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SS SUPD Strategy (003)" id="{DE82132F-A421-4281-8292-DAE177FCB2F5}" vid="{46DD9580-C21D-49DD-92D0-3F509F998684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2E22A0A991C749BC7A22DEEC2D066A" ma:contentTypeVersion="12" ma:contentTypeDescription="Create a new document." ma:contentTypeScope="" ma:versionID="25f5bc9f5b7fa5a93ec44370133ee50b">
  <xsd:schema xmlns:xsd="http://www.w3.org/2001/XMLSchema" xmlns:xs="http://www.w3.org/2001/XMLSchema" xmlns:p="http://schemas.microsoft.com/office/2006/metadata/properties" xmlns:ns1="http://schemas.microsoft.com/sharepoint/v3" xmlns:ns3="030f4bba-9d73-4b07-9d25-45ada6797398" targetNamespace="http://schemas.microsoft.com/office/2006/metadata/properties" ma:root="true" ma:fieldsID="6da672b357f23c1e1f0e115f8393d5f2" ns1:_="" ns3:_="">
    <xsd:import namespace="http://schemas.microsoft.com/sharepoint/v3"/>
    <xsd:import namespace="030f4bba-9d73-4b07-9d25-45ada679739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0f4bba-9d73-4b07-9d25-45ada679739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A442751-EED0-4E07-9956-A90C47F49F8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030f4bba-9d73-4b07-9d25-45ada679739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D46D11B-F051-414C-A027-164C4E18CC75}">
  <ds:schemaRefs>
    <ds:schemaRef ds:uri="http://purl.org/dc/terms/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030f4bba-9d73-4b07-9d25-45ada6797398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5516396-1FFB-4665-9884-8AD63A12796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27826</TotalTime>
  <Words>659</Words>
  <Application>Microsoft Office PowerPoint</Application>
  <PresentationFormat>On-screen Show (16:9)</PresentationFormat>
  <Paragraphs>166</Paragraphs>
  <Slides>12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8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8" baseType="lpstr">
      <vt:lpstr>ＭＳ Ｐゴシック</vt:lpstr>
      <vt:lpstr>Arial</vt:lpstr>
      <vt:lpstr>Calibri</vt:lpstr>
      <vt:lpstr>Calibri Light</vt:lpstr>
      <vt:lpstr>Courier New</vt:lpstr>
      <vt:lpstr>FS Humana</vt:lpstr>
      <vt:lpstr>Source Sans Pro Light</vt:lpstr>
      <vt:lpstr>Office Theme</vt:lpstr>
      <vt:lpstr>5_Office Theme</vt:lpstr>
      <vt:lpstr>1_Office Theme</vt:lpstr>
      <vt:lpstr>6_Office Theme</vt:lpstr>
      <vt:lpstr>2_Office Theme</vt:lpstr>
      <vt:lpstr>3_Office Theme</vt:lpstr>
      <vt:lpstr>4_Office Theme</vt:lpstr>
      <vt:lpstr>8_Office Theme</vt:lpstr>
      <vt:lpstr>Acrobat Document</vt:lpstr>
      <vt:lpstr>   Vanessa Carson 8/20/2021</vt:lpstr>
      <vt:lpstr>PowerPoint Presentation</vt:lpstr>
      <vt:lpstr>PowerPoint Presentation</vt:lpstr>
      <vt:lpstr>PowerPoint Presentation</vt:lpstr>
      <vt:lpstr>PowerPoint Presentation</vt:lpstr>
      <vt:lpstr>LINET: New for 2021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HUmana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kdixon6@humana.com</dc:creator>
  <cp:lastModifiedBy>Vanessa Carson</cp:lastModifiedBy>
  <cp:revision>432</cp:revision>
  <dcterms:created xsi:type="dcterms:W3CDTF">2017-02-23T15:37:27Z</dcterms:created>
  <dcterms:modified xsi:type="dcterms:W3CDTF">2021-08-20T01:28:58Z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0x010100382E22A0A991C749BC7A22DEEC2D066A</vt:lpwstr>
  </property>
  <property fmtid="{D5CDD505-2E9C-101B-9397-08002B2CF9AE}" pid="3" name="TitusGUID">
    <vt:lpwstr>acfd6c63-3dd6-4b0d-abec-227dc683a5f0</vt:lpwstr>
  </property>
  <property fmtid="{D5CDD505-2E9C-101B-9397-08002B2CF9AE}" pid="4" name="HumanaClassification">
    <vt:lpwstr>I</vt:lpwstr>
  </property>
  <property fmtid="{D5CDD505-2E9C-101B-9397-08002B2CF9AE}" pid="5" name="ScannedBy">
    <vt:lpwstr>TCS-ContentScanned</vt:lpwstr>
  </property>
</Properties>
</file>