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66" r:id="rId4"/>
    <p:sldId id="261" r:id="rId5"/>
    <p:sldId id="262" r:id="rId6"/>
    <p:sldId id="267" r:id="rId7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42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D46F-C611-492F-9116-6C66B15E6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9E1D9C-FDDC-4503-9194-9F4EE4192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E491C-B3CF-4CBD-BFB8-ED96F4246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F8100-1E30-4DB2-9E19-444FA519D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86441-EB03-45C7-AA70-FBBC80BF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6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60C4D-121F-47BF-89AA-7723956F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D2191-1E1C-4A06-937E-ABBD697A9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D2E14-F36B-47B8-AFC8-BCBE434C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4CFBB-791F-4D2D-8B32-2363ADF1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177D9-5243-4C8C-BA7A-E000560E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2E685C-94EF-47C0-9D59-CCED1BC8A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A8556-7B9C-4927-946C-A79FDDC6B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58321-2E6A-4A71-A033-DAE78CC68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A5CD9-5C0E-479B-9C3E-8F082BD5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EA429-776C-4389-BD1A-B187C430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9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87703-EF38-4DE0-BD74-D621569C5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734EC-BFB6-40E4-A504-CCE76B4B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34FD5-A0D9-4ADA-B627-FF0D918F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D229E-1917-4167-AB62-EE2C2645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358BB-80FB-4031-80FE-2397A733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5A64-88C2-41A0-BFB9-8CFA03C42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1968D-6130-49A5-AE93-A133BEECA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95CBD-C34F-4126-A011-B9D53D67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EB766-7395-4179-8369-DF012EB06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531A5-CFC5-498D-A392-766ACE81D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7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334E5-C96A-49F0-A469-B11149D7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99AB3-A0EA-4858-A759-52DDA3DBE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E139D-B1EA-4E8C-812B-DE463A76F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65E7B-7732-4639-B646-88452E81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0FD95-0012-4263-86DC-BC53EE15E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5DC87-A61F-495B-B678-EE2B31DBA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4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98BE4-E05F-455D-ADBA-6CFE8A70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C37A8-F5D3-4A20-B302-3269D8CFA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7E412-7E0F-4722-B057-39850192A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B0A53-3818-4BDA-BB4B-09B90D49C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DC032B-C69A-4CDD-9C3C-689C3DBF2B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3DD157-A11C-4F0F-9D66-79F40867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58AB3D-2B02-4295-9682-584512002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885465-DD82-458C-AB94-6152BF17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0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0C479-1633-4FB2-A164-BA6F0AE9C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0E9B9-C253-4AA8-AB19-B2071D3C7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8C2C0-72FC-49CD-892C-DDB68858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99D02-3BF5-4722-A917-F9D63836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5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98553B-EAD5-45F6-894E-68FFF63A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D15D18-D998-402D-9EDB-419CC18D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95B9F-9BBA-4F1B-9E56-992D9918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1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F6B1-9423-487B-9840-F1440FB4A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8B155-D496-4252-9725-F126DC030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87B5A6-0418-4199-8164-33D30A14E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51368-0C7B-4B8E-BFAB-B7A9AD78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05EE3-FAA4-44C7-8125-CCC2B961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223DB-C515-4590-8DF0-64638BDAD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6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177F3-228D-4911-8831-46817F500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2805A6-E1EC-4261-8B38-9ED701B63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B4EE8-7D28-4937-85D2-11B318BF2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33BA5-A52B-41E2-B02B-7723914EF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78CC5-EEAE-4299-AE98-93EE1161F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6F2F1-2C2D-457D-8301-595F24F2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0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90D882-4B1D-4A45-B87B-1FB9232E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2E4B4-9EE1-474A-99E8-9E307A99F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200EC-7022-4E94-A15C-ADADB35D2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E831-A9D1-47DF-8BF9-AC1E39CEEE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60F9F-B932-4291-B05B-E53FFBB27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829C3-13F5-4D04-B6F8-BEC654E9B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E0E15-5C94-47B5-B59F-CF75A99F4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9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waar.org/medicare-outreach-and-assistance-resourc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waar.org/api/cms/viewFile/id/200568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waar.org/api/cms/viewFile/id/2006486" TargetMode="External"/><Relationship Id="rId2" Type="http://schemas.openxmlformats.org/officeDocument/2006/relationships/hyperlink" Target="https://www.cms.gov/About-CMS/Agency-Information/OMH/equity-initiatives/c2c/consumerresources/c2c-covid-19-resourc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ebbie.bisswurm@gwaar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D24967-B80A-423D-86C3-04FD2A284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>
                <a:solidFill>
                  <a:srgbClr val="FFFFFF"/>
                </a:solidFill>
              </a:rPr>
              <a:t>Maximize Your Print Outreach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0AB534-AB5A-4506-B411-2BBF928F0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040" y="4870824"/>
            <a:ext cx="9893593" cy="1458258"/>
          </a:xfrm>
        </p:spPr>
        <p:txBody>
          <a:bodyPr anchor="ctr">
            <a:normAutofit/>
          </a:bodyPr>
          <a:lstStyle/>
          <a:p>
            <a:pPr algn="l"/>
            <a:endParaRPr lang="en-US" dirty="0"/>
          </a:p>
          <a:p>
            <a:pPr algn="l"/>
            <a:r>
              <a:rPr lang="en-US" sz="2800" dirty="0"/>
              <a:t>EBS Training Webinar</a:t>
            </a:r>
          </a:p>
          <a:p>
            <a:pPr algn="l"/>
            <a:r>
              <a:rPr lang="en-US" sz="2800" dirty="0"/>
              <a:t>February 2021</a:t>
            </a:r>
          </a:p>
        </p:txBody>
      </p:sp>
    </p:spTree>
    <p:extLst>
      <p:ext uri="{BB962C8B-B14F-4D97-AF65-F5344CB8AC3E}">
        <p14:creationId xmlns:p14="http://schemas.microsoft.com/office/powerpoint/2010/main" val="193252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7A00D-07D4-4DE1-9C0E-E7125FFD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5400" dirty="0">
                <a:solidFill>
                  <a:srgbClr val="FFFFFF"/>
                </a:solidFill>
              </a:rPr>
              <a:t>2021 Outreach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8C310-211F-4FCE-B93E-97B38F197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As the pandemic continues, we may be limited on face-to-face interactions.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Reach beneficiaries with Printed Outreach Materials.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What materials to use?</a:t>
            </a:r>
          </a:p>
          <a:p>
            <a:r>
              <a:rPr lang="en-US" sz="2400" dirty="0"/>
              <a:t>Where to take print materials?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938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1BC7FC-42DD-4ECF-8041-2302260F2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Printed Outreach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94479-0D38-44B1-AC64-C5E7A025C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649480"/>
            <a:ext cx="6861058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GWAAR website: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hlinkClick r:id="rId2"/>
              </a:rPr>
              <a:t>Medicare Outreach and Assistance Resources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sz="2400" dirty="0"/>
              <a:t>Articles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Brochures/Inserts and Posters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Materials targeting Hard–to-Reach Communities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Other printable outreach materials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980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376D29-8437-4876-9234-D621465CC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Distributing Materials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66306-4D89-439D-B5C0-0189E07DA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hlinkClick r:id="rId2"/>
              </a:rPr>
              <a:t>Potential Outreach Targets</a:t>
            </a:r>
            <a:r>
              <a:rPr lang="en-US" sz="2400" dirty="0"/>
              <a:t> *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Use as a checklist.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Provide resources to inform/educate community partners.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Provide resources that community partners can distribute to their clients.</a:t>
            </a:r>
          </a:p>
        </p:txBody>
      </p:sp>
    </p:spTree>
    <p:extLst>
      <p:ext uri="{BB962C8B-B14F-4D97-AF65-F5344CB8AC3E}">
        <p14:creationId xmlns:p14="http://schemas.microsoft.com/office/powerpoint/2010/main" val="311730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75B2C3-0ADD-4FE7-B789-53979D4D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964" y="305501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 COVID-19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Vaccine Info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AF448-50A4-423A-AC54-10C28D5F5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191" y="511388"/>
            <a:ext cx="7661954" cy="6043494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CMS </a:t>
            </a:r>
            <a:r>
              <a:rPr lang="en-US" sz="2400" dirty="0">
                <a:hlinkClick r:id="rId2"/>
              </a:rPr>
              <a:t>Coverage to Care (C2C) COVID-19 Resources</a:t>
            </a:r>
            <a:endParaRPr lang="en-US" sz="24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2400" dirty="0"/>
              <a:t>COVID-19 Vaccine Resources – </a:t>
            </a:r>
            <a:r>
              <a:rPr lang="en-US" sz="2400" dirty="0">
                <a:hlinkClick r:id="rId3"/>
              </a:rPr>
              <a:t>Handout for Partners</a:t>
            </a:r>
            <a:endParaRPr lang="en-US" sz="2400" dirty="0"/>
          </a:p>
          <a:p>
            <a:pPr marL="0" indent="0">
              <a:buNone/>
            </a:pPr>
            <a:endParaRPr lang="en-US" sz="1200" dirty="0"/>
          </a:p>
          <a:p>
            <a:pPr>
              <a:spcAft>
                <a:spcPts val="600"/>
              </a:spcAft>
            </a:pPr>
            <a:r>
              <a:rPr lang="en-US" sz="2400" dirty="0"/>
              <a:t>Materials available in multiple languages to help agencies reach vulnerable populations.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Prevent Fraud related to the vaccine!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/>
              <a:t>Medicare covers cost of vaccine.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/>
              <a:t>N</a:t>
            </a:r>
            <a:r>
              <a:rPr lang="en-US" sz="2000" dirty="0">
                <a:effectLst/>
              </a:rPr>
              <a:t>eed to show your Medicare card when receiving your vaccine.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</a:rPr>
              <a:t>You can't pay to put your name on a list to get the vaccine.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You can't pay to get early access to a vaccine.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Don't share your personal or financial information if someone calls, texts, or emails you promising access to the vaccine for a fee.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7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98388-1236-4138-9AC4-31F7736C4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800" dirty="0"/>
              <a:t>Thank you!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2400" dirty="0"/>
              <a:t>Debbie Bisswurm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Debbie.bisswurm@gwaar.org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608-228-8098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304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</TotalTime>
  <Words>224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Maximize Your Print Outreach</vt:lpstr>
      <vt:lpstr>2021 Outreach </vt:lpstr>
      <vt:lpstr>Printed Outreach Materials</vt:lpstr>
      <vt:lpstr>Distributing Materials </vt:lpstr>
      <vt:lpstr> COVID-19  Vaccine Info and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Maximize Your Print Outreach</dc:title>
  <dc:creator>Debbie Bisswurm</dc:creator>
  <cp:lastModifiedBy>Debbie</cp:lastModifiedBy>
  <cp:revision>23</cp:revision>
  <cp:lastPrinted>2021-02-09T22:30:17Z</cp:lastPrinted>
  <dcterms:created xsi:type="dcterms:W3CDTF">2021-02-04T19:57:53Z</dcterms:created>
  <dcterms:modified xsi:type="dcterms:W3CDTF">2021-02-09T22:31:01Z</dcterms:modified>
</cp:coreProperties>
</file>