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7" r:id="rId3"/>
    <p:sldId id="281" r:id="rId4"/>
    <p:sldId id="282" r:id="rId5"/>
    <p:sldId id="269" r:id="rId6"/>
    <p:sldId id="271" r:id="rId7"/>
    <p:sldId id="272" r:id="rId8"/>
    <p:sldId id="274" r:id="rId9"/>
    <p:sldId id="286" r:id="rId10"/>
    <p:sldId id="279" r:id="rId11"/>
    <p:sldId id="280" r:id="rId12"/>
    <p:sldId id="284" r:id="rId13"/>
    <p:sldId id="289" r:id="rId14"/>
    <p:sldId id="303" r:id="rId15"/>
    <p:sldId id="287" r:id="rId16"/>
    <p:sldId id="304" r:id="rId17"/>
    <p:sldId id="276" r:id="rId18"/>
    <p:sldId id="302" r:id="rId19"/>
    <p:sldId id="301" r:id="rId20"/>
    <p:sldId id="293" r:id="rId21"/>
    <p:sldId id="297" r:id="rId22"/>
    <p:sldId id="294" r:id="rId23"/>
    <p:sldId id="295" r:id="rId24"/>
    <p:sldId id="298" r:id="rId25"/>
    <p:sldId id="300" r:id="rId26"/>
    <p:sldId id="288" r:id="rId27"/>
    <p:sldId id="277" r:id="rId28"/>
    <p:sldId id="290" r:id="rId29"/>
    <p:sldId id="305" r:id="rId30"/>
    <p:sldId id="299" r:id="rId31"/>
    <p:sldId id="306" r:id="rId32"/>
    <p:sldId id="258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Sullivan" initials="AS" lastIdx="1" clrIdx="0">
    <p:extLst>
      <p:ext uri="{19B8F6BF-5375-455C-9EA6-DF929625EA0E}">
        <p15:presenceInfo xmlns:p15="http://schemas.microsoft.com/office/powerpoint/2012/main" userId="S::Angela.Sullivan@gwaar.org::cb87f02b-8a57-4a87-a745-f7819814f0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14:09:30.89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8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00906-85AE-4340-8DE7-811C71394F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4DF8CD-C6FB-4E75-987F-6547AF4D90B8}">
      <dgm:prSet/>
      <dgm:spPr/>
      <dgm:t>
        <a:bodyPr/>
        <a:lstStyle/>
        <a:p>
          <a:r>
            <a:rPr lang="en-US"/>
            <a:t>You are the frontline to many living at home alone and isolated during this pandemic.</a:t>
          </a:r>
        </a:p>
      </dgm:t>
    </dgm:pt>
    <dgm:pt modelId="{A90E3854-E8A9-4A5A-98FC-64A55CAFF549}" type="parTrans" cxnId="{9DEDFD87-8EDF-46FD-B8EA-F1E9B44798DF}">
      <dgm:prSet/>
      <dgm:spPr/>
      <dgm:t>
        <a:bodyPr/>
        <a:lstStyle/>
        <a:p>
          <a:endParaRPr lang="en-US"/>
        </a:p>
      </dgm:t>
    </dgm:pt>
    <dgm:pt modelId="{97DD37CC-C045-4750-A075-D0E72369F130}" type="sibTrans" cxnId="{9DEDFD87-8EDF-46FD-B8EA-F1E9B44798DF}">
      <dgm:prSet/>
      <dgm:spPr/>
      <dgm:t>
        <a:bodyPr/>
        <a:lstStyle/>
        <a:p>
          <a:endParaRPr lang="en-US"/>
        </a:p>
      </dgm:t>
    </dgm:pt>
    <dgm:pt modelId="{316CA020-2B42-462E-BEA7-43F3A15DA365}">
      <dgm:prSet/>
      <dgm:spPr/>
      <dgm:t>
        <a:bodyPr/>
        <a:lstStyle/>
        <a:p>
          <a:r>
            <a:rPr lang="en-US" dirty="0"/>
            <a:t>You</a:t>
          </a:r>
          <a:r>
            <a:rPr lang="en-US" baseline="0" dirty="0"/>
            <a:t> make a difference in their day – in their lives – not just with the food you bring.</a:t>
          </a:r>
          <a:endParaRPr lang="en-US" dirty="0"/>
        </a:p>
      </dgm:t>
    </dgm:pt>
    <dgm:pt modelId="{3D91EBDC-2D3C-47A4-94B7-C5E850542AF1}" type="parTrans" cxnId="{B3E0E891-C726-4738-84A7-42E767C2845F}">
      <dgm:prSet/>
      <dgm:spPr/>
      <dgm:t>
        <a:bodyPr/>
        <a:lstStyle/>
        <a:p>
          <a:endParaRPr lang="en-US"/>
        </a:p>
      </dgm:t>
    </dgm:pt>
    <dgm:pt modelId="{2898EB92-6A10-436D-AB73-0705A42043E8}" type="sibTrans" cxnId="{B3E0E891-C726-4738-84A7-42E767C2845F}">
      <dgm:prSet/>
      <dgm:spPr/>
      <dgm:t>
        <a:bodyPr/>
        <a:lstStyle/>
        <a:p>
          <a:endParaRPr lang="en-US"/>
        </a:p>
      </dgm:t>
    </dgm:pt>
    <dgm:pt modelId="{9EA53EAC-F3D6-4A4D-A27B-1E2715A175E9}">
      <dgm:prSet/>
      <dgm:spPr/>
      <dgm:t>
        <a:bodyPr/>
        <a:lstStyle/>
        <a:p>
          <a:r>
            <a:rPr lang="en-US" baseline="0" dirty="0"/>
            <a:t>You make a difference when you connect with them – person-to-person.</a:t>
          </a:r>
          <a:endParaRPr lang="en-US" dirty="0"/>
        </a:p>
      </dgm:t>
    </dgm:pt>
    <dgm:pt modelId="{CEAE6D64-EAB6-4F6B-90A3-81EDA7779AAC}" type="parTrans" cxnId="{EA253A1E-C797-4861-8C45-F2CBBD095EDD}">
      <dgm:prSet/>
      <dgm:spPr/>
      <dgm:t>
        <a:bodyPr/>
        <a:lstStyle/>
        <a:p>
          <a:endParaRPr lang="en-US"/>
        </a:p>
      </dgm:t>
    </dgm:pt>
    <dgm:pt modelId="{E3C4500B-6B9E-44AF-BA35-9E746CC45C60}" type="sibTrans" cxnId="{EA253A1E-C797-4861-8C45-F2CBBD095EDD}">
      <dgm:prSet/>
      <dgm:spPr/>
      <dgm:t>
        <a:bodyPr/>
        <a:lstStyle/>
        <a:p>
          <a:endParaRPr lang="en-US"/>
        </a:p>
      </dgm:t>
    </dgm:pt>
    <dgm:pt modelId="{E9F0B134-1743-496F-9295-A2E6A663C808}" type="pres">
      <dgm:prSet presAssocID="{17900906-85AE-4340-8DE7-811C71394F61}" presName="linear" presStyleCnt="0">
        <dgm:presLayoutVars>
          <dgm:animLvl val="lvl"/>
          <dgm:resizeHandles val="exact"/>
        </dgm:presLayoutVars>
      </dgm:prSet>
      <dgm:spPr/>
    </dgm:pt>
    <dgm:pt modelId="{9CF19EC9-52BF-46B8-A41F-87F7497E02F4}" type="pres">
      <dgm:prSet presAssocID="{B54DF8CD-C6FB-4E75-987F-6547AF4D90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5D0E80-CC2E-42E9-B47F-525B59445691}" type="pres">
      <dgm:prSet presAssocID="{97DD37CC-C045-4750-A075-D0E72369F130}" presName="spacer" presStyleCnt="0"/>
      <dgm:spPr/>
    </dgm:pt>
    <dgm:pt modelId="{54C34CB7-EF9E-4D17-8A6C-8EAA42F338C8}" type="pres">
      <dgm:prSet presAssocID="{316CA020-2B42-462E-BEA7-43F3A15DA3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537635-447C-4EBB-ABEF-08170E5C54ED}" type="pres">
      <dgm:prSet presAssocID="{2898EB92-6A10-436D-AB73-0705A42043E8}" presName="spacer" presStyleCnt="0"/>
      <dgm:spPr/>
    </dgm:pt>
    <dgm:pt modelId="{D7D77A18-357E-49BA-9B71-130B3B311369}" type="pres">
      <dgm:prSet presAssocID="{9EA53EAC-F3D6-4A4D-A27B-1E2715A175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5EEF10-07AF-45F3-BCCB-48815EA370AC}" type="presOf" srcId="{9EA53EAC-F3D6-4A4D-A27B-1E2715A175E9}" destId="{D7D77A18-357E-49BA-9B71-130B3B311369}" srcOrd="0" destOrd="0" presId="urn:microsoft.com/office/officeart/2005/8/layout/vList2"/>
    <dgm:cxn modelId="{EA253A1E-C797-4861-8C45-F2CBBD095EDD}" srcId="{17900906-85AE-4340-8DE7-811C71394F61}" destId="{9EA53EAC-F3D6-4A4D-A27B-1E2715A175E9}" srcOrd="2" destOrd="0" parTransId="{CEAE6D64-EAB6-4F6B-90A3-81EDA7779AAC}" sibTransId="{E3C4500B-6B9E-44AF-BA35-9E746CC45C60}"/>
    <dgm:cxn modelId="{9DEDFD87-8EDF-46FD-B8EA-F1E9B44798DF}" srcId="{17900906-85AE-4340-8DE7-811C71394F61}" destId="{B54DF8CD-C6FB-4E75-987F-6547AF4D90B8}" srcOrd="0" destOrd="0" parTransId="{A90E3854-E8A9-4A5A-98FC-64A55CAFF549}" sibTransId="{97DD37CC-C045-4750-A075-D0E72369F130}"/>
    <dgm:cxn modelId="{B3E0E891-C726-4738-84A7-42E767C2845F}" srcId="{17900906-85AE-4340-8DE7-811C71394F61}" destId="{316CA020-2B42-462E-BEA7-43F3A15DA365}" srcOrd="1" destOrd="0" parTransId="{3D91EBDC-2D3C-47A4-94B7-C5E850542AF1}" sibTransId="{2898EB92-6A10-436D-AB73-0705A42043E8}"/>
    <dgm:cxn modelId="{29CFB7A4-D5EF-4F24-B834-1ABD03631A93}" type="presOf" srcId="{17900906-85AE-4340-8DE7-811C71394F61}" destId="{E9F0B134-1743-496F-9295-A2E6A663C808}" srcOrd="0" destOrd="0" presId="urn:microsoft.com/office/officeart/2005/8/layout/vList2"/>
    <dgm:cxn modelId="{70ABD9E2-D1A5-470A-A1CD-4C73CC222EC8}" type="presOf" srcId="{316CA020-2B42-462E-BEA7-43F3A15DA365}" destId="{54C34CB7-EF9E-4D17-8A6C-8EAA42F338C8}" srcOrd="0" destOrd="0" presId="urn:microsoft.com/office/officeart/2005/8/layout/vList2"/>
    <dgm:cxn modelId="{7EE943F6-F3BD-4D56-9836-7DAF6FEFF269}" type="presOf" srcId="{B54DF8CD-C6FB-4E75-987F-6547AF4D90B8}" destId="{9CF19EC9-52BF-46B8-A41F-87F7497E02F4}" srcOrd="0" destOrd="0" presId="urn:microsoft.com/office/officeart/2005/8/layout/vList2"/>
    <dgm:cxn modelId="{D9000033-9B96-410F-91D8-A86EE18AC7B2}" type="presParOf" srcId="{E9F0B134-1743-496F-9295-A2E6A663C808}" destId="{9CF19EC9-52BF-46B8-A41F-87F7497E02F4}" srcOrd="0" destOrd="0" presId="urn:microsoft.com/office/officeart/2005/8/layout/vList2"/>
    <dgm:cxn modelId="{737CF78B-3C4E-4BFC-8F01-9795CD374C46}" type="presParOf" srcId="{E9F0B134-1743-496F-9295-A2E6A663C808}" destId="{E55D0E80-CC2E-42E9-B47F-525B59445691}" srcOrd="1" destOrd="0" presId="urn:microsoft.com/office/officeart/2005/8/layout/vList2"/>
    <dgm:cxn modelId="{3683E683-07D9-4004-8C82-502F49DEB638}" type="presParOf" srcId="{E9F0B134-1743-496F-9295-A2E6A663C808}" destId="{54C34CB7-EF9E-4D17-8A6C-8EAA42F338C8}" srcOrd="2" destOrd="0" presId="urn:microsoft.com/office/officeart/2005/8/layout/vList2"/>
    <dgm:cxn modelId="{85A05FAC-3202-4917-820F-3FFBECB1A0B3}" type="presParOf" srcId="{E9F0B134-1743-496F-9295-A2E6A663C808}" destId="{35537635-447C-4EBB-ABEF-08170E5C54ED}" srcOrd="3" destOrd="0" presId="urn:microsoft.com/office/officeart/2005/8/layout/vList2"/>
    <dgm:cxn modelId="{F3913003-31C2-4334-AB51-EBA759235701}" type="presParOf" srcId="{E9F0B134-1743-496F-9295-A2E6A663C808}" destId="{D7D77A18-357E-49BA-9B71-130B3B3113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A6A1FC-A9B7-4E8F-BC4E-4D82F0ED55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954DC-56C5-4BA8-A886-16402B9D0713}">
      <dgm:prSet/>
      <dgm:spPr/>
      <dgm:t>
        <a:bodyPr/>
        <a:lstStyle/>
        <a:p>
          <a:r>
            <a:rPr lang="en-US" dirty="0"/>
            <a:t>What makes you suspect it</a:t>
          </a:r>
        </a:p>
      </dgm:t>
    </dgm:pt>
    <dgm:pt modelId="{212F8674-7E60-4ED4-A699-C811BB3B3212}" type="parTrans" cxnId="{BAD492BE-3A1C-4235-A2B5-1357E723238D}">
      <dgm:prSet/>
      <dgm:spPr/>
      <dgm:t>
        <a:bodyPr/>
        <a:lstStyle/>
        <a:p>
          <a:endParaRPr lang="en-US"/>
        </a:p>
      </dgm:t>
    </dgm:pt>
    <dgm:pt modelId="{34CB2C6C-7D1B-4A13-ADAE-8DB1274FF31F}" type="sibTrans" cxnId="{BAD492BE-3A1C-4235-A2B5-1357E723238D}">
      <dgm:prSet/>
      <dgm:spPr/>
      <dgm:t>
        <a:bodyPr/>
        <a:lstStyle/>
        <a:p>
          <a:endParaRPr lang="en-US"/>
        </a:p>
      </dgm:t>
    </dgm:pt>
    <dgm:pt modelId="{109CFF79-5211-447B-B7CE-25F6D201CB2D}">
      <dgm:prSet/>
      <dgm:spPr/>
      <dgm:t>
        <a:bodyPr/>
        <a:lstStyle/>
        <a:p>
          <a:r>
            <a:rPr lang="en-US" dirty="0"/>
            <a:t>How do you ask?</a:t>
          </a:r>
        </a:p>
      </dgm:t>
    </dgm:pt>
    <dgm:pt modelId="{636F3C3D-E336-4C31-9915-C8D8C6B38B70}" type="parTrans" cxnId="{9D0BB950-7056-4473-BAB9-3BA8AA83C2CB}">
      <dgm:prSet/>
      <dgm:spPr/>
      <dgm:t>
        <a:bodyPr/>
        <a:lstStyle/>
        <a:p>
          <a:endParaRPr lang="en-US"/>
        </a:p>
      </dgm:t>
    </dgm:pt>
    <dgm:pt modelId="{3FE8D9FC-DEFE-428D-AEB9-66D242C0CFA4}" type="sibTrans" cxnId="{9D0BB950-7056-4473-BAB9-3BA8AA83C2CB}">
      <dgm:prSet/>
      <dgm:spPr/>
      <dgm:t>
        <a:bodyPr/>
        <a:lstStyle/>
        <a:p>
          <a:endParaRPr lang="en-US"/>
        </a:p>
      </dgm:t>
    </dgm:pt>
    <dgm:pt modelId="{026580DA-6935-40BD-8B87-AEE13A3C2B80}">
      <dgm:prSet/>
      <dgm:spPr/>
      <dgm:t>
        <a:bodyPr/>
        <a:lstStyle/>
        <a:p>
          <a:r>
            <a:rPr lang="en-US" dirty="0"/>
            <a:t>What do you do with the information?</a:t>
          </a:r>
        </a:p>
      </dgm:t>
    </dgm:pt>
    <dgm:pt modelId="{9C305AE5-EFAC-4749-B8E5-CE5A983DD7A0}" type="parTrans" cxnId="{949B5A82-AF0B-408E-B8F1-98B71913CCBE}">
      <dgm:prSet/>
      <dgm:spPr/>
      <dgm:t>
        <a:bodyPr/>
        <a:lstStyle/>
        <a:p>
          <a:endParaRPr lang="en-US"/>
        </a:p>
      </dgm:t>
    </dgm:pt>
    <dgm:pt modelId="{8672A702-E0A5-49D6-A0F8-DB7164EA314C}" type="sibTrans" cxnId="{949B5A82-AF0B-408E-B8F1-98B71913CCBE}">
      <dgm:prSet/>
      <dgm:spPr/>
      <dgm:t>
        <a:bodyPr/>
        <a:lstStyle/>
        <a:p>
          <a:endParaRPr lang="en-US"/>
        </a:p>
      </dgm:t>
    </dgm:pt>
    <dgm:pt modelId="{F017C0F5-0531-4FD4-B510-778A8FEA4940}">
      <dgm:prSet/>
      <dgm:spPr/>
      <dgm:t>
        <a:bodyPr/>
        <a:lstStyle/>
        <a:p>
          <a:r>
            <a:rPr lang="en-US" dirty="0"/>
            <a:t>See glasses/bottles around/in trash</a:t>
          </a:r>
        </a:p>
      </dgm:t>
    </dgm:pt>
    <dgm:pt modelId="{0417111B-5612-488D-97EC-06C420EFFAE0}" type="parTrans" cxnId="{00EA080C-FC7C-4D8A-AAB0-92F664F79A6F}">
      <dgm:prSet/>
      <dgm:spPr/>
      <dgm:t>
        <a:bodyPr/>
        <a:lstStyle/>
        <a:p>
          <a:endParaRPr lang="en-US"/>
        </a:p>
      </dgm:t>
    </dgm:pt>
    <dgm:pt modelId="{01561642-C711-43F0-BBE0-0A3FCBCB0B7C}" type="sibTrans" cxnId="{00EA080C-FC7C-4D8A-AAB0-92F664F79A6F}">
      <dgm:prSet/>
      <dgm:spPr/>
      <dgm:t>
        <a:bodyPr/>
        <a:lstStyle/>
        <a:p>
          <a:endParaRPr lang="en-US"/>
        </a:p>
      </dgm:t>
    </dgm:pt>
    <dgm:pt modelId="{66547E94-9C31-40B0-88EE-96096CA2E49D}">
      <dgm:prSet/>
      <dgm:spPr/>
      <dgm:t>
        <a:bodyPr/>
        <a:lstStyle/>
        <a:p>
          <a:r>
            <a:rPr lang="en-US" dirty="0"/>
            <a:t>Smell alcohol</a:t>
          </a:r>
        </a:p>
      </dgm:t>
    </dgm:pt>
    <dgm:pt modelId="{7CA2FFB2-21BA-44FE-981B-3709470535EA}" type="parTrans" cxnId="{73761EBD-EF81-42A3-9E0B-6C1DC608B78A}">
      <dgm:prSet/>
      <dgm:spPr/>
      <dgm:t>
        <a:bodyPr/>
        <a:lstStyle/>
        <a:p>
          <a:endParaRPr lang="en-US"/>
        </a:p>
      </dgm:t>
    </dgm:pt>
    <dgm:pt modelId="{1A367BDB-3119-4ECE-8794-56BEC4D6A684}" type="sibTrans" cxnId="{73761EBD-EF81-42A3-9E0B-6C1DC608B78A}">
      <dgm:prSet/>
      <dgm:spPr/>
      <dgm:t>
        <a:bodyPr/>
        <a:lstStyle/>
        <a:p>
          <a:endParaRPr lang="en-US"/>
        </a:p>
      </dgm:t>
    </dgm:pt>
    <dgm:pt modelId="{E52E3628-2D67-4D87-B0CD-65DCB3EE6BE4}">
      <dgm:prSet/>
      <dgm:spPr/>
      <dgm:t>
        <a:bodyPr/>
        <a:lstStyle/>
        <a:p>
          <a:r>
            <a:rPr lang="en-US" dirty="0"/>
            <a:t>Change in behavior –more irritable, extra calm, slurred speech</a:t>
          </a:r>
        </a:p>
      </dgm:t>
    </dgm:pt>
    <dgm:pt modelId="{50B86228-61A6-412B-AAD5-F3A40FF257E2}" type="parTrans" cxnId="{9DB3DB25-7F28-4506-986D-4975BA09C873}">
      <dgm:prSet/>
      <dgm:spPr/>
      <dgm:t>
        <a:bodyPr/>
        <a:lstStyle/>
        <a:p>
          <a:endParaRPr lang="en-US"/>
        </a:p>
      </dgm:t>
    </dgm:pt>
    <dgm:pt modelId="{E43002F6-57AF-4096-8947-0D352D6A5C1A}" type="sibTrans" cxnId="{9DB3DB25-7F28-4506-986D-4975BA09C873}">
      <dgm:prSet/>
      <dgm:spPr/>
      <dgm:t>
        <a:bodyPr/>
        <a:lstStyle/>
        <a:p>
          <a:endParaRPr lang="en-US"/>
        </a:p>
      </dgm:t>
    </dgm:pt>
    <dgm:pt modelId="{7557AC0A-D1B9-437F-87DC-39D96599D92D}">
      <dgm:prSet/>
      <dgm:spPr/>
      <dgm:t>
        <a:bodyPr/>
        <a:lstStyle/>
        <a:p>
          <a:r>
            <a:rPr lang="en-US" dirty="0"/>
            <a:t>“I notice ….., I’m wondering if you’ve been enjoying a drink or two?”</a:t>
          </a:r>
        </a:p>
      </dgm:t>
    </dgm:pt>
    <dgm:pt modelId="{C1A27DE3-9564-4CCA-900C-6451F225E446}" type="parTrans" cxnId="{3A1E7CD8-4275-42B2-A1BA-F0855424291F}">
      <dgm:prSet/>
      <dgm:spPr/>
      <dgm:t>
        <a:bodyPr/>
        <a:lstStyle/>
        <a:p>
          <a:endParaRPr lang="en-US"/>
        </a:p>
      </dgm:t>
    </dgm:pt>
    <dgm:pt modelId="{757AD67A-54D0-4D96-854A-E3AC2420D063}" type="sibTrans" cxnId="{3A1E7CD8-4275-42B2-A1BA-F0855424291F}">
      <dgm:prSet/>
      <dgm:spPr/>
      <dgm:t>
        <a:bodyPr/>
        <a:lstStyle/>
        <a:p>
          <a:endParaRPr lang="en-US"/>
        </a:p>
      </dgm:t>
    </dgm:pt>
    <dgm:pt modelId="{E1B7E7EF-2432-481C-AA84-BB4B7C2BC8B5}">
      <dgm:prSet/>
      <dgm:spPr/>
      <dgm:t>
        <a:bodyPr/>
        <a:lstStyle/>
        <a:p>
          <a:r>
            <a:rPr lang="en-US" dirty="0"/>
            <a:t>“You seem different today,  (tell them what you observe),  I’m wondering if….”</a:t>
          </a:r>
        </a:p>
      </dgm:t>
    </dgm:pt>
    <dgm:pt modelId="{8DB65115-3640-4969-81D3-C13A83C02A92}" type="parTrans" cxnId="{69E5C9B6-662C-46CC-B402-C1AC54C481FD}">
      <dgm:prSet/>
      <dgm:spPr/>
      <dgm:t>
        <a:bodyPr/>
        <a:lstStyle/>
        <a:p>
          <a:endParaRPr lang="en-US"/>
        </a:p>
      </dgm:t>
    </dgm:pt>
    <dgm:pt modelId="{4CCD1C61-FB6F-49B0-8580-5BE888F72826}" type="sibTrans" cxnId="{69E5C9B6-662C-46CC-B402-C1AC54C481FD}">
      <dgm:prSet/>
      <dgm:spPr/>
      <dgm:t>
        <a:bodyPr/>
        <a:lstStyle/>
        <a:p>
          <a:endParaRPr lang="en-US"/>
        </a:p>
      </dgm:t>
    </dgm:pt>
    <dgm:pt modelId="{7A9648C3-FC3F-482D-B84C-02174DDF8306}">
      <dgm:prSet/>
      <dgm:spPr/>
      <dgm:t>
        <a:bodyPr/>
        <a:lstStyle/>
        <a:p>
          <a:r>
            <a:rPr lang="en-US" dirty="0"/>
            <a:t>“I’m concerned……”</a:t>
          </a:r>
        </a:p>
      </dgm:t>
    </dgm:pt>
    <dgm:pt modelId="{59BC2C83-379C-4011-B5DC-1E0336A628D8}" type="parTrans" cxnId="{13FE7F7A-DF31-4855-9A18-3F79DC073F9B}">
      <dgm:prSet/>
      <dgm:spPr/>
      <dgm:t>
        <a:bodyPr/>
        <a:lstStyle/>
        <a:p>
          <a:endParaRPr lang="en-US"/>
        </a:p>
      </dgm:t>
    </dgm:pt>
    <dgm:pt modelId="{E9EF092E-B00C-4591-A5FC-FE39E26F7EEF}" type="sibTrans" cxnId="{13FE7F7A-DF31-4855-9A18-3F79DC073F9B}">
      <dgm:prSet/>
      <dgm:spPr/>
      <dgm:t>
        <a:bodyPr/>
        <a:lstStyle/>
        <a:p>
          <a:endParaRPr lang="en-US"/>
        </a:p>
      </dgm:t>
    </dgm:pt>
    <dgm:pt modelId="{14BA8C9D-B19A-46CB-8BEE-30820F62D274}">
      <dgm:prSet/>
      <dgm:spPr/>
      <dgm:t>
        <a:bodyPr/>
        <a:lstStyle/>
        <a:p>
          <a:r>
            <a:rPr lang="en-US" dirty="0"/>
            <a:t>Offer to help connecting them with resources: family, AA sponsor, doctor</a:t>
          </a:r>
        </a:p>
      </dgm:t>
    </dgm:pt>
    <dgm:pt modelId="{FAB2B029-1351-4078-8CCC-1AA37B1FF896}" type="parTrans" cxnId="{7F3619AC-BB03-4180-B0A1-84903403F471}">
      <dgm:prSet/>
      <dgm:spPr/>
      <dgm:t>
        <a:bodyPr/>
        <a:lstStyle/>
        <a:p>
          <a:endParaRPr lang="en-US"/>
        </a:p>
      </dgm:t>
    </dgm:pt>
    <dgm:pt modelId="{B01C327C-8A79-4F6E-BDD9-C621552F2B53}" type="sibTrans" cxnId="{7F3619AC-BB03-4180-B0A1-84903403F471}">
      <dgm:prSet/>
      <dgm:spPr/>
      <dgm:t>
        <a:bodyPr/>
        <a:lstStyle/>
        <a:p>
          <a:endParaRPr lang="en-US"/>
        </a:p>
      </dgm:t>
    </dgm:pt>
    <dgm:pt modelId="{1E82ECB3-4844-4879-A24A-4C9CD9597D4A}">
      <dgm:prSet/>
      <dgm:spPr/>
      <dgm:t>
        <a:bodyPr/>
        <a:lstStyle/>
        <a:p>
          <a:r>
            <a:rPr lang="en-US" dirty="0"/>
            <a:t>AA sponsor or SMART Recovery (wirco.org)  </a:t>
          </a:r>
        </a:p>
      </dgm:t>
    </dgm:pt>
    <dgm:pt modelId="{AE7C1FA2-E795-4331-80C1-7110D5F70B65}" type="parTrans" cxnId="{76E199B9-14F3-4788-8DEA-19B5523FDA67}">
      <dgm:prSet/>
      <dgm:spPr/>
      <dgm:t>
        <a:bodyPr/>
        <a:lstStyle/>
        <a:p>
          <a:endParaRPr lang="en-US"/>
        </a:p>
      </dgm:t>
    </dgm:pt>
    <dgm:pt modelId="{3B15CDE9-1DA9-4BC6-B390-DB1190D0C659}" type="sibTrans" cxnId="{76E199B9-14F3-4788-8DEA-19B5523FDA67}">
      <dgm:prSet/>
      <dgm:spPr/>
      <dgm:t>
        <a:bodyPr/>
        <a:lstStyle/>
        <a:p>
          <a:endParaRPr lang="en-US"/>
        </a:p>
      </dgm:t>
    </dgm:pt>
    <dgm:pt modelId="{F6EFED0F-71CD-4B4E-AF35-64A1C64C8BE6}">
      <dgm:prSet/>
      <dgm:spPr/>
      <dgm:t>
        <a:bodyPr/>
        <a:lstStyle/>
        <a:p>
          <a:r>
            <a:rPr lang="en-US" dirty="0"/>
            <a:t>Assess safety and need for immediate intervention</a:t>
          </a:r>
        </a:p>
      </dgm:t>
    </dgm:pt>
    <dgm:pt modelId="{A754600D-C70F-4196-8A42-915EC59DA1B3}" type="parTrans" cxnId="{CA1D736E-2873-4F59-8C51-D9BBB8638705}">
      <dgm:prSet/>
      <dgm:spPr/>
      <dgm:t>
        <a:bodyPr/>
        <a:lstStyle/>
        <a:p>
          <a:endParaRPr lang="en-US"/>
        </a:p>
      </dgm:t>
    </dgm:pt>
    <dgm:pt modelId="{3CC60060-CC45-4915-9507-FF4AC8A07DC5}" type="sibTrans" cxnId="{CA1D736E-2873-4F59-8C51-D9BBB8638705}">
      <dgm:prSet/>
      <dgm:spPr/>
      <dgm:t>
        <a:bodyPr/>
        <a:lstStyle/>
        <a:p>
          <a:endParaRPr lang="en-US"/>
        </a:p>
      </dgm:t>
    </dgm:pt>
    <dgm:pt modelId="{D9653C44-C7F3-4625-B95C-FF93A07463C9}" type="pres">
      <dgm:prSet presAssocID="{41A6A1FC-A9B7-4E8F-BC4E-4D82F0ED5582}" presName="linear" presStyleCnt="0">
        <dgm:presLayoutVars>
          <dgm:animLvl val="lvl"/>
          <dgm:resizeHandles val="exact"/>
        </dgm:presLayoutVars>
      </dgm:prSet>
      <dgm:spPr/>
    </dgm:pt>
    <dgm:pt modelId="{57D13D86-E15A-4FC6-96A8-44CB3C55D25C}" type="pres">
      <dgm:prSet presAssocID="{C10954DC-56C5-4BA8-A886-16402B9D07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43BD00-0FE4-4FC3-99CF-CD37CEED88D5}" type="pres">
      <dgm:prSet presAssocID="{C10954DC-56C5-4BA8-A886-16402B9D0713}" presName="childText" presStyleLbl="revTx" presStyleIdx="0" presStyleCnt="3">
        <dgm:presLayoutVars>
          <dgm:bulletEnabled val="1"/>
        </dgm:presLayoutVars>
      </dgm:prSet>
      <dgm:spPr/>
    </dgm:pt>
    <dgm:pt modelId="{44B1D5C3-D10D-415D-844F-91A4555D4336}" type="pres">
      <dgm:prSet presAssocID="{109CFF79-5211-447B-B7CE-25F6D201CB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B1E8F6-DC6D-4265-A5C5-A787F7A44E1E}" type="pres">
      <dgm:prSet presAssocID="{109CFF79-5211-447B-B7CE-25F6D201CB2D}" presName="childText" presStyleLbl="revTx" presStyleIdx="1" presStyleCnt="3">
        <dgm:presLayoutVars>
          <dgm:bulletEnabled val="1"/>
        </dgm:presLayoutVars>
      </dgm:prSet>
      <dgm:spPr/>
    </dgm:pt>
    <dgm:pt modelId="{BCDFA6A2-F4AF-4ADC-BC1F-FA070F407A5C}" type="pres">
      <dgm:prSet presAssocID="{026580DA-6935-40BD-8B87-AEE13A3C2B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F86C7E-62B1-4CB2-8A49-F9C159157557}" type="pres">
      <dgm:prSet presAssocID="{026580DA-6935-40BD-8B87-AEE13A3C2B8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0EA080C-FC7C-4D8A-AAB0-92F664F79A6F}" srcId="{C10954DC-56C5-4BA8-A886-16402B9D0713}" destId="{F017C0F5-0531-4FD4-B510-778A8FEA4940}" srcOrd="0" destOrd="0" parTransId="{0417111B-5612-488D-97EC-06C420EFFAE0}" sibTransId="{01561642-C711-43F0-BBE0-0A3FCBCB0B7C}"/>
    <dgm:cxn modelId="{E6996513-3DC4-4F2B-B600-7394E000971A}" type="presOf" srcId="{E1B7E7EF-2432-481C-AA84-BB4B7C2BC8B5}" destId="{2DB1E8F6-DC6D-4265-A5C5-A787F7A44E1E}" srcOrd="0" destOrd="1" presId="urn:microsoft.com/office/officeart/2005/8/layout/vList2"/>
    <dgm:cxn modelId="{9DB3DB25-7F28-4506-986D-4975BA09C873}" srcId="{C10954DC-56C5-4BA8-A886-16402B9D0713}" destId="{E52E3628-2D67-4D87-B0CD-65DCB3EE6BE4}" srcOrd="2" destOrd="0" parTransId="{50B86228-61A6-412B-AAD5-F3A40FF257E2}" sibTransId="{E43002F6-57AF-4096-8947-0D352D6A5C1A}"/>
    <dgm:cxn modelId="{9989D32A-B21E-4C1B-A30C-E51364836AE5}" type="presOf" srcId="{F017C0F5-0531-4FD4-B510-778A8FEA4940}" destId="{E243BD00-0FE4-4FC3-99CF-CD37CEED88D5}" srcOrd="0" destOrd="0" presId="urn:microsoft.com/office/officeart/2005/8/layout/vList2"/>
    <dgm:cxn modelId="{6296AD5F-D410-40E5-A948-65987C7831A2}" type="presOf" srcId="{66547E94-9C31-40B0-88EE-96096CA2E49D}" destId="{E243BD00-0FE4-4FC3-99CF-CD37CEED88D5}" srcOrd="0" destOrd="1" presId="urn:microsoft.com/office/officeart/2005/8/layout/vList2"/>
    <dgm:cxn modelId="{CA1D736E-2873-4F59-8C51-D9BBB8638705}" srcId="{026580DA-6935-40BD-8B87-AEE13A3C2B80}" destId="{F6EFED0F-71CD-4B4E-AF35-64A1C64C8BE6}" srcOrd="3" destOrd="0" parTransId="{A754600D-C70F-4196-8A42-915EC59DA1B3}" sibTransId="{3CC60060-CC45-4915-9507-FF4AC8A07DC5}"/>
    <dgm:cxn modelId="{9D0BB950-7056-4473-BAB9-3BA8AA83C2CB}" srcId="{41A6A1FC-A9B7-4E8F-BC4E-4D82F0ED5582}" destId="{109CFF79-5211-447B-B7CE-25F6D201CB2D}" srcOrd="1" destOrd="0" parTransId="{636F3C3D-E336-4C31-9915-C8D8C6B38B70}" sibTransId="{3FE8D9FC-DEFE-428D-AEB9-66D242C0CFA4}"/>
    <dgm:cxn modelId="{609A8379-759C-4CE5-AADC-DFC212D661FB}" type="presOf" srcId="{C10954DC-56C5-4BA8-A886-16402B9D0713}" destId="{57D13D86-E15A-4FC6-96A8-44CB3C55D25C}" srcOrd="0" destOrd="0" presId="urn:microsoft.com/office/officeart/2005/8/layout/vList2"/>
    <dgm:cxn modelId="{13FE7F7A-DF31-4855-9A18-3F79DC073F9B}" srcId="{026580DA-6935-40BD-8B87-AEE13A3C2B80}" destId="{7A9648C3-FC3F-482D-B84C-02174DDF8306}" srcOrd="0" destOrd="0" parTransId="{59BC2C83-379C-4011-B5DC-1E0336A628D8}" sibTransId="{E9EF092E-B00C-4591-A5FC-FE39E26F7EEF}"/>
    <dgm:cxn modelId="{4EBA0B80-B544-4687-8520-42CFA0BF903E}" type="presOf" srcId="{1E82ECB3-4844-4879-A24A-4C9CD9597D4A}" destId="{F3F86C7E-62B1-4CB2-8A49-F9C159157557}" srcOrd="0" destOrd="2" presId="urn:microsoft.com/office/officeart/2005/8/layout/vList2"/>
    <dgm:cxn modelId="{949B5A82-AF0B-408E-B8F1-98B71913CCBE}" srcId="{41A6A1FC-A9B7-4E8F-BC4E-4D82F0ED5582}" destId="{026580DA-6935-40BD-8B87-AEE13A3C2B80}" srcOrd="2" destOrd="0" parTransId="{9C305AE5-EFAC-4749-B8E5-CE5A983DD7A0}" sibTransId="{8672A702-E0A5-49D6-A0F8-DB7164EA314C}"/>
    <dgm:cxn modelId="{66C22788-7B86-431F-9CC7-DEFEC36E2946}" type="presOf" srcId="{109CFF79-5211-447B-B7CE-25F6D201CB2D}" destId="{44B1D5C3-D10D-415D-844F-91A4555D4336}" srcOrd="0" destOrd="0" presId="urn:microsoft.com/office/officeart/2005/8/layout/vList2"/>
    <dgm:cxn modelId="{5DE92D8A-8838-481A-BB63-0F56751AE112}" type="presOf" srcId="{F6EFED0F-71CD-4B4E-AF35-64A1C64C8BE6}" destId="{F3F86C7E-62B1-4CB2-8A49-F9C159157557}" srcOrd="0" destOrd="3" presId="urn:microsoft.com/office/officeart/2005/8/layout/vList2"/>
    <dgm:cxn modelId="{8F8FD69E-9C5F-49FC-B24A-119D7E57E4BA}" type="presOf" srcId="{14BA8C9D-B19A-46CB-8BEE-30820F62D274}" destId="{F3F86C7E-62B1-4CB2-8A49-F9C159157557}" srcOrd="0" destOrd="1" presId="urn:microsoft.com/office/officeart/2005/8/layout/vList2"/>
    <dgm:cxn modelId="{BB55A5A1-FDF1-490A-A6FC-FFFC834333D0}" type="presOf" srcId="{7A9648C3-FC3F-482D-B84C-02174DDF8306}" destId="{F3F86C7E-62B1-4CB2-8A49-F9C159157557}" srcOrd="0" destOrd="0" presId="urn:microsoft.com/office/officeart/2005/8/layout/vList2"/>
    <dgm:cxn modelId="{7F3619AC-BB03-4180-B0A1-84903403F471}" srcId="{026580DA-6935-40BD-8B87-AEE13A3C2B80}" destId="{14BA8C9D-B19A-46CB-8BEE-30820F62D274}" srcOrd="1" destOrd="0" parTransId="{FAB2B029-1351-4078-8CCC-1AA37B1FF896}" sibTransId="{B01C327C-8A79-4F6E-BDD9-C621552F2B53}"/>
    <dgm:cxn modelId="{A22B00B4-8879-4B31-9D14-2FD3B7F5EA53}" type="presOf" srcId="{E52E3628-2D67-4D87-B0CD-65DCB3EE6BE4}" destId="{E243BD00-0FE4-4FC3-99CF-CD37CEED88D5}" srcOrd="0" destOrd="2" presId="urn:microsoft.com/office/officeart/2005/8/layout/vList2"/>
    <dgm:cxn modelId="{BD2A9AB4-1191-4755-BBFE-F928B113620B}" type="presOf" srcId="{026580DA-6935-40BD-8B87-AEE13A3C2B80}" destId="{BCDFA6A2-F4AF-4ADC-BC1F-FA070F407A5C}" srcOrd="0" destOrd="0" presId="urn:microsoft.com/office/officeart/2005/8/layout/vList2"/>
    <dgm:cxn modelId="{69E5C9B6-662C-46CC-B402-C1AC54C481FD}" srcId="{109CFF79-5211-447B-B7CE-25F6D201CB2D}" destId="{E1B7E7EF-2432-481C-AA84-BB4B7C2BC8B5}" srcOrd="1" destOrd="0" parTransId="{8DB65115-3640-4969-81D3-C13A83C02A92}" sibTransId="{4CCD1C61-FB6F-49B0-8580-5BE888F72826}"/>
    <dgm:cxn modelId="{1AFA58B7-DAB9-42EC-B737-54F558ADEDB6}" type="presOf" srcId="{41A6A1FC-A9B7-4E8F-BC4E-4D82F0ED5582}" destId="{D9653C44-C7F3-4625-B95C-FF93A07463C9}" srcOrd="0" destOrd="0" presId="urn:microsoft.com/office/officeart/2005/8/layout/vList2"/>
    <dgm:cxn modelId="{76E199B9-14F3-4788-8DEA-19B5523FDA67}" srcId="{026580DA-6935-40BD-8B87-AEE13A3C2B80}" destId="{1E82ECB3-4844-4879-A24A-4C9CD9597D4A}" srcOrd="2" destOrd="0" parTransId="{AE7C1FA2-E795-4331-80C1-7110D5F70B65}" sibTransId="{3B15CDE9-1DA9-4BC6-B390-DB1190D0C659}"/>
    <dgm:cxn modelId="{73761EBD-EF81-42A3-9E0B-6C1DC608B78A}" srcId="{C10954DC-56C5-4BA8-A886-16402B9D0713}" destId="{66547E94-9C31-40B0-88EE-96096CA2E49D}" srcOrd="1" destOrd="0" parTransId="{7CA2FFB2-21BA-44FE-981B-3709470535EA}" sibTransId="{1A367BDB-3119-4ECE-8794-56BEC4D6A684}"/>
    <dgm:cxn modelId="{BAD492BE-3A1C-4235-A2B5-1357E723238D}" srcId="{41A6A1FC-A9B7-4E8F-BC4E-4D82F0ED5582}" destId="{C10954DC-56C5-4BA8-A886-16402B9D0713}" srcOrd="0" destOrd="0" parTransId="{212F8674-7E60-4ED4-A699-C811BB3B3212}" sibTransId="{34CB2C6C-7D1B-4A13-ADAE-8DB1274FF31F}"/>
    <dgm:cxn modelId="{3A1E7CD8-4275-42B2-A1BA-F0855424291F}" srcId="{109CFF79-5211-447B-B7CE-25F6D201CB2D}" destId="{7557AC0A-D1B9-437F-87DC-39D96599D92D}" srcOrd="0" destOrd="0" parTransId="{C1A27DE3-9564-4CCA-900C-6451F225E446}" sibTransId="{757AD67A-54D0-4D96-854A-E3AC2420D063}"/>
    <dgm:cxn modelId="{C6EAEBF6-7A92-4C03-B256-06E825EF5AC6}" type="presOf" srcId="{7557AC0A-D1B9-437F-87DC-39D96599D92D}" destId="{2DB1E8F6-DC6D-4265-A5C5-A787F7A44E1E}" srcOrd="0" destOrd="0" presId="urn:microsoft.com/office/officeart/2005/8/layout/vList2"/>
    <dgm:cxn modelId="{05024AA6-4FE7-47AC-AAD7-73920ED6A045}" type="presParOf" srcId="{D9653C44-C7F3-4625-B95C-FF93A07463C9}" destId="{57D13D86-E15A-4FC6-96A8-44CB3C55D25C}" srcOrd="0" destOrd="0" presId="urn:microsoft.com/office/officeart/2005/8/layout/vList2"/>
    <dgm:cxn modelId="{36346960-D83F-4636-8BC0-23C8B4FE4C49}" type="presParOf" srcId="{D9653C44-C7F3-4625-B95C-FF93A07463C9}" destId="{E243BD00-0FE4-4FC3-99CF-CD37CEED88D5}" srcOrd="1" destOrd="0" presId="urn:microsoft.com/office/officeart/2005/8/layout/vList2"/>
    <dgm:cxn modelId="{FA6409F5-5AB6-4586-8897-01C9FD68B0C6}" type="presParOf" srcId="{D9653C44-C7F3-4625-B95C-FF93A07463C9}" destId="{44B1D5C3-D10D-415D-844F-91A4555D4336}" srcOrd="2" destOrd="0" presId="urn:microsoft.com/office/officeart/2005/8/layout/vList2"/>
    <dgm:cxn modelId="{3455C977-6B37-438C-9BF4-25E824FC8026}" type="presParOf" srcId="{D9653C44-C7F3-4625-B95C-FF93A07463C9}" destId="{2DB1E8F6-DC6D-4265-A5C5-A787F7A44E1E}" srcOrd="3" destOrd="0" presId="urn:microsoft.com/office/officeart/2005/8/layout/vList2"/>
    <dgm:cxn modelId="{F477AAD6-05F1-44C5-8D46-AB05174954C0}" type="presParOf" srcId="{D9653C44-C7F3-4625-B95C-FF93A07463C9}" destId="{BCDFA6A2-F4AF-4ADC-BC1F-FA070F407A5C}" srcOrd="4" destOrd="0" presId="urn:microsoft.com/office/officeart/2005/8/layout/vList2"/>
    <dgm:cxn modelId="{34FCB822-B662-4C28-ADB4-D8B520194A3A}" type="presParOf" srcId="{D9653C44-C7F3-4625-B95C-FF93A07463C9}" destId="{F3F86C7E-62B1-4CB2-8A49-F9C15915755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74C03-B3D4-405B-9CB8-DE7D0B0D71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F0ED57-D10E-4FF8-B532-DF49C827C134}">
      <dgm:prSet/>
      <dgm:spPr/>
      <dgm:t>
        <a:bodyPr/>
        <a:lstStyle/>
        <a:p>
          <a:r>
            <a:rPr lang="en-US"/>
            <a:t>There are different types of ‘safety’ to watch out for</a:t>
          </a:r>
        </a:p>
      </dgm:t>
    </dgm:pt>
    <dgm:pt modelId="{2EA921C2-3F9D-405D-BD7C-B42CB16D34A7}" type="parTrans" cxnId="{D990EE21-8F0C-48C6-B6B9-F08544C8F642}">
      <dgm:prSet/>
      <dgm:spPr/>
      <dgm:t>
        <a:bodyPr/>
        <a:lstStyle/>
        <a:p>
          <a:endParaRPr lang="en-US"/>
        </a:p>
      </dgm:t>
    </dgm:pt>
    <dgm:pt modelId="{92B9DBE0-FFEE-44FA-BD2F-C4F43E8FBB56}" type="sibTrans" cxnId="{D990EE21-8F0C-48C6-B6B9-F08544C8F642}">
      <dgm:prSet/>
      <dgm:spPr/>
      <dgm:t>
        <a:bodyPr/>
        <a:lstStyle/>
        <a:p>
          <a:endParaRPr lang="en-US"/>
        </a:p>
      </dgm:t>
    </dgm:pt>
    <dgm:pt modelId="{DBBE6ABF-B140-4A58-899C-EEE71A50B8C6}">
      <dgm:prSet/>
      <dgm:spPr/>
      <dgm:t>
        <a:bodyPr/>
        <a:lstStyle/>
        <a:p>
          <a:r>
            <a:rPr lang="en-US"/>
            <a:t>Physical safety </a:t>
          </a:r>
        </a:p>
      </dgm:t>
    </dgm:pt>
    <dgm:pt modelId="{F45E90E2-9FEA-4B05-808F-07DB1A3607B7}" type="parTrans" cxnId="{E8C64C2C-FB97-4128-A5C5-A88462DD66A2}">
      <dgm:prSet/>
      <dgm:spPr/>
      <dgm:t>
        <a:bodyPr/>
        <a:lstStyle/>
        <a:p>
          <a:endParaRPr lang="en-US"/>
        </a:p>
      </dgm:t>
    </dgm:pt>
    <dgm:pt modelId="{A61E718D-FE95-4FE6-AFFB-6CCB7B369431}" type="sibTrans" cxnId="{E8C64C2C-FB97-4128-A5C5-A88462DD66A2}">
      <dgm:prSet/>
      <dgm:spPr/>
      <dgm:t>
        <a:bodyPr/>
        <a:lstStyle/>
        <a:p>
          <a:endParaRPr lang="en-US"/>
        </a:p>
      </dgm:t>
    </dgm:pt>
    <dgm:pt modelId="{02C67D75-88BD-4C46-AA32-9BA2319BE3C3}">
      <dgm:prSet/>
      <dgm:spPr/>
      <dgm:t>
        <a:bodyPr/>
        <a:lstStyle/>
        <a:p>
          <a:r>
            <a:rPr lang="en-US" dirty="0"/>
            <a:t>From themselves –e.g. leaving the stove on, burning cigarettes/candles, clutter on the floor and falling</a:t>
          </a:r>
        </a:p>
      </dgm:t>
    </dgm:pt>
    <dgm:pt modelId="{6C8EC2E0-2C4B-44CF-944C-7DC1981394AE}" type="parTrans" cxnId="{630373C7-BCCE-4DF3-A7DC-A95A82D808A2}">
      <dgm:prSet/>
      <dgm:spPr/>
      <dgm:t>
        <a:bodyPr/>
        <a:lstStyle/>
        <a:p>
          <a:endParaRPr lang="en-US"/>
        </a:p>
      </dgm:t>
    </dgm:pt>
    <dgm:pt modelId="{0D26590B-506C-434F-8170-2315D31D9C3B}" type="sibTrans" cxnId="{630373C7-BCCE-4DF3-A7DC-A95A82D808A2}">
      <dgm:prSet/>
      <dgm:spPr/>
      <dgm:t>
        <a:bodyPr/>
        <a:lstStyle/>
        <a:p>
          <a:endParaRPr lang="en-US"/>
        </a:p>
      </dgm:t>
    </dgm:pt>
    <dgm:pt modelId="{165BE7B7-3A77-4CF3-A016-21464ED9E0E4}">
      <dgm:prSet/>
      <dgm:spPr/>
      <dgm:t>
        <a:bodyPr/>
        <a:lstStyle/>
        <a:p>
          <a:r>
            <a:rPr lang="en-US" dirty="0"/>
            <a:t>From others– May be limited to hitting/slapping: you’d see  bruises on the face/eye, on the arms, legs but it can escalate to major life/death safety</a:t>
          </a:r>
        </a:p>
      </dgm:t>
    </dgm:pt>
    <dgm:pt modelId="{741F2E0B-FE3B-4309-8784-B4F08ABDA2CF}" type="parTrans" cxnId="{DB9CA570-C398-463E-BF11-B8E4C57EF3FE}">
      <dgm:prSet/>
      <dgm:spPr/>
      <dgm:t>
        <a:bodyPr/>
        <a:lstStyle/>
        <a:p>
          <a:endParaRPr lang="en-US"/>
        </a:p>
      </dgm:t>
    </dgm:pt>
    <dgm:pt modelId="{0EA560E2-631F-41E2-B8EC-9981DF258AB3}" type="sibTrans" cxnId="{DB9CA570-C398-463E-BF11-B8E4C57EF3FE}">
      <dgm:prSet/>
      <dgm:spPr/>
      <dgm:t>
        <a:bodyPr/>
        <a:lstStyle/>
        <a:p>
          <a:endParaRPr lang="en-US"/>
        </a:p>
      </dgm:t>
    </dgm:pt>
    <dgm:pt modelId="{5B26C64F-C186-480A-B4E1-7011AC86859E}">
      <dgm:prSet/>
      <dgm:spPr/>
      <dgm:t>
        <a:bodyPr/>
        <a:lstStyle/>
        <a:p>
          <a:r>
            <a:rPr lang="en-US"/>
            <a:t>Emotional safety</a:t>
          </a:r>
        </a:p>
      </dgm:t>
    </dgm:pt>
    <dgm:pt modelId="{FFDAB91C-4E84-4612-AFD0-BDE6E802B421}" type="parTrans" cxnId="{FB1C6E64-9BB6-4023-9612-646A1A579DEB}">
      <dgm:prSet/>
      <dgm:spPr/>
      <dgm:t>
        <a:bodyPr/>
        <a:lstStyle/>
        <a:p>
          <a:endParaRPr lang="en-US"/>
        </a:p>
      </dgm:t>
    </dgm:pt>
    <dgm:pt modelId="{97C37305-BAE0-4DB5-A28D-609DAF9101F3}" type="sibTrans" cxnId="{FB1C6E64-9BB6-4023-9612-646A1A579DEB}">
      <dgm:prSet/>
      <dgm:spPr/>
      <dgm:t>
        <a:bodyPr/>
        <a:lstStyle/>
        <a:p>
          <a:endParaRPr lang="en-US"/>
        </a:p>
      </dgm:t>
    </dgm:pt>
    <dgm:pt modelId="{F11C6D3A-9748-4078-B2B2-7BB163205834}">
      <dgm:prSet/>
      <dgm:spPr/>
      <dgm:t>
        <a:bodyPr/>
        <a:lstStyle/>
        <a:p>
          <a:r>
            <a:rPr lang="en-US"/>
            <a:t>Emotional bullying in person or on the phone</a:t>
          </a:r>
        </a:p>
      </dgm:t>
    </dgm:pt>
    <dgm:pt modelId="{869F0C97-F69D-4352-A540-D3B3F92FD2E2}" type="parTrans" cxnId="{FD5C154C-BE1C-4DFE-9426-2ADE74E316CB}">
      <dgm:prSet/>
      <dgm:spPr/>
      <dgm:t>
        <a:bodyPr/>
        <a:lstStyle/>
        <a:p>
          <a:endParaRPr lang="en-US"/>
        </a:p>
      </dgm:t>
    </dgm:pt>
    <dgm:pt modelId="{883DF695-7C71-40D0-B0AB-D009B80DB765}" type="sibTrans" cxnId="{FD5C154C-BE1C-4DFE-9426-2ADE74E316CB}">
      <dgm:prSet/>
      <dgm:spPr/>
      <dgm:t>
        <a:bodyPr/>
        <a:lstStyle/>
        <a:p>
          <a:endParaRPr lang="en-US"/>
        </a:p>
      </dgm:t>
    </dgm:pt>
    <dgm:pt modelId="{EF8FF673-06A8-460D-9B81-D65C1D33BF47}">
      <dgm:prSet/>
      <dgm:spPr/>
      <dgm:t>
        <a:bodyPr/>
        <a:lstStyle/>
        <a:p>
          <a:r>
            <a:rPr lang="en-US" dirty="0"/>
            <a:t>Challenge:  it’s often a person we look to for support who’s also abusive</a:t>
          </a:r>
        </a:p>
      </dgm:t>
    </dgm:pt>
    <dgm:pt modelId="{3AA62469-488C-4890-8F61-D41C95673AA7}" type="parTrans" cxnId="{1E63F692-7DE7-421A-9D90-84FEF6801CBE}">
      <dgm:prSet/>
      <dgm:spPr/>
      <dgm:t>
        <a:bodyPr/>
        <a:lstStyle/>
        <a:p>
          <a:endParaRPr lang="en-US"/>
        </a:p>
      </dgm:t>
    </dgm:pt>
    <dgm:pt modelId="{359443D3-6691-4706-8629-6FB29281AD79}" type="sibTrans" cxnId="{1E63F692-7DE7-421A-9D90-84FEF6801CBE}">
      <dgm:prSet/>
      <dgm:spPr/>
      <dgm:t>
        <a:bodyPr/>
        <a:lstStyle/>
        <a:p>
          <a:endParaRPr lang="en-US"/>
        </a:p>
      </dgm:t>
    </dgm:pt>
    <dgm:pt modelId="{55E1913E-3B6F-44C7-AC6C-665B22033FCF}">
      <dgm:prSet/>
      <dgm:spPr/>
      <dgm:t>
        <a:bodyPr/>
        <a:lstStyle/>
        <a:p>
          <a:r>
            <a:rPr lang="en-US"/>
            <a:t>Financial abuse</a:t>
          </a:r>
        </a:p>
      </dgm:t>
    </dgm:pt>
    <dgm:pt modelId="{BF8D2136-3FB0-4E61-9B6B-0DE88E4DF60F}" type="parTrans" cxnId="{7BCA4005-8AEB-4073-BC1B-50971BCFF41E}">
      <dgm:prSet/>
      <dgm:spPr/>
      <dgm:t>
        <a:bodyPr/>
        <a:lstStyle/>
        <a:p>
          <a:endParaRPr lang="en-US"/>
        </a:p>
      </dgm:t>
    </dgm:pt>
    <dgm:pt modelId="{027C9982-80F3-470D-91FE-35B07EDF7E7C}" type="sibTrans" cxnId="{7BCA4005-8AEB-4073-BC1B-50971BCFF41E}">
      <dgm:prSet/>
      <dgm:spPr/>
      <dgm:t>
        <a:bodyPr/>
        <a:lstStyle/>
        <a:p>
          <a:endParaRPr lang="en-US"/>
        </a:p>
      </dgm:t>
    </dgm:pt>
    <dgm:pt modelId="{8DC1BF53-25F7-4427-81DA-EF7FF24424B1}">
      <dgm:prSet/>
      <dgm:spPr/>
      <dgm:t>
        <a:bodyPr/>
        <a:lstStyle/>
        <a:p>
          <a:r>
            <a:rPr lang="en-US"/>
            <a:t>They may have given their debit card or financial information to someone to help during the crisis, help bring food, but find out they’re using it for other purchases</a:t>
          </a:r>
        </a:p>
      </dgm:t>
    </dgm:pt>
    <dgm:pt modelId="{8380CD32-1FC1-4F45-B3DA-3C1A48491B8B}" type="parTrans" cxnId="{4A0CCB30-FD28-43A6-AA3C-137F54BB2671}">
      <dgm:prSet/>
      <dgm:spPr/>
      <dgm:t>
        <a:bodyPr/>
        <a:lstStyle/>
        <a:p>
          <a:endParaRPr lang="en-US"/>
        </a:p>
      </dgm:t>
    </dgm:pt>
    <dgm:pt modelId="{9EF724F8-A4B7-4465-98FF-53E4948CEA71}" type="sibTrans" cxnId="{4A0CCB30-FD28-43A6-AA3C-137F54BB2671}">
      <dgm:prSet/>
      <dgm:spPr/>
      <dgm:t>
        <a:bodyPr/>
        <a:lstStyle/>
        <a:p>
          <a:endParaRPr lang="en-US"/>
        </a:p>
      </dgm:t>
    </dgm:pt>
    <dgm:pt modelId="{591695C7-69DD-4261-AEE3-A503A0C12E37}" type="pres">
      <dgm:prSet presAssocID="{8D674C03-B3D4-405B-9CB8-DE7D0B0D71A1}" presName="linear" presStyleCnt="0">
        <dgm:presLayoutVars>
          <dgm:animLvl val="lvl"/>
          <dgm:resizeHandles val="exact"/>
        </dgm:presLayoutVars>
      </dgm:prSet>
      <dgm:spPr/>
    </dgm:pt>
    <dgm:pt modelId="{1941969C-7592-4F94-A9E4-572C5F089F8C}" type="pres">
      <dgm:prSet presAssocID="{B6F0ED57-D10E-4FF8-B532-DF49C827C13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FDEC3F-B8E6-4FB7-B116-E6D5C04F47A8}" type="pres">
      <dgm:prSet presAssocID="{B6F0ED57-D10E-4FF8-B532-DF49C827C1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CA4005-8AEB-4073-BC1B-50971BCFF41E}" srcId="{B6F0ED57-D10E-4FF8-B532-DF49C827C134}" destId="{55E1913E-3B6F-44C7-AC6C-665B22033FCF}" srcOrd="2" destOrd="0" parTransId="{BF8D2136-3FB0-4E61-9B6B-0DE88E4DF60F}" sibTransId="{027C9982-80F3-470D-91FE-35B07EDF7E7C}"/>
    <dgm:cxn modelId="{EC705A17-59DB-4043-A696-378548C357B8}" type="presOf" srcId="{55E1913E-3B6F-44C7-AC6C-665B22033FCF}" destId="{7BFDEC3F-B8E6-4FB7-B116-E6D5C04F47A8}" srcOrd="0" destOrd="6" presId="urn:microsoft.com/office/officeart/2005/8/layout/vList2"/>
    <dgm:cxn modelId="{D990EE21-8F0C-48C6-B6B9-F08544C8F642}" srcId="{8D674C03-B3D4-405B-9CB8-DE7D0B0D71A1}" destId="{B6F0ED57-D10E-4FF8-B532-DF49C827C134}" srcOrd="0" destOrd="0" parTransId="{2EA921C2-3F9D-405D-BD7C-B42CB16D34A7}" sibTransId="{92B9DBE0-FFEE-44FA-BD2F-C4F43E8FBB56}"/>
    <dgm:cxn modelId="{D3015124-A820-416F-B22C-6A4892FE4CFD}" type="presOf" srcId="{8D674C03-B3D4-405B-9CB8-DE7D0B0D71A1}" destId="{591695C7-69DD-4261-AEE3-A503A0C12E37}" srcOrd="0" destOrd="0" presId="urn:microsoft.com/office/officeart/2005/8/layout/vList2"/>
    <dgm:cxn modelId="{E8C64C2C-FB97-4128-A5C5-A88462DD66A2}" srcId="{B6F0ED57-D10E-4FF8-B532-DF49C827C134}" destId="{DBBE6ABF-B140-4A58-899C-EEE71A50B8C6}" srcOrd="0" destOrd="0" parTransId="{F45E90E2-9FEA-4B05-808F-07DB1A3607B7}" sibTransId="{A61E718D-FE95-4FE6-AFFB-6CCB7B369431}"/>
    <dgm:cxn modelId="{4A0CCB30-FD28-43A6-AA3C-137F54BB2671}" srcId="{55E1913E-3B6F-44C7-AC6C-665B22033FCF}" destId="{8DC1BF53-25F7-4427-81DA-EF7FF24424B1}" srcOrd="0" destOrd="0" parTransId="{8380CD32-1FC1-4F45-B3DA-3C1A48491B8B}" sibTransId="{9EF724F8-A4B7-4465-98FF-53E4948CEA71}"/>
    <dgm:cxn modelId="{FB1C6E64-9BB6-4023-9612-646A1A579DEB}" srcId="{B6F0ED57-D10E-4FF8-B532-DF49C827C134}" destId="{5B26C64F-C186-480A-B4E1-7011AC86859E}" srcOrd="1" destOrd="0" parTransId="{FFDAB91C-4E84-4612-AFD0-BDE6E802B421}" sibTransId="{97C37305-BAE0-4DB5-A28D-609DAF9101F3}"/>
    <dgm:cxn modelId="{FD5C154C-BE1C-4DFE-9426-2ADE74E316CB}" srcId="{5B26C64F-C186-480A-B4E1-7011AC86859E}" destId="{F11C6D3A-9748-4078-B2B2-7BB163205834}" srcOrd="0" destOrd="0" parTransId="{869F0C97-F69D-4352-A540-D3B3F92FD2E2}" sibTransId="{883DF695-7C71-40D0-B0AB-D009B80DB765}"/>
    <dgm:cxn modelId="{DB9CA570-C398-463E-BF11-B8E4C57EF3FE}" srcId="{DBBE6ABF-B140-4A58-899C-EEE71A50B8C6}" destId="{165BE7B7-3A77-4CF3-A016-21464ED9E0E4}" srcOrd="1" destOrd="0" parTransId="{741F2E0B-FE3B-4309-8784-B4F08ABDA2CF}" sibTransId="{0EA560E2-631F-41E2-B8EC-9981DF258AB3}"/>
    <dgm:cxn modelId="{1E63F692-7DE7-421A-9D90-84FEF6801CBE}" srcId="{5B26C64F-C186-480A-B4E1-7011AC86859E}" destId="{EF8FF673-06A8-460D-9B81-D65C1D33BF47}" srcOrd="1" destOrd="0" parTransId="{3AA62469-488C-4890-8F61-D41C95673AA7}" sibTransId="{359443D3-6691-4706-8629-6FB29281AD79}"/>
    <dgm:cxn modelId="{D2B7C29A-4B67-4361-AFA0-8E247251B7A2}" type="presOf" srcId="{B6F0ED57-D10E-4FF8-B532-DF49C827C134}" destId="{1941969C-7592-4F94-A9E4-572C5F089F8C}" srcOrd="0" destOrd="0" presId="urn:microsoft.com/office/officeart/2005/8/layout/vList2"/>
    <dgm:cxn modelId="{24F4BC9B-5B32-44C9-BEB2-96FA04F6EC20}" type="presOf" srcId="{02C67D75-88BD-4C46-AA32-9BA2319BE3C3}" destId="{7BFDEC3F-B8E6-4FB7-B116-E6D5C04F47A8}" srcOrd="0" destOrd="1" presId="urn:microsoft.com/office/officeart/2005/8/layout/vList2"/>
    <dgm:cxn modelId="{14E70EAD-058E-4CDA-A8E0-2CC8551C3519}" type="presOf" srcId="{8DC1BF53-25F7-4427-81DA-EF7FF24424B1}" destId="{7BFDEC3F-B8E6-4FB7-B116-E6D5C04F47A8}" srcOrd="0" destOrd="7" presId="urn:microsoft.com/office/officeart/2005/8/layout/vList2"/>
    <dgm:cxn modelId="{630373C7-BCCE-4DF3-A7DC-A95A82D808A2}" srcId="{DBBE6ABF-B140-4A58-899C-EEE71A50B8C6}" destId="{02C67D75-88BD-4C46-AA32-9BA2319BE3C3}" srcOrd="0" destOrd="0" parTransId="{6C8EC2E0-2C4B-44CF-944C-7DC1981394AE}" sibTransId="{0D26590B-506C-434F-8170-2315D31D9C3B}"/>
    <dgm:cxn modelId="{DC5833C9-377E-44D9-A718-630868051499}" type="presOf" srcId="{165BE7B7-3A77-4CF3-A016-21464ED9E0E4}" destId="{7BFDEC3F-B8E6-4FB7-B116-E6D5C04F47A8}" srcOrd="0" destOrd="2" presId="urn:microsoft.com/office/officeart/2005/8/layout/vList2"/>
    <dgm:cxn modelId="{75F7A8D2-DC1D-4D58-AE46-131059166D1C}" type="presOf" srcId="{EF8FF673-06A8-460D-9B81-D65C1D33BF47}" destId="{7BFDEC3F-B8E6-4FB7-B116-E6D5C04F47A8}" srcOrd="0" destOrd="5" presId="urn:microsoft.com/office/officeart/2005/8/layout/vList2"/>
    <dgm:cxn modelId="{1DC6BADA-252F-48C9-8AF7-855F82AA1D09}" type="presOf" srcId="{DBBE6ABF-B140-4A58-899C-EEE71A50B8C6}" destId="{7BFDEC3F-B8E6-4FB7-B116-E6D5C04F47A8}" srcOrd="0" destOrd="0" presId="urn:microsoft.com/office/officeart/2005/8/layout/vList2"/>
    <dgm:cxn modelId="{73FB06F3-9884-49C3-987B-7E710D9139A7}" type="presOf" srcId="{F11C6D3A-9748-4078-B2B2-7BB163205834}" destId="{7BFDEC3F-B8E6-4FB7-B116-E6D5C04F47A8}" srcOrd="0" destOrd="4" presId="urn:microsoft.com/office/officeart/2005/8/layout/vList2"/>
    <dgm:cxn modelId="{B6B953FB-F025-4A2F-874B-847547330528}" type="presOf" srcId="{5B26C64F-C186-480A-B4E1-7011AC86859E}" destId="{7BFDEC3F-B8E6-4FB7-B116-E6D5C04F47A8}" srcOrd="0" destOrd="3" presId="urn:microsoft.com/office/officeart/2005/8/layout/vList2"/>
    <dgm:cxn modelId="{1FA57D71-9DBB-4C8E-8F1C-B40D0B166F8A}" type="presParOf" srcId="{591695C7-69DD-4261-AEE3-A503A0C12E37}" destId="{1941969C-7592-4F94-A9E4-572C5F089F8C}" srcOrd="0" destOrd="0" presId="urn:microsoft.com/office/officeart/2005/8/layout/vList2"/>
    <dgm:cxn modelId="{96BDBFDF-97F2-4B9E-A1BB-E689C79715C0}" type="presParOf" srcId="{591695C7-69DD-4261-AEE3-A503A0C12E37}" destId="{7BFDEC3F-B8E6-4FB7-B116-E6D5C04F47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0737B-00CB-4BC8-9D1F-32887639A6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78795C-BEC4-4EEE-B7F2-DB4901A2030A}">
      <dgm:prSet/>
      <dgm:spPr/>
      <dgm:t>
        <a:bodyPr/>
        <a:lstStyle/>
        <a:p>
          <a:r>
            <a:rPr lang="en-US" dirty="0"/>
            <a:t>Listen – without interrupting</a:t>
          </a:r>
        </a:p>
      </dgm:t>
    </dgm:pt>
    <dgm:pt modelId="{B5EF09BF-863D-407F-BF2C-A0FDABEAB83B}" type="parTrans" cxnId="{9BD34342-8D8B-499C-93F7-D9117477D06F}">
      <dgm:prSet/>
      <dgm:spPr/>
      <dgm:t>
        <a:bodyPr/>
        <a:lstStyle/>
        <a:p>
          <a:endParaRPr lang="en-US"/>
        </a:p>
      </dgm:t>
    </dgm:pt>
    <dgm:pt modelId="{1388C8E2-2E63-4EB4-BE05-24E8655DB295}" type="sibTrans" cxnId="{9BD34342-8D8B-499C-93F7-D9117477D06F}">
      <dgm:prSet/>
      <dgm:spPr/>
      <dgm:t>
        <a:bodyPr/>
        <a:lstStyle/>
        <a:p>
          <a:endParaRPr lang="en-US"/>
        </a:p>
      </dgm:t>
    </dgm:pt>
    <dgm:pt modelId="{2EF26F68-12E4-4A5F-9A84-38347D7BAAB1}">
      <dgm:prSet/>
      <dgm:spPr/>
      <dgm:t>
        <a:bodyPr/>
        <a:lstStyle/>
        <a:p>
          <a:r>
            <a:rPr lang="en-US" dirty="0"/>
            <a:t>Show they understand how</a:t>
          </a:r>
          <a:r>
            <a:rPr lang="en-US" baseline="0" dirty="0"/>
            <a:t> you feel – (that’s not the same as agree with you)</a:t>
          </a:r>
          <a:endParaRPr lang="en-US" dirty="0"/>
        </a:p>
      </dgm:t>
    </dgm:pt>
    <dgm:pt modelId="{0027BCFE-065A-49F2-A607-DDED51CFCDEF}" type="parTrans" cxnId="{4870FA48-8EDE-4A97-B156-5F89A57C2DEB}">
      <dgm:prSet/>
      <dgm:spPr/>
      <dgm:t>
        <a:bodyPr/>
        <a:lstStyle/>
        <a:p>
          <a:endParaRPr lang="en-US"/>
        </a:p>
      </dgm:t>
    </dgm:pt>
    <dgm:pt modelId="{279870F4-9E35-467B-B515-98E01D64CFF5}" type="sibTrans" cxnId="{4870FA48-8EDE-4A97-B156-5F89A57C2DEB}">
      <dgm:prSet/>
      <dgm:spPr/>
      <dgm:t>
        <a:bodyPr/>
        <a:lstStyle/>
        <a:p>
          <a:endParaRPr lang="en-US"/>
        </a:p>
      </dgm:t>
    </dgm:pt>
    <dgm:pt modelId="{CDEFE568-E2BD-4B01-BBE0-C58A2E7B72A7}">
      <dgm:prSet/>
      <dgm:spPr/>
      <dgm:t>
        <a:bodyPr/>
        <a:lstStyle/>
        <a:p>
          <a:r>
            <a:rPr lang="en-US" dirty="0"/>
            <a:t>Let you ‘get it out’ – talking it out can help you sort it </a:t>
          </a:r>
          <a:r>
            <a:rPr lang="en-US" baseline="0" dirty="0"/>
            <a:t>and figure out how to deal with it or let it go</a:t>
          </a:r>
          <a:endParaRPr lang="en-US" dirty="0"/>
        </a:p>
      </dgm:t>
    </dgm:pt>
    <dgm:pt modelId="{5A960E28-729C-4BC0-BB35-A8A2093330E7}" type="parTrans" cxnId="{72F9D476-2A12-4423-BDD2-D42C832564C5}">
      <dgm:prSet/>
      <dgm:spPr/>
      <dgm:t>
        <a:bodyPr/>
        <a:lstStyle/>
        <a:p>
          <a:endParaRPr lang="en-US"/>
        </a:p>
      </dgm:t>
    </dgm:pt>
    <dgm:pt modelId="{2B032F04-AED8-4109-A6B0-E57FA0711C2F}" type="sibTrans" cxnId="{72F9D476-2A12-4423-BDD2-D42C832564C5}">
      <dgm:prSet/>
      <dgm:spPr/>
      <dgm:t>
        <a:bodyPr/>
        <a:lstStyle/>
        <a:p>
          <a:endParaRPr lang="en-US"/>
        </a:p>
      </dgm:t>
    </dgm:pt>
    <dgm:pt modelId="{62953325-5AD8-46B4-8627-380C457A2F4F}" type="pres">
      <dgm:prSet presAssocID="{5CF0737B-00CB-4BC8-9D1F-32887639A64B}" presName="root" presStyleCnt="0">
        <dgm:presLayoutVars>
          <dgm:dir/>
          <dgm:resizeHandles val="exact"/>
        </dgm:presLayoutVars>
      </dgm:prSet>
      <dgm:spPr/>
    </dgm:pt>
    <dgm:pt modelId="{EF4962B6-617F-4B31-930A-2E7B8B5C8DDB}" type="pres">
      <dgm:prSet presAssocID="{AD78795C-BEC4-4EEE-B7F2-DB4901A2030A}" presName="compNode" presStyleCnt="0"/>
      <dgm:spPr/>
    </dgm:pt>
    <dgm:pt modelId="{51ECA4FF-64DB-441E-86D1-33284D009861}" type="pres">
      <dgm:prSet presAssocID="{AD78795C-BEC4-4EEE-B7F2-DB4901A2030A}" presName="bgRect" presStyleLbl="bgShp" presStyleIdx="0" presStyleCnt="3"/>
      <dgm:spPr/>
    </dgm:pt>
    <dgm:pt modelId="{78E75820-E389-4991-9450-9EB6371121CC}" type="pres">
      <dgm:prSet presAssocID="{AD78795C-BEC4-4EEE-B7F2-DB4901A203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CDC14CA-4CF6-4742-86F8-CFB10A39AEE9}" type="pres">
      <dgm:prSet presAssocID="{AD78795C-BEC4-4EEE-B7F2-DB4901A2030A}" presName="spaceRect" presStyleCnt="0"/>
      <dgm:spPr/>
    </dgm:pt>
    <dgm:pt modelId="{4DB71AED-4D90-475A-A393-A0B21ECDC1A2}" type="pres">
      <dgm:prSet presAssocID="{AD78795C-BEC4-4EEE-B7F2-DB4901A2030A}" presName="parTx" presStyleLbl="revTx" presStyleIdx="0" presStyleCnt="3">
        <dgm:presLayoutVars>
          <dgm:chMax val="0"/>
          <dgm:chPref val="0"/>
        </dgm:presLayoutVars>
      </dgm:prSet>
      <dgm:spPr/>
    </dgm:pt>
    <dgm:pt modelId="{30B9DA87-9404-4DF3-B8D3-F0E4A2F59151}" type="pres">
      <dgm:prSet presAssocID="{1388C8E2-2E63-4EB4-BE05-24E8655DB295}" presName="sibTrans" presStyleCnt="0"/>
      <dgm:spPr/>
    </dgm:pt>
    <dgm:pt modelId="{8300B378-8AB4-472A-803E-6D9F32C1DB88}" type="pres">
      <dgm:prSet presAssocID="{2EF26F68-12E4-4A5F-9A84-38347D7BAAB1}" presName="compNode" presStyleCnt="0"/>
      <dgm:spPr/>
    </dgm:pt>
    <dgm:pt modelId="{B494C013-2DEC-4BAA-AC84-49189F8AC814}" type="pres">
      <dgm:prSet presAssocID="{2EF26F68-12E4-4A5F-9A84-38347D7BAAB1}" presName="bgRect" presStyleLbl="bgShp" presStyleIdx="1" presStyleCnt="3"/>
      <dgm:spPr/>
    </dgm:pt>
    <dgm:pt modelId="{AB4E27C7-4EFA-4795-96CF-47ACF26E2B99}" type="pres">
      <dgm:prSet presAssocID="{2EF26F68-12E4-4A5F-9A84-38347D7BAA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C2B58B9D-7AA2-4AE0-818D-D2278F2C3950}" type="pres">
      <dgm:prSet presAssocID="{2EF26F68-12E4-4A5F-9A84-38347D7BAAB1}" presName="spaceRect" presStyleCnt="0"/>
      <dgm:spPr/>
    </dgm:pt>
    <dgm:pt modelId="{16FE343A-E318-461C-A21B-42807AAE8D5E}" type="pres">
      <dgm:prSet presAssocID="{2EF26F68-12E4-4A5F-9A84-38347D7BAAB1}" presName="parTx" presStyleLbl="revTx" presStyleIdx="1" presStyleCnt="3">
        <dgm:presLayoutVars>
          <dgm:chMax val="0"/>
          <dgm:chPref val="0"/>
        </dgm:presLayoutVars>
      </dgm:prSet>
      <dgm:spPr/>
    </dgm:pt>
    <dgm:pt modelId="{C29DBEF5-AF1B-483A-9B2E-ED118545B2B8}" type="pres">
      <dgm:prSet presAssocID="{279870F4-9E35-467B-B515-98E01D64CFF5}" presName="sibTrans" presStyleCnt="0"/>
      <dgm:spPr/>
    </dgm:pt>
    <dgm:pt modelId="{0D652FBC-CAF8-4DE8-876A-237C70F01147}" type="pres">
      <dgm:prSet presAssocID="{CDEFE568-E2BD-4B01-BBE0-C58A2E7B72A7}" presName="compNode" presStyleCnt="0"/>
      <dgm:spPr/>
    </dgm:pt>
    <dgm:pt modelId="{71EF14FA-97FD-4CD5-9982-E4F5D646443A}" type="pres">
      <dgm:prSet presAssocID="{CDEFE568-E2BD-4B01-BBE0-C58A2E7B72A7}" presName="bgRect" presStyleLbl="bgShp" presStyleIdx="2" presStyleCnt="3"/>
      <dgm:spPr/>
    </dgm:pt>
    <dgm:pt modelId="{A3D25143-5A81-4F3C-BCD0-A5F3DCB1FC9C}" type="pres">
      <dgm:prSet presAssocID="{CDEFE568-E2BD-4B01-BBE0-C58A2E7B72A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C05180C-1677-4C6D-AB5C-42B33081AC51}" type="pres">
      <dgm:prSet presAssocID="{CDEFE568-E2BD-4B01-BBE0-C58A2E7B72A7}" presName="spaceRect" presStyleCnt="0"/>
      <dgm:spPr/>
    </dgm:pt>
    <dgm:pt modelId="{FDE1AA5E-9E16-4581-8A28-6956287D6003}" type="pres">
      <dgm:prSet presAssocID="{CDEFE568-E2BD-4B01-BBE0-C58A2E7B72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3B2E31-E8D8-407D-9F6A-5C95C4FB1C57}" type="presOf" srcId="{5CF0737B-00CB-4BC8-9D1F-32887639A64B}" destId="{62953325-5AD8-46B4-8627-380C457A2F4F}" srcOrd="0" destOrd="0" presId="urn:microsoft.com/office/officeart/2018/2/layout/IconVerticalSolidList"/>
    <dgm:cxn modelId="{9BD34342-8D8B-499C-93F7-D9117477D06F}" srcId="{5CF0737B-00CB-4BC8-9D1F-32887639A64B}" destId="{AD78795C-BEC4-4EEE-B7F2-DB4901A2030A}" srcOrd="0" destOrd="0" parTransId="{B5EF09BF-863D-407F-BF2C-A0FDABEAB83B}" sibTransId="{1388C8E2-2E63-4EB4-BE05-24E8655DB295}"/>
    <dgm:cxn modelId="{4870FA48-8EDE-4A97-B156-5F89A57C2DEB}" srcId="{5CF0737B-00CB-4BC8-9D1F-32887639A64B}" destId="{2EF26F68-12E4-4A5F-9A84-38347D7BAAB1}" srcOrd="1" destOrd="0" parTransId="{0027BCFE-065A-49F2-A607-DDED51CFCDEF}" sibTransId="{279870F4-9E35-467B-B515-98E01D64CFF5}"/>
    <dgm:cxn modelId="{72F9D476-2A12-4423-BDD2-D42C832564C5}" srcId="{5CF0737B-00CB-4BC8-9D1F-32887639A64B}" destId="{CDEFE568-E2BD-4B01-BBE0-C58A2E7B72A7}" srcOrd="2" destOrd="0" parTransId="{5A960E28-729C-4BC0-BB35-A8A2093330E7}" sibTransId="{2B032F04-AED8-4109-A6B0-E57FA0711C2F}"/>
    <dgm:cxn modelId="{29318181-5E88-4418-8A3E-1586847CF09F}" type="presOf" srcId="{AD78795C-BEC4-4EEE-B7F2-DB4901A2030A}" destId="{4DB71AED-4D90-475A-A393-A0B21ECDC1A2}" srcOrd="0" destOrd="0" presId="urn:microsoft.com/office/officeart/2018/2/layout/IconVerticalSolidList"/>
    <dgm:cxn modelId="{52DC559C-4954-4F52-A107-F4A6301A7161}" type="presOf" srcId="{2EF26F68-12E4-4A5F-9A84-38347D7BAAB1}" destId="{16FE343A-E318-461C-A21B-42807AAE8D5E}" srcOrd="0" destOrd="0" presId="urn:microsoft.com/office/officeart/2018/2/layout/IconVerticalSolidList"/>
    <dgm:cxn modelId="{7FCBF6BF-670A-4ABA-AFEB-FF3AABACC263}" type="presOf" srcId="{CDEFE568-E2BD-4B01-BBE0-C58A2E7B72A7}" destId="{FDE1AA5E-9E16-4581-8A28-6956287D6003}" srcOrd="0" destOrd="0" presId="urn:microsoft.com/office/officeart/2018/2/layout/IconVerticalSolidList"/>
    <dgm:cxn modelId="{E8668451-A1DD-40BC-A2F0-C548F9A95F10}" type="presParOf" srcId="{62953325-5AD8-46B4-8627-380C457A2F4F}" destId="{EF4962B6-617F-4B31-930A-2E7B8B5C8DDB}" srcOrd="0" destOrd="0" presId="urn:microsoft.com/office/officeart/2018/2/layout/IconVerticalSolidList"/>
    <dgm:cxn modelId="{63FB2284-1EFB-4FE0-9D38-1AB46978495A}" type="presParOf" srcId="{EF4962B6-617F-4B31-930A-2E7B8B5C8DDB}" destId="{51ECA4FF-64DB-441E-86D1-33284D009861}" srcOrd="0" destOrd="0" presId="urn:microsoft.com/office/officeart/2018/2/layout/IconVerticalSolidList"/>
    <dgm:cxn modelId="{3FDCFCDB-58C8-42C7-93AC-04781DA25000}" type="presParOf" srcId="{EF4962B6-617F-4B31-930A-2E7B8B5C8DDB}" destId="{78E75820-E389-4991-9450-9EB6371121CC}" srcOrd="1" destOrd="0" presId="urn:microsoft.com/office/officeart/2018/2/layout/IconVerticalSolidList"/>
    <dgm:cxn modelId="{B44768BA-F000-4FBE-982E-2003DD913A8F}" type="presParOf" srcId="{EF4962B6-617F-4B31-930A-2E7B8B5C8DDB}" destId="{9CDC14CA-4CF6-4742-86F8-CFB10A39AEE9}" srcOrd="2" destOrd="0" presId="urn:microsoft.com/office/officeart/2018/2/layout/IconVerticalSolidList"/>
    <dgm:cxn modelId="{FF98CED1-8810-4573-9A08-925482B97D11}" type="presParOf" srcId="{EF4962B6-617F-4B31-930A-2E7B8B5C8DDB}" destId="{4DB71AED-4D90-475A-A393-A0B21ECDC1A2}" srcOrd="3" destOrd="0" presId="urn:microsoft.com/office/officeart/2018/2/layout/IconVerticalSolidList"/>
    <dgm:cxn modelId="{277D2977-CDB8-4E4E-B5C6-074437FCFD6B}" type="presParOf" srcId="{62953325-5AD8-46B4-8627-380C457A2F4F}" destId="{30B9DA87-9404-4DF3-B8D3-F0E4A2F59151}" srcOrd="1" destOrd="0" presId="urn:microsoft.com/office/officeart/2018/2/layout/IconVerticalSolidList"/>
    <dgm:cxn modelId="{C91C3EA7-0699-4A9B-A276-9A421CE437B9}" type="presParOf" srcId="{62953325-5AD8-46B4-8627-380C457A2F4F}" destId="{8300B378-8AB4-472A-803E-6D9F32C1DB88}" srcOrd="2" destOrd="0" presId="urn:microsoft.com/office/officeart/2018/2/layout/IconVerticalSolidList"/>
    <dgm:cxn modelId="{BFC3C258-EE14-496D-9505-E666A15D597D}" type="presParOf" srcId="{8300B378-8AB4-472A-803E-6D9F32C1DB88}" destId="{B494C013-2DEC-4BAA-AC84-49189F8AC814}" srcOrd="0" destOrd="0" presId="urn:microsoft.com/office/officeart/2018/2/layout/IconVerticalSolidList"/>
    <dgm:cxn modelId="{8E7BE5EE-2929-4435-8A84-CA9BBF1F964F}" type="presParOf" srcId="{8300B378-8AB4-472A-803E-6D9F32C1DB88}" destId="{AB4E27C7-4EFA-4795-96CF-47ACF26E2B99}" srcOrd="1" destOrd="0" presId="urn:microsoft.com/office/officeart/2018/2/layout/IconVerticalSolidList"/>
    <dgm:cxn modelId="{75EA8B09-09F6-4BA4-82E2-18D86F2B15A7}" type="presParOf" srcId="{8300B378-8AB4-472A-803E-6D9F32C1DB88}" destId="{C2B58B9D-7AA2-4AE0-818D-D2278F2C3950}" srcOrd="2" destOrd="0" presId="urn:microsoft.com/office/officeart/2018/2/layout/IconVerticalSolidList"/>
    <dgm:cxn modelId="{032D5691-319F-421F-A8C5-5C01868CE976}" type="presParOf" srcId="{8300B378-8AB4-472A-803E-6D9F32C1DB88}" destId="{16FE343A-E318-461C-A21B-42807AAE8D5E}" srcOrd="3" destOrd="0" presId="urn:microsoft.com/office/officeart/2018/2/layout/IconVerticalSolidList"/>
    <dgm:cxn modelId="{79E6DFBD-0460-4BC6-BB9B-8D9868725B47}" type="presParOf" srcId="{62953325-5AD8-46B4-8627-380C457A2F4F}" destId="{C29DBEF5-AF1B-483A-9B2E-ED118545B2B8}" srcOrd="3" destOrd="0" presId="urn:microsoft.com/office/officeart/2018/2/layout/IconVerticalSolidList"/>
    <dgm:cxn modelId="{D090E171-7F34-4E2A-A5B5-0B60EB1F3AB0}" type="presParOf" srcId="{62953325-5AD8-46B4-8627-380C457A2F4F}" destId="{0D652FBC-CAF8-4DE8-876A-237C70F01147}" srcOrd="4" destOrd="0" presId="urn:microsoft.com/office/officeart/2018/2/layout/IconVerticalSolidList"/>
    <dgm:cxn modelId="{1D45D4FC-D9F2-447F-AE1D-E4012C776673}" type="presParOf" srcId="{0D652FBC-CAF8-4DE8-876A-237C70F01147}" destId="{71EF14FA-97FD-4CD5-9982-E4F5D646443A}" srcOrd="0" destOrd="0" presId="urn:microsoft.com/office/officeart/2018/2/layout/IconVerticalSolidList"/>
    <dgm:cxn modelId="{E1D42279-6673-463A-A475-B759D3408466}" type="presParOf" srcId="{0D652FBC-CAF8-4DE8-876A-237C70F01147}" destId="{A3D25143-5A81-4F3C-BCD0-A5F3DCB1FC9C}" srcOrd="1" destOrd="0" presId="urn:microsoft.com/office/officeart/2018/2/layout/IconVerticalSolidList"/>
    <dgm:cxn modelId="{ADA2E744-5C8D-4EF3-B7F7-03A59C5473B7}" type="presParOf" srcId="{0D652FBC-CAF8-4DE8-876A-237C70F01147}" destId="{2C05180C-1677-4C6D-AB5C-42B33081AC51}" srcOrd="2" destOrd="0" presId="urn:microsoft.com/office/officeart/2018/2/layout/IconVerticalSolidList"/>
    <dgm:cxn modelId="{072990FF-6700-4C3B-AC8F-0F3E55378585}" type="presParOf" srcId="{0D652FBC-CAF8-4DE8-876A-237C70F01147}" destId="{FDE1AA5E-9E16-4581-8A28-6956287D60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06765-39A4-4742-85E5-CE85559D24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1071BD-E0B6-45CA-A450-1E79270FE14C}">
      <dgm:prSet/>
      <dgm:spPr/>
      <dgm:t>
        <a:bodyPr/>
        <a:lstStyle/>
        <a:p>
          <a:r>
            <a:rPr lang="en-US" dirty="0"/>
            <a:t>We’re ‘helpers’ –</a:t>
          </a:r>
          <a:r>
            <a:rPr lang="en-US" baseline="0" dirty="0"/>
            <a:t> we want to help the other person get out of pain ASAP.</a:t>
          </a:r>
          <a:endParaRPr lang="en-US" dirty="0"/>
        </a:p>
      </dgm:t>
    </dgm:pt>
    <dgm:pt modelId="{09E204D4-35FF-475B-9B4B-2423B1A33411}" type="parTrans" cxnId="{A24022B0-31BA-4075-BCE5-35FD1628F19D}">
      <dgm:prSet/>
      <dgm:spPr/>
      <dgm:t>
        <a:bodyPr/>
        <a:lstStyle/>
        <a:p>
          <a:endParaRPr lang="en-US"/>
        </a:p>
      </dgm:t>
    </dgm:pt>
    <dgm:pt modelId="{4E47106D-CE23-4446-B56B-D42A8DD27716}" type="sibTrans" cxnId="{A24022B0-31BA-4075-BCE5-35FD1628F19D}">
      <dgm:prSet/>
      <dgm:spPr/>
      <dgm:t>
        <a:bodyPr/>
        <a:lstStyle/>
        <a:p>
          <a:endParaRPr lang="en-US"/>
        </a:p>
      </dgm:t>
    </dgm:pt>
    <dgm:pt modelId="{DA120EF6-D921-45E4-9533-74C7CD46B25C}">
      <dgm:prSet/>
      <dgm:spPr/>
      <dgm:t>
        <a:bodyPr/>
        <a:lstStyle/>
        <a:p>
          <a:r>
            <a:rPr lang="en-US" baseline="0" dirty="0"/>
            <a:t>It’s our ‘job’, as dad, mom, boss, leader.</a:t>
          </a:r>
          <a:endParaRPr lang="en-US" dirty="0"/>
        </a:p>
      </dgm:t>
    </dgm:pt>
    <dgm:pt modelId="{27B9C229-FFEC-493C-82DF-323F1037A46A}" type="parTrans" cxnId="{7ECED2B7-251F-46E7-A393-141CBE449627}">
      <dgm:prSet/>
      <dgm:spPr/>
      <dgm:t>
        <a:bodyPr/>
        <a:lstStyle/>
        <a:p>
          <a:endParaRPr lang="en-US"/>
        </a:p>
      </dgm:t>
    </dgm:pt>
    <dgm:pt modelId="{336CEB4A-EDAC-4EBE-8F70-5A8A85AB7069}" type="sibTrans" cxnId="{7ECED2B7-251F-46E7-A393-141CBE449627}">
      <dgm:prSet/>
      <dgm:spPr/>
      <dgm:t>
        <a:bodyPr/>
        <a:lstStyle/>
        <a:p>
          <a:endParaRPr lang="en-US"/>
        </a:p>
      </dgm:t>
    </dgm:pt>
    <dgm:pt modelId="{0EE6A575-8FF6-4806-A13B-E7F46BB1B1A5}">
      <dgm:prSet/>
      <dgm:spPr/>
      <dgm:t>
        <a:bodyPr/>
        <a:lstStyle/>
        <a:p>
          <a:r>
            <a:rPr lang="en-US" baseline="0" dirty="0"/>
            <a:t>We’re uncomfortable with the feelings – we don’t know what to say or do - we want to get away ASAP.</a:t>
          </a:r>
          <a:endParaRPr lang="en-US" dirty="0"/>
        </a:p>
      </dgm:t>
    </dgm:pt>
    <dgm:pt modelId="{CB78FEBF-1D8E-4C83-B6E8-13AC264A7FE1}" type="parTrans" cxnId="{043D48D6-6B8C-426F-98BD-B15902FBE163}">
      <dgm:prSet/>
      <dgm:spPr/>
      <dgm:t>
        <a:bodyPr/>
        <a:lstStyle/>
        <a:p>
          <a:endParaRPr lang="en-US"/>
        </a:p>
      </dgm:t>
    </dgm:pt>
    <dgm:pt modelId="{915F9646-AA84-4739-9A73-4FF2F607F278}" type="sibTrans" cxnId="{043D48D6-6B8C-426F-98BD-B15902FBE163}">
      <dgm:prSet/>
      <dgm:spPr/>
      <dgm:t>
        <a:bodyPr/>
        <a:lstStyle/>
        <a:p>
          <a:endParaRPr lang="en-US"/>
        </a:p>
      </dgm:t>
    </dgm:pt>
    <dgm:pt modelId="{B6625064-1493-421C-BE12-97C5D88EC916}">
      <dgm:prSet/>
      <dgm:spPr/>
      <dgm:t>
        <a:bodyPr/>
        <a:lstStyle/>
        <a:p>
          <a:r>
            <a:rPr lang="en-US" baseline="0" dirty="0"/>
            <a:t>It makes </a:t>
          </a:r>
          <a:r>
            <a:rPr lang="en-US" u="sng" baseline="0" dirty="0"/>
            <a:t>us</a:t>
          </a:r>
          <a:r>
            <a:rPr lang="en-US" baseline="0" dirty="0"/>
            <a:t> feel better.</a:t>
          </a:r>
          <a:endParaRPr lang="en-US" dirty="0"/>
        </a:p>
      </dgm:t>
    </dgm:pt>
    <dgm:pt modelId="{68155D99-2FBB-405E-BD4C-F878F5B9AB08}" type="parTrans" cxnId="{39EAC2CF-1ED9-4556-9CA8-0814EA51F44A}">
      <dgm:prSet/>
      <dgm:spPr/>
      <dgm:t>
        <a:bodyPr/>
        <a:lstStyle/>
        <a:p>
          <a:endParaRPr lang="en-US"/>
        </a:p>
      </dgm:t>
    </dgm:pt>
    <dgm:pt modelId="{F123A6ED-E531-4908-8A22-CA0B1AB9AFF9}" type="sibTrans" cxnId="{39EAC2CF-1ED9-4556-9CA8-0814EA51F44A}">
      <dgm:prSet/>
      <dgm:spPr/>
      <dgm:t>
        <a:bodyPr/>
        <a:lstStyle/>
        <a:p>
          <a:endParaRPr lang="en-US"/>
        </a:p>
      </dgm:t>
    </dgm:pt>
    <dgm:pt modelId="{F7FA1BBF-5E5F-4083-A8F5-E1D6A107C56F}" type="pres">
      <dgm:prSet presAssocID="{8A006765-39A4-4742-85E5-CE85559D2480}" presName="linear" presStyleCnt="0">
        <dgm:presLayoutVars>
          <dgm:animLvl val="lvl"/>
          <dgm:resizeHandles val="exact"/>
        </dgm:presLayoutVars>
      </dgm:prSet>
      <dgm:spPr/>
    </dgm:pt>
    <dgm:pt modelId="{7AFAA1F8-22A6-4C9D-8104-7DEA2EB08696}" type="pres">
      <dgm:prSet presAssocID="{FE1071BD-E0B6-45CA-A450-1E79270FE1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6D19A7-AB2F-460C-8078-C3636FAA3B27}" type="pres">
      <dgm:prSet presAssocID="{4E47106D-CE23-4446-B56B-D42A8DD27716}" presName="spacer" presStyleCnt="0"/>
      <dgm:spPr/>
    </dgm:pt>
    <dgm:pt modelId="{2EE76E61-3049-4B9E-9665-BB6922CB4785}" type="pres">
      <dgm:prSet presAssocID="{DA120EF6-D921-45E4-9533-74C7CD46B2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DCC09F-9155-417A-B0F0-4C86899A2B30}" type="pres">
      <dgm:prSet presAssocID="{336CEB4A-EDAC-4EBE-8F70-5A8A85AB7069}" presName="spacer" presStyleCnt="0"/>
      <dgm:spPr/>
    </dgm:pt>
    <dgm:pt modelId="{221E42E1-AD6C-427E-BB82-EF6093764096}" type="pres">
      <dgm:prSet presAssocID="{0EE6A575-8FF6-4806-A13B-E7F46BB1B1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27C2A1-A579-44AD-9615-329A0FD440ED}" type="pres">
      <dgm:prSet presAssocID="{915F9646-AA84-4739-9A73-4FF2F607F278}" presName="spacer" presStyleCnt="0"/>
      <dgm:spPr/>
    </dgm:pt>
    <dgm:pt modelId="{06B87700-6177-48F7-93B0-D05C89CA3F52}" type="pres">
      <dgm:prSet presAssocID="{B6625064-1493-421C-BE12-97C5D88EC9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B0F238-9C25-4D65-9892-6BA600A39BFC}" type="presOf" srcId="{B6625064-1493-421C-BE12-97C5D88EC916}" destId="{06B87700-6177-48F7-93B0-D05C89CA3F52}" srcOrd="0" destOrd="0" presId="urn:microsoft.com/office/officeart/2005/8/layout/vList2"/>
    <dgm:cxn modelId="{075AE765-A0D0-4FEB-A028-37233031FB54}" type="presOf" srcId="{0EE6A575-8FF6-4806-A13B-E7F46BB1B1A5}" destId="{221E42E1-AD6C-427E-BB82-EF6093764096}" srcOrd="0" destOrd="0" presId="urn:microsoft.com/office/officeart/2005/8/layout/vList2"/>
    <dgm:cxn modelId="{67067E46-F304-48A4-BC34-EDCD71071865}" type="presOf" srcId="{8A006765-39A4-4742-85E5-CE85559D2480}" destId="{F7FA1BBF-5E5F-4083-A8F5-E1D6A107C56F}" srcOrd="0" destOrd="0" presId="urn:microsoft.com/office/officeart/2005/8/layout/vList2"/>
    <dgm:cxn modelId="{CD915B56-4DF8-4126-89FE-62909CB66D92}" type="presOf" srcId="{FE1071BD-E0B6-45CA-A450-1E79270FE14C}" destId="{7AFAA1F8-22A6-4C9D-8104-7DEA2EB08696}" srcOrd="0" destOrd="0" presId="urn:microsoft.com/office/officeart/2005/8/layout/vList2"/>
    <dgm:cxn modelId="{A24022B0-31BA-4075-BCE5-35FD1628F19D}" srcId="{8A006765-39A4-4742-85E5-CE85559D2480}" destId="{FE1071BD-E0B6-45CA-A450-1E79270FE14C}" srcOrd="0" destOrd="0" parTransId="{09E204D4-35FF-475B-9B4B-2423B1A33411}" sibTransId="{4E47106D-CE23-4446-B56B-D42A8DD27716}"/>
    <dgm:cxn modelId="{7ECED2B7-251F-46E7-A393-141CBE449627}" srcId="{8A006765-39A4-4742-85E5-CE85559D2480}" destId="{DA120EF6-D921-45E4-9533-74C7CD46B25C}" srcOrd="1" destOrd="0" parTransId="{27B9C229-FFEC-493C-82DF-323F1037A46A}" sibTransId="{336CEB4A-EDAC-4EBE-8F70-5A8A85AB7069}"/>
    <dgm:cxn modelId="{39EAC2CF-1ED9-4556-9CA8-0814EA51F44A}" srcId="{8A006765-39A4-4742-85E5-CE85559D2480}" destId="{B6625064-1493-421C-BE12-97C5D88EC916}" srcOrd="3" destOrd="0" parTransId="{68155D99-2FBB-405E-BD4C-F878F5B9AB08}" sibTransId="{F123A6ED-E531-4908-8A22-CA0B1AB9AFF9}"/>
    <dgm:cxn modelId="{043D48D6-6B8C-426F-98BD-B15902FBE163}" srcId="{8A006765-39A4-4742-85E5-CE85559D2480}" destId="{0EE6A575-8FF6-4806-A13B-E7F46BB1B1A5}" srcOrd="2" destOrd="0" parTransId="{CB78FEBF-1D8E-4C83-B6E8-13AC264A7FE1}" sibTransId="{915F9646-AA84-4739-9A73-4FF2F607F278}"/>
    <dgm:cxn modelId="{11D8EEEF-FDA4-4A64-A507-2389338C3556}" type="presOf" srcId="{DA120EF6-D921-45E4-9533-74C7CD46B25C}" destId="{2EE76E61-3049-4B9E-9665-BB6922CB4785}" srcOrd="0" destOrd="0" presId="urn:microsoft.com/office/officeart/2005/8/layout/vList2"/>
    <dgm:cxn modelId="{C7AB0A33-9208-4C62-A4B9-E20C8C0C668E}" type="presParOf" srcId="{F7FA1BBF-5E5F-4083-A8F5-E1D6A107C56F}" destId="{7AFAA1F8-22A6-4C9D-8104-7DEA2EB08696}" srcOrd="0" destOrd="0" presId="urn:microsoft.com/office/officeart/2005/8/layout/vList2"/>
    <dgm:cxn modelId="{98DD2DAC-303C-4345-830E-4287FA669345}" type="presParOf" srcId="{F7FA1BBF-5E5F-4083-A8F5-E1D6A107C56F}" destId="{AA6D19A7-AB2F-460C-8078-C3636FAA3B27}" srcOrd="1" destOrd="0" presId="urn:microsoft.com/office/officeart/2005/8/layout/vList2"/>
    <dgm:cxn modelId="{9D3AD0E1-57D5-4508-BA4B-2ADD8F55D2B3}" type="presParOf" srcId="{F7FA1BBF-5E5F-4083-A8F5-E1D6A107C56F}" destId="{2EE76E61-3049-4B9E-9665-BB6922CB4785}" srcOrd="2" destOrd="0" presId="urn:microsoft.com/office/officeart/2005/8/layout/vList2"/>
    <dgm:cxn modelId="{B4CA1169-E7DA-43D6-909B-FD10F97BF58A}" type="presParOf" srcId="{F7FA1BBF-5E5F-4083-A8F5-E1D6A107C56F}" destId="{B6DCC09F-9155-417A-B0F0-4C86899A2B30}" srcOrd="3" destOrd="0" presId="urn:microsoft.com/office/officeart/2005/8/layout/vList2"/>
    <dgm:cxn modelId="{D5A2C65E-BEEA-4074-B940-0232575643B9}" type="presParOf" srcId="{F7FA1BBF-5E5F-4083-A8F5-E1D6A107C56F}" destId="{221E42E1-AD6C-427E-BB82-EF6093764096}" srcOrd="4" destOrd="0" presId="urn:microsoft.com/office/officeart/2005/8/layout/vList2"/>
    <dgm:cxn modelId="{8B2C872F-DC8C-45F0-B244-65287BC3A7BE}" type="presParOf" srcId="{F7FA1BBF-5E5F-4083-A8F5-E1D6A107C56F}" destId="{7527C2A1-A579-44AD-9615-329A0FD440ED}" srcOrd="5" destOrd="0" presId="urn:microsoft.com/office/officeart/2005/8/layout/vList2"/>
    <dgm:cxn modelId="{CCC94C8A-3551-46F8-927B-145E3584CA3D}" type="presParOf" srcId="{F7FA1BBF-5E5F-4083-A8F5-E1D6A107C56F}" destId="{06B87700-6177-48F7-93B0-D05C89CA3F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50589-5761-4361-B8A9-8BD9A2042E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2E67F6E-C2FC-4B8A-8DF1-326A007A283F}">
      <dgm:prSet/>
      <dgm:spPr/>
      <dgm:t>
        <a:bodyPr/>
        <a:lstStyle/>
        <a:p>
          <a:r>
            <a:rPr lang="en-US"/>
            <a:t>People want to be ‘validated’ – that means they want others to recognize what they’re feeling/living through </a:t>
          </a:r>
        </a:p>
      </dgm:t>
    </dgm:pt>
    <dgm:pt modelId="{86C16A63-8D88-40B1-BEE2-9C7709D66924}" type="parTrans" cxnId="{EF87B383-3FF3-47AC-A0C3-42F836F238A0}">
      <dgm:prSet/>
      <dgm:spPr/>
      <dgm:t>
        <a:bodyPr/>
        <a:lstStyle/>
        <a:p>
          <a:endParaRPr lang="en-US"/>
        </a:p>
      </dgm:t>
    </dgm:pt>
    <dgm:pt modelId="{BF183937-E51E-4645-A137-BA039EC95897}" type="sibTrans" cxnId="{EF87B383-3FF3-47AC-A0C3-42F836F238A0}">
      <dgm:prSet/>
      <dgm:spPr/>
      <dgm:t>
        <a:bodyPr/>
        <a:lstStyle/>
        <a:p>
          <a:endParaRPr lang="en-US"/>
        </a:p>
      </dgm:t>
    </dgm:pt>
    <dgm:pt modelId="{A21218CD-87D3-4AFD-AD71-DEBE20C979C9}">
      <dgm:prSet/>
      <dgm:spPr/>
      <dgm:t>
        <a:bodyPr/>
        <a:lstStyle/>
        <a:p>
          <a:r>
            <a:rPr lang="en-US"/>
            <a:t>They want to know someone is listening and</a:t>
          </a:r>
          <a:r>
            <a:rPr lang="en-US" baseline="0"/>
            <a:t> cares about what they’re experiencing</a:t>
          </a:r>
          <a:endParaRPr lang="en-US"/>
        </a:p>
      </dgm:t>
    </dgm:pt>
    <dgm:pt modelId="{6AAE8108-27E0-4706-B84B-2DE5AED0EBDE}" type="parTrans" cxnId="{870753DC-9845-4D6A-9B57-469ABE51D78D}">
      <dgm:prSet/>
      <dgm:spPr/>
      <dgm:t>
        <a:bodyPr/>
        <a:lstStyle/>
        <a:p>
          <a:endParaRPr lang="en-US"/>
        </a:p>
      </dgm:t>
    </dgm:pt>
    <dgm:pt modelId="{47193EEC-B6F7-4C67-8D13-5DCE7BA76322}" type="sibTrans" cxnId="{870753DC-9845-4D6A-9B57-469ABE51D78D}">
      <dgm:prSet/>
      <dgm:spPr/>
      <dgm:t>
        <a:bodyPr/>
        <a:lstStyle/>
        <a:p>
          <a:endParaRPr lang="en-US"/>
        </a:p>
      </dgm:t>
    </dgm:pt>
    <dgm:pt modelId="{84018056-13E5-48F1-A245-7E6BED258F43}">
      <dgm:prSet/>
      <dgm:spPr/>
      <dgm:t>
        <a:bodyPr/>
        <a:lstStyle/>
        <a:p>
          <a:r>
            <a:rPr lang="en-US" baseline="0" dirty="0"/>
            <a:t>Your response is about them feeling better – not you. </a:t>
          </a:r>
          <a:endParaRPr lang="en-US" dirty="0"/>
        </a:p>
      </dgm:t>
    </dgm:pt>
    <dgm:pt modelId="{AE6D1A9D-0ABF-4E2A-AF85-7EBB5A0E1643}" type="parTrans" cxnId="{9828778A-3138-4E95-8AE8-B5E0B91D96C9}">
      <dgm:prSet/>
      <dgm:spPr/>
      <dgm:t>
        <a:bodyPr/>
        <a:lstStyle/>
        <a:p>
          <a:endParaRPr lang="en-US"/>
        </a:p>
      </dgm:t>
    </dgm:pt>
    <dgm:pt modelId="{7A0F9DE1-0B9F-4AE9-94BA-B217F5E17FFD}" type="sibTrans" cxnId="{9828778A-3138-4E95-8AE8-B5E0B91D96C9}">
      <dgm:prSet/>
      <dgm:spPr/>
      <dgm:t>
        <a:bodyPr/>
        <a:lstStyle/>
        <a:p>
          <a:endParaRPr lang="en-US"/>
        </a:p>
      </dgm:t>
    </dgm:pt>
    <dgm:pt modelId="{E3FA50AE-FB68-47C8-9C8A-92AE6E95E0BD}" type="pres">
      <dgm:prSet presAssocID="{B0050589-5761-4361-B8A9-8BD9A2042E28}" presName="root" presStyleCnt="0">
        <dgm:presLayoutVars>
          <dgm:dir/>
          <dgm:resizeHandles val="exact"/>
        </dgm:presLayoutVars>
      </dgm:prSet>
      <dgm:spPr/>
    </dgm:pt>
    <dgm:pt modelId="{C0E07A78-CBD4-4C74-A537-313C036007A6}" type="pres">
      <dgm:prSet presAssocID="{32E67F6E-C2FC-4B8A-8DF1-326A007A283F}" presName="compNode" presStyleCnt="0"/>
      <dgm:spPr/>
    </dgm:pt>
    <dgm:pt modelId="{0D3375BA-968C-433E-AF67-0A3C0F143046}" type="pres">
      <dgm:prSet presAssocID="{32E67F6E-C2FC-4B8A-8DF1-326A007A283F}" presName="bgRect" presStyleLbl="bgShp" presStyleIdx="0" presStyleCnt="3"/>
      <dgm:spPr/>
    </dgm:pt>
    <dgm:pt modelId="{DE84259F-0991-405C-A491-639CA459E657}" type="pres">
      <dgm:prSet presAssocID="{32E67F6E-C2FC-4B8A-8DF1-326A007A283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4662C63F-82E5-4F5E-ADA3-362A7839FE69}" type="pres">
      <dgm:prSet presAssocID="{32E67F6E-C2FC-4B8A-8DF1-326A007A283F}" presName="spaceRect" presStyleCnt="0"/>
      <dgm:spPr/>
    </dgm:pt>
    <dgm:pt modelId="{7764A8DA-74DF-42FD-80C4-E162B193EBC1}" type="pres">
      <dgm:prSet presAssocID="{32E67F6E-C2FC-4B8A-8DF1-326A007A283F}" presName="parTx" presStyleLbl="revTx" presStyleIdx="0" presStyleCnt="3">
        <dgm:presLayoutVars>
          <dgm:chMax val="0"/>
          <dgm:chPref val="0"/>
        </dgm:presLayoutVars>
      </dgm:prSet>
      <dgm:spPr/>
    </dgm:pt>
    <dgm:pt modelId="{ABAAFE98-15CB-499A-98B5-236854ED48BF}" type="pres">
      <dgm:prSet presAssocID="{BF183937-E51E-4645-A137-BA039EC95897}" presName="sibTrans" presStyleCnt="0"/>
      <dgm:spPr/>
    </dgm:pt>
    <dgm:pt modelId="{F7BBB87A-1391-41D4-B346-660E97F446B8}" type="pres">
      <dgm:prSet presAssocID="{A21218CD-87D3-4AFD-AD71-DEBE20C979C9}" presName="compNode" presStyleCnt="0"/>
      <dgm:spPr/>
    </dgm:pt>
    <dgm:pt modelId="{1E62B742-2C32-45B6-BCA1-6368EEB47EDE}" type="pres">
      <dgm:prSet presAssocID="{A21218CD-87D3-4AFD-AD71-DEBE20C979C9}" presName="bgRect" presStyleLbl="bgShp" presStyleIdx="1" presStyleCnt="3"/>
      <dgm:spPr/>
    </dgm:pt>
    <dgm:pt modelId="{B9108DB6-0E43-41F0-83AC-08D43D8CC5DE}" type="pres">
      <dgm:prSet presAssocID="{A21218CD-87D3-4AFD-AD71-DEBE20C979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7F1A383-CE81-4987-BCD1-BE741B69298F}" type="pres">
      <dgm:prSet presAssocID="{A21218CD-87D3-4AFD-AD71-DEBE20C979C9}" presName="spaceRect" presStyleCnt="0"/>
      <dgm:spPr/>
    </dgm:pt>
    <dgm:pt modelId="{9C2A1F35-D91A-4B35-822A-E8B81282E650}" type="pres">
      <dgm:prSet presAssocID="{A21218CD-87D3-4AFD-AD71-DEBE20C979C9}" presName="parTx" presStyleLbl="revTx" presStyleIdx="1" presStyleCnt="3">
        <dgm:presLayoutVars>
          <dgm:chMax val="0"/>
          <dgm:chPref val="0"/>
        </dgm:presLayoutVars>
      </dgm:prSet>
      <dgm:spPr/>
    </dgm:pt>
    <dgm:pt modelId="{E287E11A-E3F8-4AD5-AF92-72E775FBE48A}" type="pres">
      <dgm:prSet presAssocID="{47193EEC-B6F7-4C67-8D13-5DCE7BA76322}" presName="sibTrans" presStyleCnt="0"/>
      <dgm:spPr/>
    </dgm:pt>
    <dgm:pt modelId="{52C7E935-7810-4644-8872-F84D3DDC47C1}" type="pres">
      <dgm:prSet presAssocID="{84018056-13E5-48F1-A245-7E6BED258F43}" presName="compNode" presStyleCnt="0"/>
      <dgm:spPr/>
    </dgm:pt>
    <dgm:pt modelId="{E481A860-7434-4181-BF9B-DC684D3E8EA3}" type="pres">
      <dgm:prSet presAssocID="{84018056-13E5-48F1-A245-7E6BED258F43}" presName="bgRect" presStyleLbl="bgShp" presStyleIdx="2" presStyleCnt="3"/>
      <dgm:spPr/>
    </dgm:pt>
    <dgm:pt modelId="{93575A29-CAFA-4887-8409-9BB60DF15F61}" type="pres">
      <dgm:prSet presAssocID="{84018056-13E5-48F1-A245-7E6BED258F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39462FE5-ED38-4327-B8E9-1B0EFF63A339}" type="pres">
      <dgm:prSet presAssocID="{84018056-13E5-48F1-A245-7E6BED258F43}" presName="spaceRect" presStyleCnt="0"/>
      <dgm:spPr/>
    </dgm:pt>
    <dgm:pt modelId="{DAC3978E-F174-48A5-9639-6C335A7382EB}" type="pres">
      <dgm:prSet presAssocID="{84018056-13E5-48F1-A245-7E6BED258F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683F223-B875-4777-B3FA-D43E3CB65481}" type="presOf" srcId="{84018056-13E5-48F1-A245-7E6BED258F43}" destId="{DAC3978E-F174-48A5-9639-6C335A7382EB}" srcOrd="0" destOrd="0" presId="urn:microsoft.com/office/officeart/2018/2/layout/IconVerticalSolidList"/>
    <dgm:cxn modelId="{4EF9E92A-0A87-4595-851B-7182448EA723}" type="presOf" srcId="{B0050589-5761-4361-B8A9-8BD9A2042E28}" destId="{E3FA50AE-FB68-47C8-9C8A-92AE6E95E0BD}" srcOrd="0" destOrd="0" presId="urn:microsoft.com/office/officeart/2018/2/layout/IconVerticalSolidList"/>
    <dgm:cxn modelId="{EF87B383-3FF3-47AC-A0C3-42F836F238A0}" srcId="{B0050589-5761-4361-B8A9-8BD9A2042E28}" destId="{32E67F6E-C2FC-4B8A-8DF1-326A007A283F}" srcOrd="0" destOrd="0" parTransId="{86C16A63-8D88-40B1-BEE2-9C7709D66924}" sibTransId="{BF183937-E51E-4645-A137-BA039EC95897}"/>
    <dgm:cxn modelId="{9828778A-3138-4E95-8AE8-B5E0B91D96C9}" srcId="{B0050589-5761-4361-B8A9-8BD9A2042E28}" destId="{84018056-13E5-48F1-A245-7E6BED258F43}" srcOrd="2" destOrd="0" parTransId="{AE6D1A9D-0ABF-4E2A-AF85-7EBB5A0E1643}" sibTransId="{7A0F9DE1-0B9F-4AE9-94BA-B217F5E17FFD}"/>
    <dgm:cxn modelId="{B6F001B6-FDD5-4484-9AD3-2BA4203D8084}" type="presOf" srcId="{A21218CD-87D3-4AFD-AD71-DEBE20C979C9}" destId="{9C2A1F35-D91A-4B35-822A-E8B81282E650}" srcOrd="0" destOrd="0" presId="urn:microsoft.com/office/officeart/2018/2/layout/IconVerticalSolidList"/>
    <dgm:cxn modelId="{31D44CD2-27CD-4F48-A32C-EF39B6D6E103}" type="presOf" srcId="{32E67F6E-C2FC-4B8A-8DF1-326A007A283F}" destId="{7764A8DA-74DF-42FD-80C4-E162B193EBC1}" srcOrd="0" destOrd="0" presId="urn:microsoft.com/office/officeart/2018/2/layout/IconVerticalSolidList"/>
    <dgm:cxn modelId="{870753DC-9845-4D6A-9B57-469ABE51D78D}" srcId="{B0050589-5761-4361-B8A9-8BD9A2042E28}" destId="{A21218CD-87D3-4AFD-AD71-DEBE20C979C9}" srcOrd="1" destOrd="0" parTransId="{6AAE8108-27E0-4706-B84B-2DE5AED0EBDE}" sibTransId="{47193EEC-B6F7-4C67-8D13-5DCE7BA76322}"/>
    <dgm:cxn modelId="{31862A43-1A8E-49D2-B496-C0962DF93B8D}" type="presParOf" srcId="{E3FA50AE-FB68-47C8-9C8A-92AE6E95E0BD}" destId="{C0E07A78-CBD4-4C74-A537-313C036007A6}" srcOrd="0" destOrd="0" presId="urn:microsoft.com/office/officeart/2018/2/layout/IconVerticalSolidList"/>
    <dgm:cxn modelId="{142FA078-2D53-4BAE-8DA8-008C21F9A2FB}" type="presParOf" srcId="{C0E07A78-CBD4-4C74-A537-313C036007A6}" destId="{0D3375BA-968C-433E-AF67-0A3C0F143046}" srcOrd="0" destOrd="0" presId="urn:microsoft.com/office/officeart/2018/2/layout/IconVerticalSolidList"/>
    <dgm:cxn modelId="{7E4D9A51-C3F2-4A31-A111-F80776F2C064}" type="presParOf" srcId="{C0E07A78-CBD4-4C74-A537-313C036007A6}" destId="{DE84259F-0991-405C-A491-639CA459E657}" srcOrd="1" destOrd="0" presId="urn:microsoft.com/office/officeart/2018/2/layout/IconVerticalSolidList"/>
    <dgm:cxn modelId="{4163E02C-078C-455F-98FF-B7F127B7C700}" type="presParOf" srcId="{C0E07A78-CBD4-4C74-A537-313C036007A6}" destId="{4662C63F-82E5-4F5E-ADA3-362A7839FE69}" srcOrd="2" destOrd="0" presId="urn:microsoft.com/office/officeart/2018/2/layout/IconVerticalSolidList"/>
    <dgm:cxn modelId="{AD255B0D-09F4-4B0E-BB6B-87448A53FD08}" type="presParOf" srcId="{C0E07A78-CBD4-4C74-A537-313C036007A6}" destId="{7764A8DA-74DF-42FD-80C4-E162B193EBC1}" srcOrd="3" destOrd="0" presId="urn:microsoft.com/office/officeart/2018/2/layout/IconVerticalSolidList"/>
    <dgm:cxn modelId="{F2B13E7A-9EFA-47C6-8F4B-720241A4C3C7}" type="presParOf" srcId="{E3FA50AE-FB68-47C8-9C8A-92AE6E95E0BD}" destId="{ABAAFE98-15CB-499A-98B5-236854ED48BF}" srcOrd="1" destOrd="0" presId="urn:microsoft.com/office/officeart/2018/2/layout/IconVerticalSolidList"/>
    <dgm:cxn modelId="{476ADB54-09E5-4832-9425-A9673982432A}" type="presParOf" srcId="{E3FA50AE-FB68-47C8-9C8A-92AE6E95E0BD}" destId="{F7BBB87A-1391-41D4-B346-660E97F446B8}" srcOrd="2" destOrd="0" presId="urn:microsoft.com/office/officeart/2018/2/layout/IconVerticalSolidList"/>
    <dgm:cxn modelId="{D8AEECB2-F705-4CF3-A697-CC632E135684}" type="presParOf" srcId="{F7BBB87A-1391-41D4-B346-660E97F446B8}" destId="{1E62B742-2C32-45B6-BCA1-6368EEB47EDE}" srcOrd="0" destOrd="0" presId="urn:microsoft.com/office/officeart/2018/2/layout/IconVerticalSolidList"/>
    <dgm:cxn modelId="{64531BF7-E5BB-4085-8BAA-6A4D4D826CDD}" type="presParOf" srcId="{F7BBB87A-1391-41D4-B346-660E97F446B8}" destId="{B9108DB6-0E43-41F0-83AC-08D43D8CC5DE}" srcOrd="1" destOrd="0" presId="urn:microsoft.com/office/officeart/2018/2/layout/IconVerticalSolidList"/>
    <dgm:cxn modelId="{1DF6F64D-592C-453E-8174-4EB446FCCBFE}" type="presParOf" srcId="{F7BBB87A-1391-41D4-B346-660E97F446B8}" destId="{77F1A383-CE81-4987-BCD1-BE741B69298F}" srcOrd="2" destOrd="0" presId="urn:microsoft.com/office/officeart/2018/2/layout/IconVerticalSolidList"/>
    <dgm:cxn modelId="{FB1E0F78-2088-4F8D-9C5E-090154910A15}" type="presParOf" srcId="{F7BBB87A-1391-41D4-B346-660E97F446B8}" destId="{9C2A1F35-D91A-4B35-822A-E8B81282E650}" srcOrd="3" destOrd="0" presId="urn:microsoft.com/office/officeart/2018/2/layout/IconVerticalSolidList"/>
    <dgm:cxn modelId="{ACC8F2CD-13F9-4D5F-980C-77A94D851874}" type="presParOf" srcId="{E3FA50AE-FB68-47C8-9C8A-92AE6E95E0BD}" destId="{E287E11A-E3F8-4AD5-AF92-72E775FBE48A}" srcOrd="3" destOrd="0" presId="urn:microsoft.com/office/officeart/2018/2/layout/IconVerticalSolidList"/>
    <dgm:cxn modelId="{45030648-E197-45BF-813B-A7FAFFBC94FE}" type="presParOf" srcId="{E3FA50AE-FB68-47C8-9C8A-92AE6E95E0BD}" destId="{52C7E935-7810-4644-8872-F84D3DDC47C1}" srcOrd="4" destOrd="0" presId="urn:microsoft.com/office/officeart/2018/2/layout/IconVerticalSolidList"/>
    <dgm:cxn modelId="{6AC16067-25C5-44EC-946B-244D7B2EA346}" type="presParOf" srcId="{52C7E935-7810-4644-8872-F84D3DDC47C1}" destId="{E481A860-7434-4181-BF9B-DC684D3E8EA3}" srcOrd="0" destOrd="0" presId="urn:microsoft.com/office/officeart/2018/2/layout/IconVerticalSolidList"/>
    <dgm:cxn modelId="{5464EA43-6DDF-461F-8734-73F4E6DC03E1}" type="presParOf" srcId="{52C7E935-7810-4644-8872-F84D3DDC47C1}" destId="{93575A29-CAFA-4887-8409-9BB60DF15F61}" srcOrd="1" destOrd="0" presId="urn:microsoft.com/office/officeart/2018/2/layout/IconVerticalSolidList"/>
    <dgm:cxn modelId="{02F7415C-C9F2-428B-A164-9ADE7EEB4C9C}" type="presParOf" srcId="{52C7E935-7810-4644-8872-F84D3DDC47C1}" destId="{39462FE5-ED38-4327-B8E9-1B0EFF63A339}" srcOrd="2" destOrd="0" presId="urn:microsoft.com/office/officeart/2018/2/layout/IconVerticalSolidList"/>
    <dgm:cxn modelId="{5E47F76B-65D3-43D3-B56C-B9A96FEEC51F}" type="presParOf" srcId="{52C7E935-7810-4644-8872-F84D3DDC47C1}" destId="{DAC3978E-F174-48A5-9639-6C335A7382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CDF63-4485-4387-9977-A6A02794A9A4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0EE50E-15A1-45D0-9381-FDEF283093BC}">
      <dgm:prSet custT="1"/>
      <dgm:spPr/>
      <dgm:t>
        <a:bodyPr/>
        <a:lstStyle/>
        <a:p>
          <a:r>
            <a:rPr lang="en-US" sz="3200" dirty="0"/>
            <a:t>How do you know?</a:t>
          </a:r>
        </a:p>
      </dgm:t>
    </dgm:pt>
    <dgm:pt modelId="{670FA2D1-0156-40DF-B95D-1BF12D1D98B2}" type="parTrans" cxnId="{01CEB84E-1D5E-4EDB-A19B-8884181276C4}">
      <dgm:prSet/>
      <dgm:spPr/>
      <dgm:t>
        <a:bodyPr/>
        <a:lstStyle/>
        <a:p>
          <a:endParaRPr lang="en-US"/>
        </a:p>
      </dgm:t>
    </dgm:pt>
    <dgm:pt modelId="{15778C6A-E118-4FC6-9C30-2D4896AE9196}" type="sibTrans" cxnId="{01CEB84E-1D5E-4EDB-A19B-8884181276C4}">
      <dgm:prSet/>
      <dgm:spPr/>
      <dgm:t>
        <a:bodyPr/>
        <a:lstStyle/>
        <a:p>
          <a:endParaRPr lang="en-US"/>
        </a:p>
      </dgm:t>
    </dgm:pt>
    <dgm:pt modelId="{4F90EBEB-78B5-42B2-8DA2-ED9754323A31}">
      <dgm:prSet/>
      <dgm:spPr/>
      <dgm:t>
        <a:bodyPr/>
        <a:lstStyle/>
        <a:p>
          <a:r>
            <a:rPr lang="en-US"/>
            <a:t>Is it severe?  Serious?</a:t>
          </a:r>
        </a:p>
      </dgm:t>
    </dgm:pt>
    <dgm:pt modelId="{9D383F3C-5C45-481A-9259-C9D1980CC229}" type="parTrans" cxnId="{8D304911-F1AF-43BD-8884-C4A7B43BD068}">
      <dgm:prSet/>
      <dgm:spPr/>
      <dgm:t>
        <a:bodyPr/>
        <a:lstStyle/>
        <a:p>
          <a:endParaRPr lang="en-US"/>
        </a:p>
      </dgm:t>
    </dgm:pt>
    <dgm:pt modelId="{CA879AB3-739D-4E8B-9681-8E371B67581D}" type="sibTrans" cxnId="{8D304911-F1AF-43BD-8884-C4A7B43BD068}">
      <dgm:prSet/>
      <dgm:spPr/>
      <dgm:t>
        <a:bodyPr/>
        <a:lstStyle/>
        <a:p>
          <a:endParaRPr lang="en-US"/>
        </a:p>
      </dgm:t>
    </dgm:pt>
    <dgm:pt modelId="{94164FF6-7260-42EF-9BEC-8B48B3E406C0}">
      <dgm:prSet/>
      <dgm:spPr/>
      <dgm:t>
        <a:bodyPr/>
        <a:lstStyle/>
        <a:p>
          <a:r>
            <a:rPr lang="en-US"/>
            <a:t>What can you do?</a:t>
          </a:r>
        </a:p>
      </dgm:t>
    </dgm:pt>
    <dgm:pt modelId="{2A61CD28-34E4-47C0-8365-88C5072FDDD1}" type="parTrans" cxnId="{1C3536DC-7B58-4A5F-824C-9F339A2D3B60}">
      <dgm:prSet/>
      <dgm:spPr/>
      <dgm:t>
        <a:bodyPr/>
        <a:lstStyle/>
        <a:p>
          <a:endParaRPr lang="en-US"/>
        </a:p>
      </dgm:t>
    </dgm:pt>
    <dgm:pt modelId="{5E28888A-0D1E-4E05-9CDC-C097531796A5}" type="sibTrans" cxnId="{1C3536DC-7B58-4A5F-824C-9F339A2D3B60}">
      <dgm:prSet/>
      <dgm:spPr/>
      <dgm:t>
        <a:bodyPr/>
        <a:lstStyle/>
        <a:p>
          <a:endParaRPr lang="en-US"/>
        </a:p>
      </dgm:t>
    </dgm:pt>
    <dgm:pt modelId="{BD0AD022-8B64-4DE8-B3A8-EE603A13EDA6}">
      <dgm:prSet/>
      <dgm:spPr/>
      <dgm:t>
        <a:bodyPr/>
        <a:lstStyle/>
        <a:p>
          <a:r>
            <a:rPr lang="en-US" b="1" dirty="0"/>
            <a:t>Feel ‘blue’, down, depressed, sad, no energy</a:t>
          </a:r>
        </a:p>
      </dgm:t>
    </dgm:pt>
    <dgm:pt modelId="{60CB5AEB-3309-4111-816E-AE79458438F6}" type="parTrans" cxnId="{1DDC3E82-FB00-4B0F-AE42-5037C5D92F2A}">
      <dgm:prSet/>
      <dgm:spPr/>
      <dgm:t>
        <a:bodyPr/>
        <a:lstStyle/>
        <a:p>
          <a:endParaRPr lang="en-US"/>
        </a:p>
      </dgm:t>
    </dgm:pt>
    <dgm:pt modelId="{AED8DDAE-C349-4567-91C0-C77DC1539B53}" type="sibTrans" cxnId="{1DDC3E82-FB00-4B0F-AE42-5037C5D92F2A}">
      <dgm:prSet/>
      <dgm:spPr/>
      <dgm:t>
        <a:bodyPr/>
        <a:lstStyle/>
        <a:p>
          <a:endParaRPr lang="en-US"/>
        </a:p>
      </dgm:t>
    </dgm:pt>
    <dgm:pt modelId="{EE778A80-E7BC-4E5A-8384-A505037E99A6}">
      <dgm:prSet/>
      <dgm:spPr/>
      <dgm:t>
        <a:bodyPr/>
        <a:lstStyle/>
        <a:p>
          <a:r>
            <a:rPr lang="en-US" b="1" dirty="0"/>
            <a:t>Can’t concentrate, more angry/irritable, crying</a:t>
          </a:r>
        </a:p>
      </dgm:t>
    </dgm:pt>
    <dgm:pt modelId="{6DA37038-4A12-4229-8511-CE0FA042CC9B}" type="parTrans" cxnId="{F48B68F7-87EA-47D0-BE39-4153247E04C6}">
      <dgm:prSet/>
      <dgm:spPr/>
      <dgm:t>
        <a:bodyPr/>
        <a:lstStyle/>
        <a:p>
          <a:endParaRPr lang="en-US"/>
        </a:p>
      </dgm:t>
    </dgm:pt>
    <dgm:pt modelId="{DE83E022-0867-4451-8691-BD3904863A75}" type="sibTrans" cxnId="{F48B68F7-87EA-47D0-BE39-4153247E04C6}">
      <dgm:prSet/>
      <dgm:spPr/>
      <dgm:t>
        <a:bodyPr/>
        <a:lstStyle/>
        <a:p>
          <a:endParaRPr lang="en-US"/>
        </a:p>
      </dgm:t>
    </dgm:pt>
    <dgm:pt modelId="{9D56B5D3-2DE0-4679-9B4E-C3B607982B9D}">
      <dgm:prSet/>
      <dgm:spPr/>
      <dgm:t>
        <a:bodyPr/>
        <a:lstStyle/>
        <a:p>
          <a:r>
            <a:rPr lang="en-US" b="1" dirty="0"/>
            <a:t>Hard to get out of bed, not dressing, bathing</a:t>
          </a:r>
        </a:p>
      </dgm:t>
    </dgm:pt>
    <dgm:pt modelId="{5F5AB20F-79B5-4995-A34B-B262DDB72771}" type="parTrans" cxnId="{D183D72C-D845-4F39-AA04-C93DA737FBC6}">
      <dgm:prSet/>
      <dgm:spPr/>
      <dgm:t>
        <a:bodyPr/>
        <a:lstStyle/>
        <a:p>
          <a:endParaRPr lang="en-US"/>
        </a:p>
      </dgm:t>
    </dgm:pt>
    <dgm:pt modelId="{6E703392-51E0-4ED9-BE3B-BA5930D85B97}" type="sibTrans" cxnId="{D183D72C-D845-4F39-AA04-C93DA737FBC6}">
      <dgm:prSet/>
      <dgm:spPr/>
      <dgm:t>
        <a:bodyPr/>
        <a:lstStyle/>
        <a:p>
          <a:endParaRPr lang="en-US"/>
        </a:p>
      </dgm:t>
    </dgm:pt>
    <dgm:pt modelId="{307C24C4-D492-448B-9741-22CB82761B99}" type="pres">
      <dgm:prSet presAssocID="{2B2CDF63-4485-4387-9977-A6A02794A9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144757-82DA-4729-A36A-D0566B40D552}" type="pres">
      <dgm:prSet presAssocID="{660EE50E-15A1-45D0-9381-FDEF283093BC}" presName="hierRoot1" presStyleCnt="0"/>
      <dgm:spPr/>
    </dgm:pt>
    <dgm:pt modelId="{2C102BC3-9367-4C40-9705-C50EC844ED37}" type="pres">
      <dgm:prSet presAssocID="{660EE50E-15A1-45D0-9381-FDEF283093BC}" presName="composite" presStyleCnt="0"/>
      <dgm:spPr/>
    </dgm:pt>
    <dgm:pt modelId="{EE85C8CF-8C67-40BB-ACF4-F9B46B78D806}" type="pres">
      <dgm:prSet presAssocID="{660EE50E-15A1-45D0-9381-FDEF283093BC}" presName="background" presStyleLbl="node0" presStyleIdx="0" presStyleCnt="3"/>
      <dgm:spPr/>
    </dgm:pt>
    <dgm:pt modelId="{39E9E50E-6D24-435E-B4F0-512551AA2E22}" type="pres">
      <dgm:prSet presAssocID="{660EE50E-15A1-45D0-9381-FDEF283093BC}" presName="text" presStyleLbl="fgAcc0" presStyleIdx="0" presStyleCnt="3" custScaleX="145152">
        <dgm:presLayoutVars>
          <dgm:chPref val="3"/>
        </dgm:presLayoutVars>
      </dgm:prSet>
      <dgm:spPr/>
    </dgm:pt>
    <dgm:pt modelId="{46CD3040-FCC6-4A37-857F-615700FA2811}" type="pres">
      <dgm:prSet presAssocID="{660EE50E-15A1-45D0-9381-FDEF283093BC}" presName="hierChild2" presStyleCnt="0"/>
      <dgm:spPr/>
    </dgm:pt>
    <dgm:pt modelId="{C5CF67C9-29E4-4821-9EE9-125C6AFDD878}" type="pres">
      <dgm:prSet presAssocID="{60CB5AEB-3309-4111-816E-AE79458438F6}" presName="Name10" presStyleLbl="parChTrans1D2" presStyleIdx="0" presStyleCnt="3"/>
      <dgm:spPr/>
    </dgm:pt>
    <dgm:pt modelId="{4A71E28E-4A8A-4853-A204-24DB51708F12}" type="pres">
      <dgm:prSet presAssocID="{BD0AD022-8B64-4DE8-B3A8-EE603A13EDA6}" presName="hierRoot2" presStyleCnt="0"/>
      <dgm:spPr/>
    </dgm:pt>
    <dgm:pt modelId="{3A688F2C-766F-46CC-8447-414CCDC16B09}" type="pres">
      <dgm:prSet presAssocID="{BD0AD022-8B64-4DE8-B3A8-EE603A13EDA6}" presName="composite2" presStyleCnt="0"/>
      <dgm:spPr/>
    </dgm:pt>
    <dgm:pt modelId="{92C94983-9D45-4422-A33A-66A204EEF668}" type="pres">
      <dgm:prSet presAssocID="{BD0AD022-8B64-4DE8-B3A8-EE603A13EDA6}" presName="background2" presStyleLbl="node2" presStyleIdx="0" presStyleCnt="3"/>
      <dgm:spPr/>
    </dgm:pt>
    <dgm:pt modelId="{432C1057-1B52-45CA-88CD-58AF4C23FB5D}" type="pres">
      <dgm:prSet presAssocID="{BD0AD022-8B64-4DE8-B3A8-EE603A13EDA6}" presName="text2" presStyleLbl="fgAcc2" presStyleIdx="0" presStyleCnt="3" custScaleX="116692">
        <dgm:presLayoutVars>
          <dgm:chPref val="3"/>
        </dgm:presLayoutVars>
      </dgm:prSet>
      <dgm:spPr/>
    </dgm:pt>
    <dgm:pt modelId="{74E2A70E-58C7-434A-AD97-86FE28851485}" type="pres">
      <dgm:prSet presAssocID="{BD0AD022-8B64-4DE8-B3A8-EE603A13EDA6}" presName="hierChild3" presStyleCnt="0"/>
      <dgm:spPr/>
    </dgm:pt>
    <dgm:pt modelId="{F4E23DE0-B028-4623-BB55-5CA329F84ECE}" type="pres">
      <dgm:prSet presAssocID="{5F5AB20F-79B5-4995-A34B-B262DDB72771}" presName="Name10" presStyleLbl="parChTrans1D2" presStyleIdx="1" presStyleCnt="3"/>
      <dgm:spPr/>
    </dgm:pt>
    <dgm:pt modelId="{2D97C23B-513F-4678-ACF2-AC7D3D356709}" type="pres">
      <dgm:prSet presAssocID="{9D56B5D3-2DE0-4679-9B4E-C3B607982B9D}" presName="hierRoot2" presStyleCnt="0"/>
      <dgm:spPr/>
    </dgm:pt>
    <dgm:pt modelId="{0579D867-89E6-4A4C-ABD4-4F95A4084D53}" type="pres">
      <dgm:prSet presAssocID="{9D56B5D3-2DE0-4679-9B4E-C3B607982B9D}" presName="composite2" presStyleCnt="0"/>
      <dgm:spPr/>
    </dgm:pt>
    <dgm:pt modelId="{FB69DC5A-6F02-4CCE-99D1-1170523255FD}" type="pres">
      <dgm:prSet presAssocID="{9D56B5D3-2DE0-4679-9B4E-C3B607982B9D}" presName="background2" presStyleLbl="node2" presStyleIdx="1" presStyleCnt="3"/>
      <dgm:spPr/>
    </dgm:pt>
    <dgm:pt modelId="{532BB57A-DEA3-4EC7-8EB6-08FE619A1501}" type="pres">
      <dgm:prSet presAssocID="{9D56B5D3-2DE0-4679-9B4E-C3B607982B9D}" presName="text2" presStyleLbl="fgAcc2" presStyleIdx="1" presStyleCnt="3" custScaleX="119870">
        <dgm:presLayoutVars>
          <dgm:chPref val="3"/>
        </dgm:presLayoutVars>
      </dgm:prSet>
      <dgm:spPr/>
    </dgm:pt>
    <dgm:pt modelId="{3BDD9CBD-0FB8-4247-8959-78B8E8858659}" type="pres">
      <dgm:prSet presAssocID="{9D56B5D3-2DE0-4679-9B4E-C3B607982B9D}" presName="hierChild3" presStyleCnt="0"/>
      <dgm:spPr/>
    </dgm:pt>
    <dgm:pt modelId="{4E6C8A33-2DFB-48FD-8FA5-B51D606A221F}" type="pres">
      <dgm:prSet presAssocID="{6DA37038-4A12-4229-8511-CE0FA042CC9B}" presName="Name10" presStyleLbl="parChTrans1D2" presStyleIdx="2" presStyleCnt="3"/>
      <dgm:spPr/>
    </dgm:pt>
    <dgm:pt modelId="{DA9AD281-1440-4317-ABB4-9A6977856627}" type="pres">
      <dgm:prSet presAssocID="{EE778A80-E7BC-4E5A-8384-A505037E99A6}" presName="hierRoot2" presStyleCnt="0"/>
      <dgm:spPr/>
    </dgm:pt>
    <dgm:pt modelId="{EC00B14F-0509-4F6D-8F7A-26F875F5AE62}" type="pres">
      <dgm:prSet presAssocID="{EE778A80-E7BC-4E5A-8384-A505037E99A6}" presName="composite2" presStyleCnt="0"/>
      <dgm:spPr/>
    </dgm:pt>
    <dgm:pt modelId="{37F9E38A-0E93-4456-8B0C-377538385569}" type="pres">
      <dgm:prSet presAssocID="{EE778A80-E7BC-4E5A-8384-A505037E99A6}" presName="background2" presStyleLbl="node2" presStyleIdx="2" presStyleCnt="3"/>
      <dgm:spPr/>
    </dgm:pt>
    <dgm:pt modelId="{236851E2-6BA1-4997-A5C9-51ADBE5D6117}" type="pres">
      <dgm:prSet presAssocID="{EE778A80-E7BC-4E5A-8384-A505037E99A6}" presName="text2" presStyleLbl="fgAcc2" presStyleIdx="2" presStyleCnt="3" custScaleX="122959">
        <dgm:presLayoutVars>
          <dgm:chPref val="3"/>
        </dgm:presLayoutVars>
      </dgm:prSet>
      <dgm:spPr/>
    </dgm:pt>
    <dgm:pt modelId="{50AC431D-6D1B-4ABA-B46B-2B2CDE4A783E}" type="pres">
      <dgm:prSet presAssocID="{EE778A80-E7BC-4E5A-8384-A505037E99A6}" presName="hierChild3" presStyleCnt="0"/>
      <dgm:spPr/>
    </dgm:pt>
    <dgm:pt modelId="{CF20D022-70CE-4C30-A079-F0753DAF772E}" type="pres">
      <dgm:prSet presAssocID="{4F90EBEB-78B5-42B2-8DA2-ED9754323A31}" presName="hierRoot1" presStyleCnt="0"/>
      <dgm:spPr/>
    </dgm:pt>
    <dgm:pt modelId="{4B5C7F16-F5BE-43AA-86E7-4A56AD3C87FA}" type="pres">
      <dgm:prSet presAssocID="{4F90EBEB-78B5-42B2-8DA2-ED9754323A31}" presName="composite" presStyleCnt="0"/>
      <dgm:spPr/>
    </dgm:pt>
    <dgm:pt modelId="{B554F4B3-1B4C-45A2-B8FA-419303292307}" type="pres">
      <dgm:prSet presAssocID="{4F90EBEB-78B5-42B2-8DA2-ED9754323A31}" presName="background" presStyleLbl="node0" presStyleIdx="1" presStyleCnt="3"/>
      <dgm:spPr/>
    </dgm:pt>
    <dgm:pt modelId="{17FB296C-FA5C-4EF0-8829-96C3E31E9FB2}" type="pres">
      <dgm:prSet presAssocID="{4F90EBEB-78B5-42B2-8DA2-ED9754323A31}" presName="text" presStyleLbl="fgAcc0" presStyleIdx="1" presStyleCnt="3">
        <dgm:presLayoutVars>
          <dgm:chPref val="3"/>
        </dgm:presLayoutVars>
      </dgm:prSet>
      <dgm:spPr/>
    </dgm:pt>
    <dgm:pt modelId="{BB6951D2-A13E-40E3-9449-BD1667374031}" type="pres">
      <dgm:prSet presAssocID="{4F90EBEB-78B5-42B2-8DA2-ED9754323A31}" presName="hierChild2" presStyleCnt="0"/>
      <dgm:spPr/>
    </dgm:pt>
    <dgm:pt modelId="{820A00AB-4585-469D-A5C0-29588FF54293}" type="pres">
      <dgm:prSet presAssocID="{94164FF6-7260-42EF-9BEC-8B48B3E406C0}" presName="hierRoot1" presStyleCnt="0"/>
      <dgm:spPr/>
    </dgm:pt>
    <dgm:pt modelId="{7B426084-2EFE-4582-B695-AAE9919F867F}" type="pres">
      <dgm:prSet presAssocID="{94164FF6-7260-42EF-9BEC-8B48B3E406C0}" presName="composite" presStyleCnt="0"/>
      <dgm:spPr/>
    </dgm:pt>
    <dgm:pt modelId="{A9AD8509-6FF2-45CB-AF6D-FF04BFB40969}" type="pres">
      <dgm:prSet presAssocID="{94164FF6-7260-42EF-9BEC-8B48B3E406C0}" presName="background" presStyleLbl="node0" presStyleIdx="2" presStyleCnt="3"/>
      <dgm:spPr/>
    </dgm:pt>
    <dgm:pt modelId="{9D3E4323-80DF-4401-9E72-369E753152F3}" type="pres">
      <dgm:prSet presAssocID="{94164FF6-7260-42EF-9BEC-8B48B3E406C0}" presName="text" presStyleLbl="fgAcc0" presStyleIdx="2" presStyleCnt="3">
        <dgm:presLayoutVars>
          <dgm:chPref val="3"/>
        </dgm:presLayoutVars>
      </dgm:prSet>
      <dgm:spPr/>
    </dgm:pt>
    <dgm:pt modelId="{2D53A8D7-C9B0-4AC7-976E-C20A9EC81FCE}" type="pres">
      <dgm:prSet presAssocID="{94164FF6-7260-42EF-9BEC-8B48B3E406C0}" presName="hierChild2" presStyleCnt="0"/>
      <dgm:spPr/>
    </dgm:pt>
  </dgm:ptLst>
  <dgm:cxnLst>
    <dgm:cxn modelId="{205E5805-BD32-465A-95E6-CA45CA416DC7}" type="presOf" srcId="{EE778A80-E7BC-4E5A-8384-A505037E99A6}" destId="{236851E2-6BA1-4997-A5C9-51ADBE5D6117}" srcOrd="0" destOrd="0" presId="urn:microsoft.com/office/officeart/2005/8/layout/hierarchy1"/>
    <dgm:cxn modelId="{8D304911-F1AF-43BD-8884-C4A7B43BD068}" srcId="{2B2CDF63-4485-4387-9977-A6A02794A9A4}" destId="{4F90EBEB-78B5-42B2-8DA2-ED9754323A31}" srcOrd="1" destOrd="0" parTransId="{9D383F3C-5C45-481A-9259-C9D1980CC229}" sibTransId="{CA879AB3-739D-4E8B-9681-8E371B67581D}"/>
    <dgm:cxn modelId="{D183D72C-D845-4F39-AA04-C93DA737FBC6}" srcId="{660EE50E-15A1-45D0-9381-FDEF283093BC}" destId="{9D56B5D3-2DE0-4679-9B4E-C3B607982B9D}" srcOrd="1" destOrd="0" parTransId="{5F5AB20F-79B5-4995-A34B-B262DDB72771}" sibTransId="{6E703392-51E0-4ED9-BE3B-BA5930D85B97}"/>
    <dgm:cxn modelId="{4ED4C434-EF53-48B6-84E7-B03B623048A3}" type="presOf" srcId="{6DA37038-4A12-4229-8511-CE0FA042CC9B}" destId="{4E6C8A33-2DFB-48FD-8FA5-B51D606A221F}" srcOrd="0" destOrd="0" presId="urn:microsoft.com/office/officeart/2005/8/layout/hierarchy1"/>
    <dgm:cxn modelId="{21F0785E-DFDB-4807-BEB1-684A03AB0EE6}" type="presOf" srcId="{9D56B5D3-2DE0-4679-9B4E-C3B607982B9D}" destId="{532BB57A-DEA3-4EC7-8EB6-08FE619A1501}" srcOrd="0" destOrd="0" presId="urn:microsoft.com/office/officeart/2005/8/layout/hierarchy1"/>
    <dgm:cxn modelId="{1E3D3E44-CA88-4FF6-B5F3-6C01D13206EF}" type="presOf" srcId="{60CB5AEB-3309-4111-816E-AE79458438F6}" destId="{C5CF67C9-29E4-4821-9EE9-125C6AFDD878}" srcOrd="0" destOrd="0" presId="urn:microsoft.com/office/officeart/2005/8/layout/hierarchy1"/>
    <dgm:cxn modelId="{7876B76A-C95B-4B2D-869E-D9270DDBC8DA}" type="presOf" srcId="{BD0AD022-8B64-4DE8-B3A8-EE603A13EDA6}" destId="{432C1057-1B52-45CA-88CD-58AF4C23FB5D}" srcOrd="0" destOrd="0" presId="urn:microsoft.com/office/officeart/2005/8/layout/hierarchy1"/>
    <dgm:cxn modelId="{01CEB84E-1D5E-4EDB-A19B-8884181276C4}" srcId="{2B2CDF63-4485-4387-9977-A6A02794A9A4}" destId="{660EE50E-15A1-45D0-9381-FDEF283093BC}" srcOrd="0" destOrd="0" parTransId="{670FA2D1-0156-40DF-B95D-1BF12D1D98B2}" sibTransId="{15778C6A-E118-4FC6-9C30-2D4896AE9196}"/>
    <dgm:cxn modelId="{D569D64F-AA4C-44EC-8D16-4E3AC05B15AD}" type="presOf" srcId="{5F5AB20F-79B5-4995-A34B-B262DDB72771}" destId="{F4E23DE0-B028-4623-BB55-5CA329F84ECE}" srcOrd="0" destOrd="0" presId="urn:microsoft.com/office/officeart/2005/8/layout/hierarchy1"/>
    <dgm:cxn modelId="{79696571-B010-412E-93D5-5DA57B444D11}" type="presOf" srcId="{660EE50E-15A1-45D0-9381-FDEF283093BC}" destId="{39E9E50E-6D24-435E-B4F0-512551AA2E22}" srcOrd="0" destOrd="0" presId="urn:microsoft.com/office/officeart/2005/8/layout/hierarchy1"/>
    <dgm:cxn modelId="{C2F8CF72-A60E-4E1D-BCA2-9DD81A4E0539}" type="presOf" srcId="{4F90EBEB-78B5-42B2-8DA2-ED9754323A31}" destId="{17FB296C-FA5C-4EF0-8829-96C3E31E9FB2}" srcOrd="0" destOrd="0" presId="urn:microsoft.com/office/officeart/2005/8/layout/hierarchy1"/>
    <dgm:cxn modelId="{047FF858-4B20-4F44-8210-77C4B5E13630}" type="presOf" srcId="{94164FF6-7260-42EF-9BEC-8B48B3E406C0}" destId="{9D3E4323-80DF-4401-9E72-369E753152F3}" srcOrd="0" destOrd="0" presId="urn:microsoft.com/office/officeart/2005/8/layout/hierarchy1"/>
    <dgm:cxn modelId="{1DDC3E82-FB00-4B0F-AE42-5037C5D92F2A}" srcId="{660EE50E-15A1-45D0-9381-FDEF283093BC}" destId="{BD0AD022-8B64-4DE8-B3A8-EE603A13EDA6}" srcOrd="0" destOrd="0" parTransId="{60CB5AEB-3309-4111-816E-AE79458438F6}" sibTransId="{AED8DDAE-C349-4567-91C0-C77DC1539B53}"/>
    <dgm:cxn modelId="{CACA349F-D518-4A89-8C00-8BD4B2A4AFC9}" type="presOf" srcId="{2B2CDF63-4485-4387-9977-A6A02794A9A4}" destId="{307C24C4-D492-448B-9741-22CB82761B99}" srcOrd="0" destOrd="0" presId="urn:microsoft.com/office/officeart/2005/8/layout/hierarchy1"/>
    <dgm:cxn modelId="{1C3536DC-7B58-4A5F-824C-9F339A2D3B60}" srcId="{2B2CDF63-4485-4387-9977-A6A02794A9A4}" destId="{94164FF6-7260-42EF-9BEC-8B48B3E406C0}" srcOrd="2" destOrd="0" parTransId="{2A61CD28-34E4-47C0-8365-88C5072FDDD1}" sibTransId="{5E28888A-0D1E-4E05-9CDC-C097531796A5}"/>
    <dgm:cxn modelId="{F48B68F7-87EA-47D0-BE39-4153247E04C6}" srcId="{660EE50E-15A1-45D0-9381-FDEF283093BC}" destId="{EE778A80-E7BC-4E5A-8384-A505037E99A6}" srcOrd="2" destOrd="0" parTransId="{6DA37038-4A12-4229-8511-CE0FA042CC9B}" sibTransId="{DE83E022-0867-4451-8691-BD3904863A75}"/>
    <dgm:cxn modelId="{67BFD3A9-101C-4BAE-9309-20AD354885A5}" type="presParOf" srcId="{307C24C4-D492-448B-9741-22CB82761B99}" destId="{B6144757-82DA-4729-A36A-D0566B40D552}" srcOrd="0" destOrd="0" presId="urn:microsoft.com/office/officeart/2005/8/layout/hierarchy1"/>
    <dgm:cxn modelId="{578C0ADB-DFAE-44A0-9242-C9C5B737120F}" type="presParOf" srcId="{B6144757-82DA-4729-A36A-D0566B40D552}" destId="{2C102BC3-9367-4C40-9705-C50EC844ED37}" srcOrd="0" destOrd="0" presId="urn:microsoft.com/office/officeart/2005/8/layout/hierarchy1"/>
    <dgm:cxn modelId="{5ACCB2C9-7EEB-4A49-AA8B-3E98D080A693}" type="presParOf" srcId="{2C102BC3-9367-4C40-9705-C50EC844ED37}" destId="{EE85C8CF-8C67-40BB-ACF4-F9B46B78D806}" srcOrd="0" destOrd="0" presId="urn:microsoft.com/office/officeart/2005/8/layout/hierarchy1"/>
    <dgm:cxn modelId="{C786BDB7-2C15-4B4A-AC32-D5B1A9AAEDFC}" type="presParOf" srcId="{2C102BC3-9367-4C40-9705-C50EC844ED37}" destId="{39E9E50E-6D24-435E-B4F0-512551AA2E22}" srcOrd="1" destOrd="0" presId="urn:microsoft.com/office/officeart/2005/8/layout/hierarchy1"/>
    <dgm:cxn modelId="{18843844-DB19-4DBA-8129-61F9EE22452F}" type="presParOf" srcId="{B6144757-82DA-4729-A36A-D0566B40D552}" destId="{46CD3040-FCC6-4A37-857F-615700FA2811}" srcOrd="1" destOrd="0" presId="urn:microsoft.com/office/officeart/2005/8/layout/hierarchy1"/>
    <dgm:cxn modelId="{73B67D40-5C5C-400C-991C-DC6D101BF2E8}" type="presParOf" srcId="{46CD3040-FCC6-4A37-857F-615700FA2811}" destId="{C5CF67C9-29E4-4821-9EE9-125C6AFDD878}" srcOrd="0" destOrd="0" presId="urn:microsoft.com/office/officeart/2005/8/layout/hierarchy1"/>
    <dgm:cxn modelId="{FA617F02-C06A-49EB-AD9E-462796F4CC97}" type="presParOf" srcId="{46CD3040-FCC6-4A37-857F-615700FA2811}" destId="{4A71E28E-4A8A-4853-A204-24DB51708F12}" srcOrd="1" destOrd="0" presId="urn:microsoft.com/office/officeart/2005/8/layout/hierarchy1"/>
    <dgm:cxn modelId="{137AE2DA-66A9-4B1A-A5D6-E61B59EC62BC}" type="presParOf" srcId="{4A71E28E-4A8A-4853-A204-24DB51708F12}" destId="{3A688F2C-766F-46CC-8447-414CCDC16B09}" srcOrd="0" destOrd="0" presId="urn:microsoft.com/office/officeart/2005/8/layout/hierarchy1"/>
    <dgm:cxn modelId="{9B5EBF3C-8FC7-479D-8AA5-6A0B45FF08CB}" type="presParOf" srcId="{3A688F2C-766F-46CC-8447-414CCDC16B09}" destId="{92C94983-9D45-4422-A33A-66A204EEF668}" srcOrd="0" destOrd="0" presId="urn:microsoft.com/office/officeart/2005/8/layout/hierarchy1"/>
    <dgm:cxn modelId="{B36E54C8-CC70-4A97-B194-A3490DAFCC98}" type="presParOf" srcId="{3A688F2C-766F-46CC-8447-414CCDC16B09}" destId="{432C1057-1B52-45CA-88CD-58AF4C23FB5D}" srcOrd="1" destOrd="0" presId="urn:microsoft.com/office/officeart/2005/8/layout/hierarchy1"/>
    <dgm:cxn modelId="{8D1572E8-9AE9-47C2-AD7C-B2612B7937F8}" type="presParOf" srcId="{4A71E28E-4A8A-4853-A204-24DB51708F12}" destId="{74E2A70E-58C7-434A-AD97-86FE28851485}" srcOrd="1" destOrd="0" presId="urn:microsoft.com/office/officeart/2005/8/layout/hierarchy1"/>
    <dgm:cxn modelId="{82CC9219-93D0-4FBC-95D3-752ABA613613}" type="presParOf" srcId="{46CD3040-FCC6-4A37-857F-615700FA2811}" destId="{F4E23DE0-B028-4623-BB55-5CA329F84ECE}" srcOrd="2" destOrd="0" presId="urn:microsoft.com/office/officeart/2005/8/layout/hierarchy1"/>
    <dgm:cxn modelId="{4F827229-50BF-4076-95BA-5D331A8A1966}" type="presParOf" srcId="{46CD3040-FCC6-4A37-857F-615700FA2811}" destId="{2D97C23B-513F-4678-ACF2-AC7D3D356709}" srcOrd="3" destOrd="0" presId="urn:microsoft.com/office/officeart/2005/8/layout/hierarchy1"/>
    <dgm:cxn modelId="{658960FA-7BD6-4D45-8939-C121E9FB7B19}" type="presParOf" srcId="{2D97C23B-513F-4678-ACF2-AC7D3D356709}" destId="{0579D867-89E6-4A4C-ABD4-4F95A4084D53}" srcOrd="0" destOrd="0" presId="urn:microsoft.com/office/officeart/2005/8/layout/hierarchy1"/>
    <dgm:cxn modelId="{DE428BF2-41CF-4815-856C-A5F66F31E12B}" type="presParOf" srcId="{0579D867-89E6-4A4C-ABD4-4F95A4084D53}" destId="{FB69DC5A-6F02-4CCE-99D1-1170523255FD}" srcOrd="0" destOrd="0" presId="urn:microsoft.com/office/officeart/2005/8/layout/hierarchy1"/>
    <dgm:cxn modelId="{41D673E5-B124-4DD6-9385-BA56F2C2982B}" type="presParOf" srcId="{0579D867-89E6-4A4C-ABD4-4F95A4084D53}" destId="{532BB57A-DEA3-4EC7-8EB6-08FE619A1501}" srcOrd="1" destOrd="0" presId="urn:microsoft.com/office/officeart/2005/8/layout/hierarchy1"/>
    <dgm:cxn modelId="{41F90869-1010-4D3F-AF56-7C4198774B3D}" type="presParOf" srcId="{2D97C23B-513F-4678-ACF2-AC7D3D356709}" destId="{3BDD9CBD-0FB8-4247-8959-78B8E8858659}" srcOrd="1" destOrd="0" presId="urn:microsoft.com/office/officeart/2005/8/layout/hierarchy1"/>
    <dgm:cxn modelId="{C611827B-1800-405B-86E4-F31733DED86C}" type="presParOf" srcId="{46CD3040-FCC6-4A37-857F-615700FA2811}" destId="{4E6C8A33-2DFB-48FD-8FA5-B51D606A221F}" srcOrd="4" destOrd="0" presId="urn:microsoft.com/office/officeart/2005/8/layout/hierarchy1"/>
    <dgm:cxn modelId="{2141A5B9-6427-4B32-BCDD-3C9EEA52C4D8}" type="presParOf" srcId="{46CD3040-FCC6-4A37-857F-615700FA2811}" destId="{DA9AD281-1440-4317-ABB4-9A6977856627}" srcOrd="5" destOrd="0" presId="urn:microsoft.com/office/officeart/2005/8/layout/hierarchy1"/>
    <dgm:cxn modelId="{F72EF0AF-2047-4E28-8022-A56E7F9FD205}" type="presParOf" srcId="{DA9AD281-1440-4317-ABB4-9A6977856627}" destId="{EC00B14F-0509-4F6D-8F7A-26F875F5AE62}" srcOrd="0" destOrd="0" presId="urn:microsoft.com/office/officeart/2005/8/layout/hierarchy1"/>
    <dgm:cxn modelId="{EB4FF829-E761-43F4-830C-26F9D612E0B1}" type="presParOf" srcId="{EC00B14F-0509-4F6D-8F7A-26F875F5AE62}" destId="{37F9E38A-0E93-4456-8B0C-377538385569}" srcOrd="0" destOrd="0" presId="urn:microsoft.com/office/officeart/2005/8/layout/hierarchy1"/>
    <dgm:cxn modelId="{D4E82D29-5AAC-476A-9642-B6FEEB8F7C8F}" type="presParOf" srcId="{EC00B14F-0509-4F6D-8F7A-26F875F5AE62}" destId="{236851E2-6BA1-4997-A5C9-51ADBE5D6117}" srcOrd="1" destOrd="0" presId="urn:microsoft.com/office/officeart/2005/8/layout/hierarchy1"/>
    <dgm:cxn modelId="{16467D4F-5523-4DC4-B2C9-F3E2962DC8B6}" type="presParOf" srcId="{DA9AD281-1440-4317-ABB4-9A6977856627}" destId="{50AC431D-6D1B-4ABA-B46B-2B2CDE4A783E}" srcOrd="1" destOrd="0" presId="urn:microsoft.com/office/officeart/2005/8/layout/hierarchy1"/>
    <dgm:cxn modelId="{1B18ED75-248E-43B4-86DA-B2E160612478}" type="presParOf" srcId="{307C24C4-D492-448B-9741-22CB82761B99}" destId="{CF20D022-70CE-4C30-A079-F0753DAF772E}" srcOrd="1" destOrd="0" presId="urn:microsoft.com/office/officeart/2005/8/layout/hierarchy1"/>
    <dgm:cxn modelId="{A9B6C060-C728-4EB9-AE34-CF2899E6BB54}" type="presParOf" srcId="{CF20D022-70CE-4C30-A079-F0753DAF772E}" destId="{4B5C7F16-F5BE-43AA-86E7-4A56AD3C87FA}" srcOrd="0" destOrd="0" presId="urn:microsoft.com/office/officeart/2005/8/layout/hierarchy1"/>
    <dgm:cxn modelId="{3D99D998-6247-4D6A-93D8-009AF2A97A73}" type="presParOf" srcId="{4B5C7F16-F5BE-43AA-86E7-4A56AD3C87FA}" destId="{B554F4B3-1B4C-45A2-B8FA-419303292307}" srcOrd="0" destOrd="0" presId="urn:microsoft.com/office/officeart/2005/8/layout/hierarchy1"/>
    <dgm:cxn modelId="{50C20541-0CB1-4014-A67D-26EC42AEEA48}" type="presParOf" srcId="{4B5C7F16-F5BE-43AA-86E7-4A56AD3C87FA}" destId="{17FB296C-FA5C-4EF0-8829-96C3E31E9FB2}" srcOrd="1" destOrd="0" presId="urn:microsoft.com/office/officeart/2005/8/layout/hierarchy1"/>
    <dgm:cxn modelId="{7988BEB4-1978-4E80-8ABC-AB78C2120A84}" type="presParOf" srcId="{CF20D022-70CE-4C30-A079-F0753DAF772E}" destId="{BB6951D2-A13E-40E3-9449-BD1667374031}" srcOrd="1" destOrd="0" presId="urn:microsoft.com/office/officeart/2005/8/layout/hierarchy1"/>
    <dgm:cxn modelId="{5D7B3543-D414-4808-8A8B-DC8DDBD34FC8}" type="presParOf" srcId="{307C24C4-D492-448B-9741-22CB82761B99}" destId="{820A00AB-4585-469D-A5C0-29588FF54293}" srcOrd="2" destOrd="0" presId="urn:microsoft.com/office/officeart/2005/8/layout/hierarchy1"/>
    <dgm:cxn modelId="{F9E39159-5953-461D-9B9D-E3C58A8AB45C}" type="presParOf" srcId="{820A00AB-4585-469D-A5C0-29588FF54293}" destId="{7B426084-2EFE-4582-B695-AAE9919F867F}" srcOrd="0" destOrd="0" presId="urn:microsoft.com/office/officeart/2005/8/layout/hierarchy1"/>
    <dgm:cxn modelId="{EDA7BD14-A75B-4F18-BC87-97AAFBDFA327}" type="presParOf" srcId="{7B426084-2EFE-4582-B695-AAE9919F867F}" destId="{A9AD8509-6FF2-45CB-AF6D-FF04BFB40969}" srcOrd="0" destOrd="0" presId="urn:microsoft.com/office/officeart/2005/8/layout/hierarchy1"/>
    <dgm:cxn modelId="{CF835945-B4C2-47E1-B178-E141FE19FC83}" type="presParOf" srcId="{7B426084-2EFE-4582-B695-AAE9919F867F}" destId="{9D3E4323-80DF-4401-9E72-369E753152F3}" srcOrd="1" destOrd="0" presId="urn:microsoft.com/office/officeart/2005/8/layout/hierarchy1"/>
    <dgm:cxn modelId="{344BFA2D-1F85-4DDC-9143-198425B92972}" type="presParOf" srcId="{820A00AB-4585-469D-A5C0-29588FF54293}" destId="{2D53A8D7-C9B0-4AC7-976E-C20A9EC81F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CDF63-4485-4387-9977-A6A02794A9A4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0EE50E-15A1-45D0-9381-FDEF283093BC}">
      <dgm:prSet custT="1"/>
      <dgm:spPr/>
      <dgm:t>
        <a:bodyPr/>
        <a:lstStyle/>
        <a:p>
          <a:r>
            <a:rPr lang="en-US" sz="2000" dirty="0"/>
            <a:t>How do you know?</a:t>
          </a:r>
        </a:p>
      </dgm:t>
    </dgm:pt>
    <dgm:pt modelId="{670FA2D1-0156-40DF-B95D-1BF12D1D98B2}" type="parTrans" cxnId="{01CEB84E-1D5E-4EDB-A19B-8884181276C4}">
      <dgm:prSet/>
      <dgm:spPr/>
      <dgm:t>
        <a:bodyPr/>
        <a:lstStyle/>
        <a:p>
          <a:endParaRPr lang="en-US"/>
        </a:p>
      </dgm:t>
    </dgm:pt>
    <dgm:pt modelId="{15778C6A-E118-4FC6-9C30-2D4896AE9196}" type="sibTrans" cxnId="{01CEB84E-1D5E-4EDB-A19B-8884181276C4}">
      <dgm:prSet/>
      <dgm:spPr/>
      <dgm:t>
        <a:bodyPr/>
        <a:lstStyle/>
        <a:p>
          <a:endParaRPr lang="en-US"/>
        </a:p>
      </dgm:t>
    </dgm:pt>
    <dgm:pt modelId="{4F90EBEB-78B5-42B2-8DA2-ED9754323A31}">
      <dgm:prSet custT="1"/>
      <dgm:spPr/>
      <dgm:t>
        <a:bodyPr/>
        <a:lstStyle/>
        <a:p>
          <a:r>
            <a:rPr lang="en-US" sz="2800" b="1" dirty="0"/>
            <a:t>Is it severe?  Serious?</a:t>
          </a:r>
        </a:p>
      </dgm:t>
    </dgm:pt>
    <dgm:pt modelId="{9D383F3C-5C45-481A-9259-C9D1980CC229}" type="parTrans" cxnId="{8D304911-F1AF-43BD-8884-C4A7B43BD068}">
      <dgm:prSet/>
      <dgm:spPr/>
      <dgm:t>
        <a:bodyPr/>
        <a:lstStyle/>
        <a:p>
          <a:endParaRPr lang="en-US"/>
        </a:p>
      </dgm:t>
    </dgm:pt>
    <dgm:pt modelId="{CA879AB3-739D-4E8B-9681-8E371B67581D}" type="sibTrans" cxnId="{8D304911-F1AF-43BD-8884-C4A7B43BD068}">
      <dgm:prSet/>
      <dgm:spPr/>
      <dgm:t>
        <a:bodyPr/>
        <a:lstStyle/>
        <a:p>
          <a:endParaRPr lang="en-US"/>
        </a:p>
      </dgm:t>
    </dgm:pt>
    <dgm:pt modelId="{94164FF6-7260-42EF-9BEC-8B48B3E406C0}">
      <dgm:prSet custT="1"/>
      <dgm:spPr/>
      <dgm:t>
        <a:bodyPr/>
        <a:lstStyle/>
        <a:p>
          <a:r>
            <a:rPr lang="en-US" sz="2000" dirty="0"/>
            <a:t>What can you do?</a:t>
          </a:r>
        </a:p>
      </dgm:t>
    </dgm:pt>
    <dgm:pt modelId="{2A61CD28-34E4-47C0-8365-88C5072FDDD1}" type="parTrans" cxnId="{1C3536DC-7B58-4A5F-824C-9F339A2D3B60}">
      <dgm:prSet/>
      <dgm:spPr/>
      <dgm:t>
        <a:bodyPr/>
        <a:lstStyle/>
        <a:p>
          <a:endParaRPr lang="en-US"/>
        </a:p>
      </dgm:t>
    </dgm:pt>
    <dgm:pt modelId="{5E28888A-0D1E-4E05-9CDC-C097531796A5}" type="sibTrans" cxnId="{1C3536DC-7B58-4A5F-824C-9F339A2D3B60}">
      <dgm:prSet/>
      <dgm:spPr/>
      <dgm:t>
        <a:bodyPr/>
        <a:lstStyle/>
        <a:p>
          <a:endParaRPr lang="en-US"/>
        </a:p>
      </dgm:t>
    </dgm:pt>
    <dgm:pt modelId="{77C2255C-4D3A-444F-9473-5F492B7A656D}">
      <dgm:prSet/>
      <dgm:spPr/>
      <dgm:t>
        <a:bodyPr/>
        <a:lstStyle/>
        <a:p>
          <a:r>
            <a:rPr lang="en-US" b="1" dirty="0"/>
            <a:t>How much is it interfering with taking care of themselves?</a:t>
          </a:r>
        </a:p>
      </dgm:t>
    </dgm:pt>
    <dgm:pt modelId="{59CFFF3A-756D-4DBD-A60B-FAB369D67F46}" type="parTrans" cxnId="{464B2C5F-7804-4528-B389-1592373298BA}">
      <dgm:prSet/>
      <dgm:spPr/>
      <dgm:t>
        <a:bodyPr/>
        <a:lstStyle/>
        <a:p>
          <a:endParaRPr lang="en-US"/>
        </a:p>
      </dgm:t>
    </dgm:pt>
    <dgm:pt modelId="{D502C2E4-0FBE-4274-914F-1DF9FBAD14E4}" type="sibTrans" cxnId="{464B2C5F-7804-4528-B389-1592373298BA}">
      <dgm:prSet/>
      <dgm:spPr/>
      <dgm:t>
        <a:bodyPr/>
        <a:lstStyle/>
        <a:p>
          <a:endParaRPr lang="en-US"/>
        </a:p>
      </dgm:t>
    </dgm:pt>
    <dgm:pt modelId="{DEF8232B-5517-41A9-BB5D-A3ED32DD106F}">
      <dgm:prSet/>
      <dgm:spPr/>
      <dgm:t>
        <a:bodyPr/>
        <a:lstStyle/>
        <a:p>
          <a:r>
            <a:rPr lang="en-US" b="1" dirty="0"/>
            <a:t>What do they think? </a:t>
          </a:r>
        </a:p>
      </dgm:t>
    </dgm:pt>
    <dgm:pt modelId="{190DDFE9-D320-4B5A-8249-A4DF877DD04A}" type="parTrans" cxnId="{DFA6E44F-A721-4C41-B00A-660ABC502F88}">
      <dgm:prSet/>
      <dgm:spPr/>
      <dgm:t>
        <a:bodyPr/>
        <a:lstStyle/>
        <a:p>
          <a:endParaRPr lang="en-US"/>
        </a:p>
      </dgm:t>
    </dgm:pt>
    <dgm:pt modelId="{0A2902B5-9B3C-45DD-B02E-54C8389CE2E7}" type="sibTrans" cxnId="{DFA6E44F-A721-4C41-B00A-660ABC502F88}">
      <dgm:prSet/>
      <dgm:spPr/>
      <dgm:t>
        <a:bodyPr/>
        <a:lstStyle/>
        <a:p>
          <a:endParaRPr lang="en-US"/>
        </a:p>
      </dgm:t>
    </dgm:pt>
    <dgm:pt modelId="{307C24C4-D492-448B-9741-22CB82761B99}" type="pres">
      <dgm:prSet presAssocID="{2B2CDF63-4485-4387-9977-A6A02794A9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144757-82DA-4729-A36A-D0566B40D552}" type="pres">
      <dgm:prSet presAssocID="{660EE50E-15A1-45D0-9381-FDEF283093BC}" presName="hierRoot1" presStyleCnt="0"/>
      <dgm:spPr/>
    </dgm:pt>
    <dgm:pt modelId="{2C102BC3-9367-4C40-9705-C50EC844ED37}" type="pres">
      <dgm:prSet presAssocID="{660EE50E-15A1-45D0-9381-FDEF283093BC}" presName="composite" presStyleCnt="0"/>
      <dgm:spPr/>
    </dgm:pt>
    <dgm:pt modelId="{EE85C8CF-8C67-40BB-ACF4-F9B46B78D806}" type="pres">
      <dgm:prSet presAssocID="{660EE50E-15A1-45D0-9381-FDEF283093BC}" presName="background" presStyleLbl="node0" presStyleIdx="0" presStyleCnt="3"/>
      <dgm:spPr/>
    </dgm:pt>
    <dgm:pt modelId="{39E9E50E-6D24-435E-B4F0-512551AA2E22}" type="pres">
      <dgm:prSet presAssocID="{660EE50E-15A1-45D0-9381-FDEF283093BC}" presName="text" presStyleLbl="fgAcc0" presStyleIdx="0" presStyleCnt="3">
        <dgm:presLayoutVars>
          <dgm:chPref val="3"/>
        </dgm:presLayoutVars>
      </dgm:prSet>
      <dgm:spPr/>
    </dgm:pt>
    <dgm:pt modelId="{46CD3040-FCC6-4A37-857F-615700FA2811}" type="pres">
      <dgm:prSet presAssocID="{660EE50E-15A1-45D0-9381-FDEF283093BC}" presName="hierChild2" presStyleCnt="0"/>
      <dgm:spPr/>
    </dgm:pt>
    <dgm:pt modelId="{CF20D022-70CE-4C30-A079-F0753DAF772E}" type="pres">
      <dgm:prSet presAssocID="{4F90EBEB-78B5-42B2-8DA2-ED9754323A31}" presName="hierRoot1" presStyleCnt="0"/>
      <dgm:spPr/>
    </dgm:pt>
    <dgm:pt modelId="{4B5C7F16-F5BE-43AA-86E7-4A56AD3C87FA}" type="pres">
      <dgm:prSet presAssocID="{4F90EBEB-78B5-42B2-8DA2-ED9754323A31}" presName="composite" presStyleCnt="0"/>
      <dgm:spPr/>
    </dgm:pt>
    <dgm:pt modelId="{B554F4B3-1B4C-45A2-B8FA-419303292307}" type="pres">
      <dgm:prSet presAssocID="{4F90EBEB-78B5-42B2-8DA2-ED9754323A31}" presName="background" presStyleLbl="node0" presStyleIdx="1" presStyleCnt="3"/>
      <dgm:spPr/>
    </dgm:pt>
    <dgm:pt modelId="{17FB296C-FA5C-4EF0-8829-96C3E31E9FB2}" type="pres">
      <dgm:prSet presAssocID="{4F90EBEB-78B5-42B2-8DA2-ED9754323A31}" presName="text" presStyleLbl="fgAcc0" presStyleIdx="1" presStyleCnt="3" custScaleX="129212" custScaleY="98231">
        <dgm:presLayoutVars>
          <dgm:chPref val="3"/>
        </dgm:presLayoutVars>
      </dgm:prSet>
      <dgm:spPr/>
    </dgm:pt>
    <dgm:pt modelId="{BB6951D2-A13E-40E3-9449-BD1667374031}" type="pres">
      <dgm:prSet presAssocID="{4F90EBEB-78B5-42B2-8DA2-ED9754323A31}" presName="hierChild2" presStyleCnt="0"/>
      <dgm:spPr/>
    </dgm:pt>
    <dgm:pt modelId="{C22BCBA4-E0E5-44EA-9AE5-16F5A166B8DD}" type="pres">
      <dgm:prSet presAssocID="{59CFFF3A-756D-4DBD-A60B-FAB369D67F46}" presName="Name10" presStyleLbl="parChTrans1D2" presStyleIdx="0" presStyleCnt="2"/>
      <dgm:spPr/>
    </dgm:pt>
    <dgm:pt modelId="{CEF7ED0A-CE6A-44FF-B8EB-B1F9BE536200}" type="pres">
      <dgm:prSet presAssocID="{77C2255C-4D3A-444F-9473-5F492B7A656D}" presName="hierRoot2" presStyleCnt="0"/>
      <dgm:spPr/>
    </dgm:pt>
    <dgm:pt modelId="{A31AD28C-7A70-44B5-A598-ECF1F9CAA820}" type="pres">
      <dgm:prSet presAssocID="{77C2255C-4D3A-444F-9473-5F492B7A656D}" presName="composite2" presStyleCnt="0"/>
      <dgm:spPr/>
    </dgm:pt>
    <dgm:pt modelId="{1E476532-1FF6-453C-9D6D-76E5BDD1C4A2}" type="pres">
      <dgm:prSet presAssocID="{77C2255C-4D3A-444F-9473-5F492B7A656D}" presName="background2" presStyleLbl="node2" presStyleIdx="0" presStyleCnt="2"/>
      <dgm:spPr/>
    </dgm:pt>
    <dgm:pt modelId="{67489238-72AD-4F50-80C9-A84021A71348}" type="pres">
      <dgm:prSet presAssocID="{77C2255C-4D3A-444F-9473-5F492B7A656D}" presName="text2" presStyleLbl="fgAcc2" presStyleIdx="0" presStyleCnt="2" custScaleX="140365">
        <dgm:presLayoutVars>
          <dgm:chPref val="3"/>
        </dgm:presLayoutVars>
      </dgm:prSet>
      <dgm:spPr/>
    </dgm:pt>
    <dgm:pt modelId="{DFF41FAD-DF93-436D-8140-6D50670E669C}" type="pres">
      <dgm:prSet presAssocID="{77C2255C-4D3A-444F-9473-5F492B7A656D}" presName="hierChild3" presStyleCnt="0"/>
      <dgm:spPr/>
    </dgm:pt>
    <dgm:pt modelId="{66607CCD-7B02-4D8D-A420-84FAF248706D}" type="pres">
      <dgm:prSet presAssocID="{190DDFE9-D320-4B5A-8249-A4DF877DD04A}" presName="Name10" presStyleLbl="parChTrans1D2" presStyleIdx="1" presStyleCnt="2"/>
      <dgm:spPr/>
    </dgm:pt>
    <dgm:pt modelId="{246C2371-42B6-494D-A6DB-365015BAFE09}" type="pres">
      <dgm:prSet presAssocID="{DEF8232B-5517-41A9-BB5D-A3ED32DD106F}" presName="hierRoot2" presStyleCnt="0"/>
      <dgm:spPr/>
    </dgm:pt>
    <dgm:pt modelId="{E100BF48-93CE-439F-8ADF-DEDDD04E5755}" type="pres">
      <dgm:prSet presAssocID="{DEF8232B-5517-41A9-BB5D-A3ED32DD106F}" presName="composite2" presStyleCnt="0"/>
      <dgm:spPr/>
    </dgm:pt>
    <dgm:pt modelId="{F82A734D-0883-42A0-9D0A-088A9B905766}" type="pres">
      <dgm:prSet presAssocID="{DEF8232B-5517-41A9-BB5D-A3ED32DD106F}" presName="background2" presStyleLbl="node2" presStyleIdx="1" presStyleCnt="2"/>
      <dgm:spPr/>
    </dgm:pt>
    <dgm:pt modelId="{83BDA42F-C9E0-435F-AA5F-6A717D74341F}" type="pres">
      <dgm:prSet presAssocID="{DEF8232B-5517-41A9-BB5D-A3ED32DD106F}" presName="text2" presStyleLbl="fgAcc2" presStyleIdx="1" presStyleCnt="2" custScaleX="116046">
        <dgm:presLayoutVars>
          <dgm:chPref val="3"/>
        </dgm:presLayoutVars>
      </dgm:prSet>
      <dgm:spPr/>
    </dgm:pt>
    <dgm:pt modelId="{D0DB3898-076A-4190-86D7-B97967FF3023}" type="pres">
      <dgm:prSet presAssocID="{DEF8232B-5517-41A9-BB5D-A3ED32DD106F}" presName="hierChild3" presStyleCnt="0"/>
      <dgm:spPr/>
    </dgm:pt>
    <dgm:pt modelId="{820A00AB-4585-469D-A5C0-29588FF54293}" type="pres">
      <dgm:prSet presAssocID="{94164FF6-7260-42EF-9BEC-8B48B3E406C0}" presName="hierRoot1" presStyleCnt="0"/>
      <dgm:spPr/>
    </dgm:pt>
    <dgm:pt modelId="{7B426084-2EFE-4582-B695-AAE9919F867F}" type="pres">
      <dgm:prSet presAssocID="{94164FF6-7260-42EF-9BEC-8B48B3E406C0}" presName="composite" presStyleCnt="0"/>
      <dgm:spPr/>
    </dgm:pt>
    <dgm:pt modelId="{A9AD8509-6FF2-45CB-AF6D-FF04BFB40969}" type="pres">
      <dgm:prSet presAssocID="{94164FF6-7260-42EF-9BEC-8B48B3E406C0}" presName="background" presStyleLbl="node0" presStyleIdx="2" presStyleCnt="3"/>
      <dgm:spPr/>
    </dgm:pt>
    <dgm:pt modelId="{9D3E4323-80DF-4401-9E72-369E753152F3}" type="pres">
      <dgm:prSet presAssocID="{94164FF6-7260-42EF-9BEC-8B48B3E406C0}" presName="text" presStyleLbl="fgAcc0" presStyleIdx="2" presStyleCnt="3">
        <dgm:presLayoutVars>
          <dgm:chPref val="3"/>
        </dgm:presLayoutVars>
      </dgm:prSet>
      <dgm:spPr/>
    </dgm:pt>
    <dgm:pt modelId="{2D53A8D7-C9B0-4AC7-976E-C20A9EC81FCE}" type="pres">
      <dgm:prSet presAssocID="{94164FF6-7260-42EF-9BEC-8B48B3E406C0}" presName="hierChild2" presStyleCnt="0"/>
      <dgm:spPr/>
    </dgm:pt>
  </dgm:ptLst>
  <dgm:cxnLst>
    <dgm:cxn modelId="{8D304911-F1AF-43BD-8884-C4A7B43BD068}" srcId="{2B2CDF63-4485-4387-9977-A6A02794A9A4}" destId="{4F90EBEB-78B5-42B2-8DA2-ED9754323A31}" srcOrd="1" destOrd="0" parTransId="{9D383F3C-5C45-481A-9259-C9D1980CC229}" sibTransId="{CA879AB3-739D-4E8B-9681-8E371B67581D}"/>
    <dgm:cxn modelId="{464B2C5F-7804-4528-B389-1592373298BA}" srcId="{4F90EBEB-78B5-42B2-8DA2-ED9754323A31}" destId="{77C2255C-4D3A-444F-9473-5F492B7A656D}" srcOrd="0" destOrd="0" parTransId="{59CFFF3A-756D-4DBD-A60B-FAB369D67F46}" sibTransId="{D502C2E4-0FBE-4274-914F-1DF9FBAD14E4}"/>
    <dgm:cxn modelId="{0BFD7164-3CCE-4B2C-A52B-5B04411C92CC}" type="presOf" srcId="{4F90EBEB-78B5-42B2-8DA2-ED9754323A31}" destId="{17FB296C-FA5C-4EF0-8829-96C3E31E9FB2}" srcOrd="0" destOrd="0" presId="urn:microsoft.com/office/officeart/2005/8/layout/hierarchy1"/>
    <dgm:cxn modelId="{01CEB84E-1D5E-4EDB-A19B-8884181276C4}" srcId="{2B2CDF63-4485-4387-9977-A6A02794A9A4}" destId="{660EE50E-15A1-45D0-9381-FDEF283093BC}" srcOrd="0" destOrd="0" parTransId="{670FA2D1-0156-40DF-B95D-1BF12D1D98B2}" sibTransId="{15778C6A-E118-4FC6-9C30-2D4896AE9196}"/>
    <dgm:cxn modelId="{DFA6E44F-A721-4C41-B00A-660ABC502F88}" srcId="{4F90EBEB-78B5-42B2-8DA2-ED9754323A31}" destId="{DEF8232B-5517-41A9-BB5D-A3ED32DD106F}" srcOrd="1" destOrd="0" parTransId="{190DDFE9-D320-4B5A-8249-A4DF877DD04A}" sibTransId="{0A2902B5-9B3C-45DD-B02E-54C8389CE2E7}"/>
    <dgm:cxn modelId="{46EC0353-2C3A-4EFB-A258-4D730CA3131C}" type="presOf" srcId="{2B2CDF63-4485-4387-9977-A6A02794A9A4}" destId="{307C24C4-D492-448B-9741-22CB82761B99}" srcOrd="0" destOrd="0" presId="urn:microsoft.com/office/officeart/2005/8/layout/hierarchy1"/>
    <dgm:cxn modelId="{113E9D7B-8F9C-47A5-A55F-3EC9A0944731}" type="presOf" srcId="{190DDFE9-D320-4B5A-8249-A4DF877DD04A}" destId="{66607CCD-7B02-4D8D-A420-84FAF248706D}" srcOrd="0" destOrd="0" presId="urn:microsoft.com/office/officeart/2005/8/layout/hierarchy1"/>
    <dgm:cxn modelId="{442BF37C-BAD1-4AA2-BEDA-5B392AF7E104}" type="presOf" srcId="{660EE50E-15A1-45D0-9381-FDEF283093BC}" destId="{39E9E50E-6D24-435E-B4F0-512551AA2E22}" srcOrd="0" destOrd="0" presId="urn:microsoft.com/office/officeart/2005/8/layout/hierarchy1"/>
    <dgm:cxn modelId="{D4BEAF86-5088-4BBE-AC3C-BC3BC92D6C19}" type="presOf" srcId="{DEF8232B-5517-41A9-BB5D-A3ED32DD106F}" destId="{83BDA42F-C9E0-435F-AA5F-6A717D74341F}" srcOrd="0" destOrd="0" presId="urn:microsoft.com/office/officeart/2005/8/layout/hierarchy1"/>
    <dgm:cxn modelId="{31148091-C0CF-4A99-A520-7C6D65C8AD69}" type="presOf" srcId="{59CFFF3A-756D-4DBD-A60B-FAB369D67F46}" destId="{C22BCBA4-E0E5-44EA-9AE5-16F5A166B8DD}" srcOrd="0" destOrd="0" presId="urn:microsoft.com/office/officeart/2005/8/layout/hierarchy1"/>
    <dgm:cxn modelId="{0EC513AD-FA1C-4887-9E0D-07D33515FAC2}" type="presOf" srcId="{77C2255C-4D3A-444F-9473-5F492B7A656D}" destId="{67489238-72AD-4F50-80C9-A84021A71348}" srcOrd="0" destOrd="0" presId="urn:microsoft.com/office/officeart/2005/8/layout/hierarchy1"/>
    <dgm:cxn modelId="{1C3536DC-7B58-4A5F-824C-9F339A2D3B60}" srcId="{2B2CDF63-4485-4387-9977-A6A02794A9A4}" destId="{94164FF6-7260-42EF-9BEC-8B48B3E406C0}" srcOrd="2" destOrd="0" parTransId="{2A61CD28-34E4-47C0-8365-88C5072FDDD1}" sibTransId="{5E28888A-0D1E-4E05-9CDC-C097531796A5}"/>
    <dgm:cxn modelId="{CE8BC7FC-6553-41FC-9B6F-D050E769064F}" type="presOf" srcId="{94164FF6-7260-42EF-9BEC-8B48B3E406C0}" destId="{9D3E4323-80DF-4401-9E72-369E753152F3}" srcOrd="0" destOrd="0" presId="urn:microsoft.com/office/officeart/2005/8/layout/hierarchy1"/>
    <dgm:cxn modelId="{500C6E67-AB3D-4E53-92A8-28A3120D78A6}" type="presParOf" srcId="{307C24C4-D492-448B-9741-22CB82761B99}" destId="{B6144757-82DA-4729-A36A-D0566B40D552}" srcOrd="0" destOrd="0" presId="urn:microsoft.com/office/officeart/2005/8/layout/hierarchy1"/>
    <dgm:cxn modelId="{B12BA653-9457-40DA-8A79-8A7397C5F148}" type="presParOf" srcId="{B6144757-82DA-4729-A36A-D0566B40D552}" destId="{2C102BC3-9367-4C40-9705-C50EC844ED37}" srcOrd="0" destOrd="0" presId="urn:microsoft.com/office/officeart/2005/8/layout/hierarchy1"/>
    <dgm:cxn modelId="{7116ACCF-9E5F-4163-9E89-8FE5B41890F9}" type="presParOf" srcId="{2C102BC3-9367-4C40-9705-C50EC844ED37}" destId="{EE85C8CF-8C67-40BB-ACF4-F9B46B78D806}" srcOrd="0" destOrd="0" presId="urn:microsoft.com/office/officeart/2005/8/layout/hierarchy1"/>
    <dgm:cxn modelId="{AD6335A3-269E-4CFC-8D68-9262A4791E91}" type="presParOf" srcId="{2C102BC3-9367-4C40-9705-C50EC844ED37}" destId="{39E9E50E-6D24-435E-B4F0-512551AA2E22}" srcOrd="1" destOrd="0" presId="urn:microsoft.com/office/officeart/2005/8/layout/hierarchy1"/>
    <dgm:cxn modelId="{B36408F4-812B-43DC-A153-2F1AB80E2511}" type="presParOf" srcId="{B6144757-82DA-4729-A36A-D0566B40D552}" destId="{46CD3040-FCC6-4A37-857F-615700FA2811}" srcOrd="1" destOrd="0" presId="urn:microsoft.com/office/officeart/2005/8/layout/hierarchy1"/>
    <dgm:cxn modelId="{9838856E-FB9B-491C-B616-73714FAB5BC7}" type="presParOf" srcId="{307C24C4-D492-448B-9741-22CB82761B99}" destId="{CF20D022-70CE-4C30-A079-F0753DAF772E}" srcOrd="1" destOrd="0" presId="urn:microsoft.com/office/officeart/2005/8/layout/hierarchy1"/>
    <dgm:cxn modelId="{7DFB2BC1-0CC3-4507-9279-D12F04207730}" type="presParOf" srcId="{CF20D022-70CE-4C30-A079-F0753DAF772E}" destId="{4B5C7F16-F5BE-43AA-86E7-4A56AD3C87FA}" srcOrd="0" destOrd="0" presId="urn:microsoft.com/office/officeart/2005/8/layout/hierarchy1"/>
    <dgm:cxn modelId="{701B52E1-B427-476E-B461-B604EF21FEAA}" type="presParOf" srcId="{4B5C7F16-F5BE-43AA-86E7-4A56AD3C87FA}" destId="{B554F4B3-1B4C-45A2-B8FA-419303292307}" srcOrd="0" destOrd="0" presId="urn:microsoft.com/office/officeart/2005/8/layout/hierarchy1"/>
    <dgm:cxn modelId="{16C4F34A-CAD0-49AB-B64C-7FF5210C5609}" type="presParOf" srcId="{4B5C7F16-F5BE-43AA-86E7-4A56AD3C87FA}" destId="{17FB296C-FA5C-4EF0-8829-96C3E31E9FB2}" srcOrd="1" destOrd="0" presId="urn:microsoft.com/office/officeart/2005/8/layout/hierarchy1"/>
    <dgm:cxn modelId="{08A00868-CE85-4CED-94AF-F7286B8D19E1}" type="presParOf" srcId="{CF20D022-70CE-4C30-A079-F0753DAF772E}" destId="{BB6951D2-A13E-40E3-9449-BD1667374031}" srcOrd="1" destOrd="0" presId="urn:microsoft.com/office/officeart/2005/8/layout/hierarchy1"/>
    <dgm:cxn modelId="{CB36C032-F6C9-453D-B9C5-C6953802BBAC}" type="presParOf" srcId="{BB6951D2-A13E-40E3-9449-BD1667374031}" destId="{C22BCBA4-E0E5-44EA-9AE5-16F5A166B8DD}" srcOrd="0" destOrd="0" presId="urn:microsoft.com/office/officeart/2005/8/layout/hierarchy1"/>
    <dgm:cxn modelId="{5DD08C2B-6C6C-4A99-A5B6-F32D94658A65}" type="presParOf" srcId="{BB6951D2-A13E-40E3-9449-BD1667374031}" destId="{CEF7ED0A-CE6A-44FF-B8EB-B1F9BE536200}" srcOrd="1" destOrd="0" presId="urn:microsoft.com/office/officeart/2005/8/layout/hierarchy1"/>
    <dgm:cxn modelId="{5BDCCE97-741A-474B-A949-C29C8B52A0A6}" type="presParOf" srcId="{CEF7ED0A-CE6A-44FF-B8EB-B1F9BE536200}" destId="{A31AD28C-7A70-44B5-A598-ECF1F9CAA820}" srcOrd="0" destOrd="0" presId="urn:microsoft.com/office/officeart/2005/8/layout/hierarchy1"/>
    <dgm:cxn modelId="{83AD008D-D48D-48D6-9533-A679067D0D21}" type="presParOf" srcId="{A31AD28C-7A70-44B5-A598-ECF1F9CAA820}" destId="{1E476532-1FF6-453C-9D6D-76E5BDD1C4A2}" srcOrd="0" destOrd="0" presId="urn:microsoft.com/office/officeart/2005/8/layout/hierarchy1"/>
    <dgm:cxn modelId="{B809B8B8-AE81-40AF-B83C-305DB67AE97D}" type="presParOf" srcId="{A31AD28C-7A70-44B5-A598-ECF1F9CAA820}" destId="{67489238-72AD-4F50-80C9-A84021A71348}" srcOrd="1" destOrd="0" presId="urn:microsoft.com/office/officeart/2005/8/layout/hierarchy1"/>
    <dgm:cxn modelId="{BE1F1DED-2DBE-41ED-B2C6-8BD384820891}" type="presParOf" srcId="{CEF7ED0A-CE6A-44FF-B8EB-B1F9BE536200}" destId="{DFF41FAD-DF93-436D-8140-6D50670E669C}" srcOrd="1" destOrd="0" presId="urn:microsoft.com/office/officeart/2005/8/layout/hierarchy1"/>
    <dgm:cxn modelId="{DD87BDF7-AFDB-45CD-8B2A-0B3883994187}" type="presParOf" srcId="{BB6951D2-A13E-40E3-9449-BD1667374031}" destId="{66607CCD-7B02-4D8D-A420-84FAF248706D}" srcOrd="2" destOrd="0" presId="urn:microsoft.com/office/officeart/2005/8/layout/hierarchy1"/>
    <dgm:cxn modelId="{9B85F788-0A15-443A-9639-F8BFFAC23064}" type="presParOf" srcId="{BB6951D2-A13E-40E3-9449-BD1667374031}" destId="{246C2371-42B6-494D-A6DB-365015BAFE09}" srcOrd="3" destOrd="0" presId="urn:microsoft.com/office/officeart/2005/8/layout/hierarchy1"/>
    <dgm:cxn modelId="{7503A3F2-BD86-48AA-AD3C-AFE64CF5D3AF}" type="presParOf" srcId="{246C2371-42B6-494D-A6DB-365015BAFE09}" destId="{E100BF48-93CE-439F-8ADF-DEDDD04E5755}" srcOrd="0" destOrd="0" presId="urn:microsoft.com/office/officeart/2005/8/layout/hierarchy1"/>
    <dgm:cxn modelId="{EABE4AA1-35F4-483D-BA07-FF3DC45E32F1}" type="presParOf" srcId="{E100BF48-93CE-439F-8ADF-DEDDD04E5755}" destId="{F82A734D-0883-42A0-9D0A-088A9B905766}" srcOrd="0" destOrd="0" presId="urn:microsoft.com/office/officeart/2005/8/layout/hierarchy1"/>
    <dgm:cxn modelId="{D916AB2A-5F19-4FA7-B580-8BEC7926A531}" type="presParOf" srcId="{E100BF48-93CE-439F-8ADF-DEDDD04E5755}" destId="{83BDA42F-C9E0-435F-AA5F-6A717D74341F}" srcOrd="1" destOrd="0" presId="urn:microsoft.com/office/officeart/2005/8/layout/hierarchy1"/>
    <dgm:cxn modelId="{030C70DD-C410-402D-99A0-F4EA4A785FBE}" type="presParOf" srcId="{246C2371-42B6-494D-A6DB-365015BAFE09}" destId="{D0DB3898-076A-4190-86D7-B97967FF3023}" srcOrd="1" destOrd="0" presId="urn:microsoft.com/office/officeart/2005/8/layout/hierarchy1"/>
    <dgm:cxn modelId="{8B4D2D99-0209-4267-9DAE-34AB173CF032}" type="presParOf" srcId="{307C24C4-D492-448B-9741-22CB82761B99}" destId="{820A00AB-4585-469D-A5C0-29588FF54293}" srcOrd="2" destOrd="0" presId="urn:microsoft.com/office/officeart/2005/8/layout/hierarchy1"/>
    <dgm:cxn modelId="{64D5947C-55D5-4A81-9E4A-9000F81D3882}" type="presParOf" srcId="{820A00AB-4585-469D-A5C0-29588FF54293}" destId="{7B426084-2EFE-4582-B695-AAE9919F867F}" srcOrd="0" destOrd="0" presId="urn:microsoft.com/office/officeart/2005/8/layout/hierarchy1"/>
    <dgm:cxn modelId="{9602D0BB-A5E9-4BE3-905C-8FDEA9480407}" type="presParOf" srcId="{7B426084-2EFE-4582-B695-AAE9919F867F}" destId="{A9AD8509-6FF2-45CB-AF6D-FF04BFB40969}" srcOrd="0" destOrd="0" presId="urn:microsoft.com/office/officeart/2005/8/layout/hierarchy1"/>
    <dgm:cxn modelId="{F5B8979B-F2B0-4947-A7D8-7D9F390838E0}" type="presParOf" srcId="{7B426084-2EFE-4582-B695-AAE9919F867F}" destId="{9D3E4323-80DF-4401-9E72-369E753152F3}" srcOrd="1" destOrd="0" presId="urn:microsoft.com/office/officeart/2005/8/layout/hierarchy1"/>
    <dgm:cxn modelId="{37040BBF-0FA7-4391-AAE1-A122796357F5}" type="presParOf" srcId="{820A00AB-4585-469D-A5C0-29588FF54293}" destId="{2D53A8D7-C9B0-4AC7-976E-C20A9EC81F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CDF63-4485-4387-9977-A6A02794A9A4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0EE50E-15A1-45D0-9381-FDEF283093BC}">
      <dgm:prSet custT="1"/>
      <dgm:spPr/>
      <dgm:t>
        <a:bodyPr/>
        <a:lstStyle/>
        <a:p>
          <a:r>
            <a:rPr lang="en-US" sz="2000" dirty="0"/>
            <a:t>How do you know?</a:t>
          </a:r>
        </a:p>
      </dgm:t>
    </dgm:pt>
    <dgm:pt modelId="{670FA2D1-0156-40DF-B95D-1BF12D1D98B2}" type="parTrans" cxnId="{01CEB84E-1D5E-4EDB-A19B-8884181276C4}">
      <dgm:prSet/>
      <dgm:spPr/>
      <dgm:t>
        <a:bodyPr/>
        <a:lstStyle/>
        <a:p>
          <a:endParaRPr lang="en-US"/>
        </a:p>
      </dgm:t>
    </dgm:pt>
    <dgm:pt modelId="{15778C6A-E118-4FC6-9C30-2D4896AE9196}" type="sibTrans" cxnId="{01CEB84E-1D5E-4EDB-A19B-8884181276C4}">
      <dgm:prSet/>
      <dgm:spPr/>
      <dgm:t>
        <a:bodyPr/>
        <a:lstStyle/>
        <a:p>
          <a:endParaRPr lang="en-US"/>
        </a:p>
      </dgm:t>
    </dgm:pt>
    <dgm:pt modelId="{4F90EBEB-78B5-42B2-8DA2-ED9754323A31}">
      <dgm:prSet custT="1"/>
      <dgm:spPr/>
      <dgm:t>
        <a:bodyPr/>
        <a:lstStyle/>
        <a:p>
          <a:r>
            <a:rPr lang="en-US" sz="2000" dirty="0"/>
            <a:t>Is it severe?  Serious?</a:t>
          </a:r>
        </a:p>
      </dgm:t>
    </dgm:pt>
    <dgm:pt modelId="{9D383F3C-5C45-481A-9259-C9D1980CC229}" type="parTrans" cxnId="{8D304911-F1AF-43BD-8884-C4A7B43BD068}">
      <dgm:prSet/>
      <dgm:spPr/>
      <dgm:t>
        <a:bodyPr/>
        <a:lstStyle/>
        <a:p>
          <a:endParaRPr lang="en-US"/>
        </a:p>
      </dgm:t>
    </dgm:pt>
    <dgm:pt modelId="{CA879AB3-739D-4E8B-9681-8E371B67581D}" type="sibTrans" cxnId="{8D304911-F1AF-43BD-8884-C4A7B43BD068}">
      <dgm:prSet/>
      <dgm:spPr/>
      <dgm:t>
        <a:bodyPr/>
        <a:lstStyle/>
        <a:p>
          <a:endParaRPr lang="en-US"/>
        </a:p>
      </dgm:t>
    </dgm:pt>
    <dgm:pt modelId="{94164FF6-7260-42EF-9BEC-8B48B3E406C0}">
      <dgm:prSet custT="1"/>
      <dgm:spPr/>
      <dgm:t>
        <a:bodyPr/>
        <a:lstStyle/>
        <a:p>
          <a:r>
            <a:rPr lang="en-US" sz="2800" b="1" dirty="0"/>
            <a:t>What can you do?  </a:t>
          </a:r>
        </a:p>
      </dgm:t>
    </dgm:pt>
    <dgm:pt modelId="{2A61CD28-34E4-47C0-8365-88C5072FDDD1}" type="parTrans" cxnId="{1C3536DC-7B58-4A5F-824C-9F339A2D3B60}">
      <dgm:prSet/>
      <dgm:spPr/>
      <dgm:t>
        <a:bodyPr/>
        <a:lstStyle/>
        <a:p>
          <a:endParaRPr lang="en-US"/>
        </a:p>
      </dgm:t>
    </dgm:pt>
    <dgm:pt modelId="{5E28888A-0D1E-4E05-9CDC-C097531796A5}" type="sibTrans" cxnId="{1C3536DC-7B58-4A5F-824C-9F339A2D3B60}">
      <dgm:prSet/>
      <dgm:spPr/>
      <dgm:t>
        <a:bodyPr/>
        <a:lstStyle/>
        <a:p>
          <a:endParaRPr lang="en-US"/>
        </a:p>
      </dgm:t>
    </dgm:pt>
    <dgm:pt modelId="{E7DE9ADB-E206-4C56-B053-AE68D4FDCA84}">
      <dgm:prSet custT="1"/>
      <dgm:spPr/>
      <dgm:t>
        <a:bodyPr/>
        <a:lstStyle/>
        <a:p>
          <a:r>
            <a:rPr lang="en-US" sz="2000" b="1" dirty="0"/>
            <a:t>First, share your concern/observations</a:t>
          </a:r>
        </a:p>
      </dgm:t>
    </dgm:pt>
    <dgm:pt modelId="{29130C91-40BA-480E-B2FE-58F57DC6A881}" type="parTrans" cxnId="{63055606-5372-47CD-BF8E-E77DCF1D50A2}">
      <dgm:prSet/>
      <dgm:spPr/>
      <dgm:t>
        <a:bodyPr/>
        <a:lstStyle/>
        <a:p>
          <a:endParaRPr lang="en-US"/>
        </a:p>
      </dgm:t>
    </dgm:pt>
    <dgm:pt modelId="{7ED536C2-5C21-4BD3-B3AB-0F720BF564B0}" type="sibTrans" cxnId="{63055606-5372-47CD-BF8E-E77DCF1D50A2}">
      <dgm:prSet/>
      <dgm:spPr/>
      <dgm:t>
        <a:bodyPr/>
        <a:lstStyle/>
        <a:p>
          <a:endParaRPr lang="en-US"/>
        </a:p>
      </dgm:t>
    </dgm:pt>
    <dgm:pt modelId="{901A8041-4AE9-4539-B882-05E9A9F4D15D}">
      <dgm:prSet custT="1"/>
      <dgm:spPr/>
      <dgm:t>
        <a:bodyPr/>
        <a:lstStyle/>
        <a:p>
          <a:r>
            <a:rPr lang="en-US" sz="2000" b="1" dirty="0"/>
            <a:t>Then, ask it’s new </a:t>
          </a:r>
        </a:p>
      </dgm:t>
    </dgm:pt>
    <dgm:pt modelId="{4E54C9E1-0DAD-414D-9231-04B2573E0C13}" type="parTrans" cxnId="{AF1E1A82-EDF4-4E1C-9F8A-26310E6D3525}">
      <dgm:prSet/>
      <dgm:spPr/>
      <dgm:t>
        <a:bodyPr/>
        <a:lstStyle/>
        <a:p>
          <a:endParaRPr lang="en-US"/>
        </a:p>
      </dgm:t>
    </dgm:pt>
    <dgm:pt modelId="{CF9087F2-051F-4AE3-9DAD-42439F7866AE}" type="sibTrans" cxnId="{AF1E1A82-EDF4-4E1C-9F8A-26310E6D3525}">
      <dgm:prSet/>
      <dgm:spPr/>
      <dgm:t>
        <a:bodyPr/>
        <a:lstStyle/>
        <a:p>
          <a:endParaRPr lang="en-US"/>
        </a:p>
      </dgm:t>
    </dgm:pt>
    <dgm:pt modelId="{16B458F1-4996-4752-B0AE-EFF1F19AF6DB}">
      <dgm:prSet custT="1"/>
      <dgm:spPr/>
      <dgm:t>
        <a:bodyPr/>
        <a:lstStyle/>
        <a:p>
          <a:r>
            <a:rPr lang="en-US" sz="2000" b="1" dirty="0"/>
            <a:t>If they’re seeing someone for it</a:t>
          </a:r>
        </a:p>
      </dgm:t>
    </dgm:pt>
    <dgm:pt modelId="{D5BCA2B3-9BF2-4C2C-940E-45FD5C4F6484}" type="parTrans" cxnId="{2F393528-7A41-455E-9BD6-16A305A5A07F}">
      <dgm:prSet/>
      <dgm:spPr/>
      <dgm:t>
        <a:bodyPr/>
        <a:lstStyle/>
        <a:p>
          <a:endParaRPr lang="en-US"/>
        </a:p>
      </dgm:t>
    </dgm:pt>
    <dgm:pt modelId="{F801DE98-9935-41C9-9DA9-535E4F423489}" type="sibTrans" cxnId="{2F393528-7A41-455E-9BD6-16A305A5A07F}">
      <dgm:prSet/>
      <dgm:spPr/>
      <dgm:t>
        <a:bodyPr/>
        <a:lstStyle/>
        <a:p>
          <a:endParaRPr lang="en-US"/>
        </a:p>
      </dgm:t>
    </dgm:pt>
    <dgm:pt modelId="{C624AAB9-DD7A-4063-B2E1-FB3907578134}">
      <dgm:prSet custT="1"/>
      <dgm:spPr/>
      <dgm:t>
        <a:bodyPr/>
        <a:lstStyle/>
        <a:p>
          <a:r>
            <a:rPr lang="en-US" sz="2000" b="1" dirty="0"/>
            <a:t>If they feel safe</a:t>
          </a:r>
        </a:p>
      </dgm:t>
    </dgm:pt>
    <dgm:pt modelId="{3C3AD98D-6108-4807-A47E-CB139E38B7BD}" type="parTrans" cxnId="{3226A47C-6940-472A-B23E-57D7571791BD}">
      <dgm:prSet/>
      <dgm:spPr/>
      <dgm:t>
        <a:bodyPr/>
        <a:lstStyle/>
        <a:p>
          <a:endParaRPr lang="en-US"/>
        </a:p>
      </dgm:t>
    </dgm:pt>
    <dgm:pt modelId="{71FA9E66-1D97-4D74-874C-06DC389A1093}" type="sibTrans" cxnId="{3226A47C-6940-472A-B23E-57D7571791BD}">
      <dgm:prSet/>
      <dgm:spPr/>
      <dgm:t>
        <a:bodyPr/>
        <a:lstStyle/>
        <a:p>
          <a:endParaRPr lang="en-US"/>
        </a:p>
      </dgm:t>
    </dgm:pt>
    <dgm:pt modelId="{6E6A73BB-F8B3-459C-9E7F-1943EC32EA7A}">
      <dgm:prSet custT="1"/>
      <dgm:spPr/>
      <dgm:t>
        <a:bodyPr/>
        <a:lstStyle/>
        <a:p>
          <a:r>
            <a:rPr lang="en-US" sz="2000" b="1" dirty="0"/>
            <a:t>Who they’d like to talk with about it </a:t>
          </a:r>
        </a:p>
      </dgm:t>
    </dgm:pt>
    <dgm:pt modelId="{551DD6CC-3505-4B40-8A94-64815A196843}" type="parTrans" cxnId="{2A6B0223-4170-432F-805B-00C9D23AB788}">
      <dgm:prSet/>
      <dgm:spPr/>
      <dgm:t>
        <a:bodyPr/>
        <a:lstStyle/>
        <a:p>
          <a:endParaRPr lang="en-US"/>
        </a:p>
      </dgm:t>
    </dgm:pt>
    <dgm:pt modelId="{17179BDC-567A-4FAE-87AD-48C5DB3E4DD2}" type="sibTrans" cxnId="{2A6B0223-4170-432F-805B-00C9D23AB788}">
      <dgm:prSet/>
      <dgm:spPr/>
      <dgm:t>
        <a:bodyPr/>
        <a:lstStyle/>
        <a:p>
          <a:endParaRPr lang="en-US"/>
        </a:p>
      </dgm:t>
    </dgm:pt>
    <dgm:pt modelId="{307C24C4-D492-448B-9741-22CB82761B99}" type="pres">
      <dgm:prSet presAssocID="{2B2CDF63-4485-4387-9977-A6A02794A9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144757-82DA-4729-A36A-D0566B40D552}" type="pres">
      <dgm:prSet presAssocID="{660EE50E-15A1-45D0-9381-FDEF283093BC}" presName="hierRoot1" presStyleCnt="0"/>
      <dgm:spPr/>
    </dgm:pt>
    <dgm:pt modelId="{2C102BC3-9367-4C40-9705-C50EC844ED37}" type="pres">
      <dgm:prSet presAssocID="{660EE50E-15A1-45D0-9381-FDEF283093BC}" presName="composite" presStyleCnt="0"/>
      <dgm:spPr/>
    </dgm:pt>
    <dgm:pt modelId="{EE85C8CF-8C67-40BB-ACF4-F9B46B78D806}" type="pres">
      <dgm:prSet presAssocID="{660EE50E-15A1-45D0-9381-FDEF283093BC}" presName="background" presStyleLbl="node0" presStyleIdx="0" presStyleCnt="3"/>
      <dgm:spPr/>
    </dgm:pt>
    <dgm:pt modelId="{39E9E50E-6D24-435E-B4F0-512551AA2E22}" type="pres">
      <dgm:prSet presAssocID="{660EE50E-15A1-45D0-9381-FDEF283093BC}" presName="text" presStyleLbl="fgAcc0" presStyleIdx="0" presStyleCnt="3" custScaleX="82943" custScaleY="84391">
        <dgm:presLayoutVars>
          <dgm:chPref val="3"/>
        </dgm:presLayoutVars>
      </dgm:prSet>
      <dgm:spPr/>
    </dgm:pt>
    <dgm:pt modelId="{46CD3040-FCC6-4A37-857F-615700FA2811}" type="pres">
      <dgm:prSet presAssocID="{660EE50E-15A1-45D0-9381-FDEF283093BC}" presName="hierChild2" presStyleCnt="0"/>
      <dgm:spPr/>
    </dgm:pt>
    <dgm:pt modelId="{CF20D022-70CE-4C30-A079-F0753DAF772E}" type="pres">
      <dgm:prSet presAssocID="{4F90EBEB-78B5-42B2-8DA2-ED9754323A31}" presName="hierRoot1" presStyleCnt="0"/>
      <dgm:spPr/>
    </dgm:pt>
    <dgm:pt modelId="{4B5C7F16-F5BE-43AA-86E7-4A56AD3C87FA}" type="pres">
      <dgm:prSet presAssocID="{4F90EBEB-78B5-42B2-8DA2-ED9754323A31}" presName="composite" presStyleCnt="0"/>
      <dgm:spPr/>
    </dgm:pt>
    <dgm:pt modelId="{B554F4B3-1B4C-45A2-B8FA-419303292307}" type="pres">
      <dgm:prSet presAssocID="{4F90EBEB-78B5-42B2-8DA2-ED9754323A31}" presName="background" presStyleLbl="node0" presStyleIdx="1" presStyleCnt="3"/>
      <dgm:spPr/>
    </dgm:pt>
    <dgm:pt modelId="{17FB296C-FA5C-4EF0-8829-96C3E31E9FB2}" type="pres">
      <dgm:prSet presAssocID="{4F90EBEB-78B5-42B2-8DA2-ED9754323A31}" presName="text" presStyleLbl="fgAcc0" presStyleIdx="1" presStyleCnt="3" custScaleX="84956" custScaleY="81562">
        <dgm:presLayoutVars>
          <dgm:chPref val="3"/>
        </dgm:presLayoutVars>
      </dgm:prSet>
      <dgm:spPr/>
    </dgm:pt>
    <dgm:pt modelId="{BB6951D2-A13E-40E3-9449-BD1667374031}" type="pres">
      <dgm:prSet presAssocID="{4F90EBEB-78B5-42B2-8DA2-ED9754323A31}" presName="hierChild2" presStyleCnt="0"/>
      <dgm:spPr/>
    </dgm:pt>
    <dgm:pt modelId="{820A00AB-4585-469D-A5C0-29588FF54293}" type="pres">
      <dgm:prSet presAssocID="{94164FF6-7260-42EF-9BEC-8B48B3E406C0}" presName="hierRoot1" presStyleCnt="0"/>
      <dgm:spPr/>
    </dgm:pt>
    <dgm:pt modelId="{7B426084-2EFE-4582-B695-AAE9919F867F}" type="pres">
      <dgm:prSet presAssocID="{94164FF6-7260-42EF-9BEC-8B48B3E406C0}" presName="composite" presStyleCnt="0"/>
      <dgm:spPr/>
    </dgm:pt>
    <dgm:pt modelId="{A9AD8509-6FF2-45CB-AF6D-FF04BFB40969}" type="pres">
      <dgm:prSet presAssocID="{94164FF6-7260-42EF-9BEC-8B48B3E406C0}" presName="background" presStyleLbl="node0" presStyleIdx="2" presStyleCnt="3"/>
      <dgm:spPr/>
    </dgm:pt>
    <dgm:pt modelId="{9D3E4323-80DF-4401-9E72-369E753152F3}" type="pres">
      <dgm:prSet presAssocID="{94164FF6-7260-42EF-9BEC-8B48B3E406C0}" presName="text" presStyleLbl="fgAcc0" presStyleIdx="2" presStyleCnt="3" custScaleX="208318" custScaleY="76853">
        <dgm:presLayoutVars>
          <dgm:chPref val="3"/>
        </dgm:presLayoutVars>
      </dgm:prSet>
      <dgm:spPr/>
    </dgm:pt>
    <dgm:pt modelId="{2D53A8D7-C9B0-4AC7-976E-C20A9EC81FCE}" type="pres">
      <dgm:prSet presAssocID="{94164FF6-7260-42EF-9BEC-8B48B3E406C0}" presName="hierChild2" presStyleCnt="0"/>
      <dgm:spPr/>
    </dgm:pt>
    <dgm:pt modelId="{903BC727-996E-40EC-BF8B-E789A0911BD1}" type="pres">
      <dgm:prSet presAssocID="{29130C91-40BA-480E-B2FE-58F57DC6A881}" presName="Name10" presStyleLbl="parChTrans1D2" presStyleIdx="0" presStyleCnt="5"/>
      <dgm:spPr/>
    </dgm:pt>
    <dgm:pt modelId="{D6006965-CD34-4021-9AAE-A1DAFE7D8619}" type="pres">
      <dgm:prSet presAssocID="{E7DE9ADB-E206-4C56-B053-AE68D4FDCA84}" presName="hierRoot2" presStyleCnt="0"/>
      <dgm:spPr/>
    </dgm:pt>
    <dgm:pt modelId="{FBBFCC82-AD63-4B94-99C9-788922C56D24}" type="pres">
      <dgm:prSet presAssocID="{E7DE9ADB-E206-4C56-B053-AE68D4FDCA84}" presName="composite2" presStyleCnt="0"/>
      <dgm:spPr/>
    </dgm:pt>
    <dgm:pt modelId="{DFFDC8FB-C6BF-4B11-B749-4861F7254F16}" type="pres">
      <dgm:prSet presAssocID="{E7DE9ADB-E206-4C56-B053-AE68D4FDCA84}" presName="background2" presStyleLbl="node2" presStyleIdx="0" presStyleCnt="5"/>
      <dgm:spPr/>
    </dgm:pt>
    <dgm:pt modelId="{D8B442A7-05FF-46BF-BABE-6E756B9AABDA}" type="pres">
      <dgm:prSet presAssocID="{E7DE9ADB-E206-4C56-B053-AE68D4FDCA84}" presName="text2" presStyleLbl="fgAcc2" presStyleIdx="0" presStyleCnt="5" custScaleX="171844" custScaleY="122646">
        <dgm:presLayoutVars>
          <dgm:chPref val="3"/>
        </dgm:presLayoutVars>
      </dgm:prSet>
      <dgm:spPr/>
    </dgm:pt>
    <dgm:pt modelId="{5E3AC138-9866-46A0-9069-D172DB443317}" type="pres">
      <dgm:prSet presAssocID="{E7DE9ADB-E206-4C56-B053-AE68D4FDCA84}" presName="hierChild3" presStyleCnt="0"/>
      <dgm:spPr/>
    </dgm:pt>
    <dgm:pt modelId="{CA504756-7D36-4913-AD05-EB58092F9B73}" type="pres">
      <dgm:prSet presAssocID="{4E54C9E1-0DAD-414D-9231-04B2573E0C13}" presName="Name10" presStyleLbl="parChTrans1D2" presStyleIdx="1" presStyleCnt="5"/>
      <dgm:spPr/>
    </dgm:pt>
    <dgm:pt modelId="{3C08192A-3FC5-49A6-8173-BEF04799C4F9}" type="pres">
      <dgm:prSet presAssocID="{901A8041-4AE9-4539-B882-05E9A9F4D15D}" presName="hierRoot2" presStyleCnt="0"/>
      <dgm:spPr/>
    </dgm:pt>
    <dgm:pt modelId="{B307ECD6-0197-42CE-9CFE-EF55F513B96B}" type="pres">
      <dgm:prSet presAssocID="{901A8041-4AE9-4539-B882-05E9A9F4D15D}" presName="composite2" presStyleCnt="0"/>
      <dgm:spPr/>
    </dgm:pt>
    <dgm:pt modelId="{FAB0C869-DC86-4CDC-A6F3-436F4114DAF9}" type="pres">
      <dgm:prSet presAssocID="{901A8041-4AE9-4539-B882-05E9A9F4D15D}" presName="background2" presStyleLbl="node2" presStyleIdx="1" presStyleCnt="5"/>
      <dgm:spPr/>
    </dgm:pt>
    <dgm:pt modelId="{3D284029-2479-40B0-90CD-F928EF012A6D}" type="pres">
      <dgm:prSet presAssocID="{901A8041-4AE9-4539-B882-05E9A9F4D15D}" presName="text2" presStyleLbl="fgAcc2" presStyleIdx="1" presStyleCnt="5" custScaleY="122943">
        <dgm:presLayoutVars>
          <dgm:chPref val="3"/>
        </dgm:presLayoutVars>
      </dgm:prSet>
      <dgm:spPr/>
    </dgm:pt>
    <dgm:pt modelId="{F82DB977-3627-4492-A65B-C866E085CF78}" type="pres">
      <dgm:prSet presAssocID="{901A8041-4AE9-4539-B882-05E9A9F4D15D}" presName="hierChild3" presStyleCnt="0"/>
      <dgm:spPr/>
    </dgm:pt>
    <dgm:pt modelId="{760D31E8-6118-4D6B-8B09-D4ABC41CE5BB}" type="pres">
      <dgm:prSet presAssocID="{D5BCA2B3-9BF2-4C2C-940E-45FD5C4F6484}" presName="Name10" presStyleLbl="parChTrans1D2" presStyleIdx="2" presStyleCnt="5"/>
      <dgm:spPr/>
    </dgm:pt>
    <dgm:pt modelId="{5EFD2D89-5FE1-44E4-9893-DE1B4F9FB020}" type="pres">
      <dgm:prSet presAssocID="{16B458F1-4996-4752-B0AE-EFF1F19AF6DB}" presName="hierRoot2" presStyleCnt="0"/>
      <dgm:spPr/>
    </dgm:pt>
    <dgm:pt modelId="{7B556455-2730-4905-B35D-9CFDA48D3FE3}" type="pres">
      <dgm:prSet presAssocID="{16B458F1-4996-4752-B0AE-EFF1F19AF6DB}" presName="composite2" presStyleCnt="0"/>
      <dgm:spPr/>
    </dgm:pt>
    <dgm:pt modelId="{66B234A4-9205-4154-AC3F-380DCFF02478}" type="pres">
      <dgm:prSet presAssocID="{16B458F1-4996-4752-B0AE-EFF1F19AF6DB}" presName="background2" presStyleLbl="node2" presStyleIdx="2" presStyleCnt="5"/>
      <dgm:spPr/>
    </dgm:pt>
    <dgm:pt modelId="{1A976A5C-19BC-4582-BDF6-E431F2A5F117}" type="pres">
      <dgm:prSet presAssocID="{16B458F1-4996-4752-B0AE-EFF1F19AF6DB}" presName="text2" presStyleLbl="fgAcc2" presStyleIdx="2" presStyleCnt="5" custScaleY="126430">
        <dgm:presLayoutVars>
          <dgm:chPref val="3"/>
        </dgm:presLayoutVars>
      </dgm:prSet>
      <dgm:spPr/>
    </dgm:pt>
    <dgm:pt modelId="{9B53EE1D-1C33-43A5-B8D3-F70671F1570E}" type="pres">
      <dgm:prSet presAssocID="{16B458F1-4996-4752-B0AE-EFF1F19AF6DB}" presName="hierChild3" presStyleCnt="0"/>
      <dgm:spPr/>
    </dgm:pt>
    <dgm:pt modelId="{EAF9DB82-D2B1-481F-BECC-C55AEA1A84E2}" type="pres">
      <dgm:prSet presAssocID="{3C3AD98D-6108-4807-A47E-CB139E38B7BD}" presName="Name10" presStyleLbl="parChTrans1D2" presStyleIdx="3" presStyleCnt="5"/>
      <dgm:spPr/>
    </dgm:pt>
    <dgm:pt modelId="{9560BBD0-2F1E-4B0A-A5BD-AA7C479A987A}" type="pres">
      <dgm:prSet presAssocID="{C624AAB9-DD7A-4063-B2E1-FB3907578134}" presName="hierRoot2" presStyleCnt="0"/>
      <dgm:spPr/>
    </dgm:pt>
    <dgm:pt modelId="{ECF07DE9-53C1-41D0-B44F-681536EF3913}" type="pres">
      <dgm:prSet presAssocID="{C624AAB9-DD7A-4063-B2E1-FB3907578134}" presName="composite2" presStyleCnt="0"/>
      <dgm:spPr/>
    </dgm:pt>
    <dgm:pt modelId="{AEAFC679-3447-4B89-98C0-84D731073FA4}" type="pres">
      <dgm:prSet presAssocID="{C624AAB9-DD7A-4063-B2E1-FB3907578134}" presName="background2" presStyleLbl="node2" presStyleIdx="3" presStyleCnt="5"/>
      <dgm:spPr/>
    </dgm:pt>
    <dgm:pt modelId="{B5C729EA-775E-4517-99CA-FCED28DAC8D5}" type="pres">
      <dgm:prSet presAssocID="{C624AAB9-DD7A-4063-B2E1-FB3907578134}" presName="text2" presStyleLbl="fgAcc2" presStyleIdx="3" presStyleCnt="5" custScaleY="128491">
        <dgm:presLayoutVars>
          <dgm:chPref val="3"/>
        </dgm:presLayoutVars>
      </dgm:prSet>
      <dgm:spPr/>
    </dgm:pt>
    <dgm:pt modelId="{414D517A-F2DF-43C7-BB9C-2F59DF09E2DB}" type="pres">
      <dgm:prSet presAssocID="{C624AAB9-DD7A-4063-B2E1-FB3907578134}" presName="hierChild3" presStyleCnt="0"/>
      <dgm:spPr/>
    </dgm:pt>
    <dgm:pt modelId="{C30B1E44-063B-442F-A17B-B7D00367B0F6}" type="pres">
      <dgm:prSet presAssocID="{551DD6CC-3505-4B40-8A94-64815A196843}" presName="Name10" presStyleLbl="parChTrans1D2" presStyleIdx="4" presStyleCnt="5"/>
      <dgm:spPr/>
    </dgm:pt>
    <dgm:pt modelId="{E70C7AFE-09FB-4922-9177-DC4CDBEA166F}" type="pres">
      <dgm:prSet presAssocID="{6E6A73BB-F8B3-459C-9E7F-1943EC32EA7A}" presName="hierRoot2" presStyleCnt="0"/>
      <dgm:spPr/>
    </dgm:pt>
    <dgm:pt modelId="{8EC70007-BE76-4C06-A21F-355FF34A0A3C}" type="pres">
      <dgm:prSet presAssocID="{6E6A73BB-F8B3-459C-9E7F-1943EC32EA7A}" presName="composite2" presStyleCnt="0"/>
      <dgm:spPr/>
    </dgm:pt>
    <dgm:pt modelId="{7B8F39C4-1912-43F8-9E98-AB9FE16817B0}" type="pres">
      <dgm:prSet presAssocID="{6E6A73BB-F8B3-459C-9E7F-1943EC32EA7A}" presName="background2" presStyleLbl="node2" presStyleIdx="4" presStyleCnt="5"/>
      <dgm:spPr/>
    </dgm:pt>
    <dgm:pt modelId="{C26E76A8-FB3D-417A-8815-00A52E4DFD79}" type="pres">
      <dgm:prSet presAssocID="{6E6A73BB-F8B3-459C-9E7F-1943EC32EA7A}" presName="text2" presStyleLbl="fgAcc2" presStyleIdx="4" presStyleCnt="5" custScaleY="128888">
        <dgm:presLayoutVars>
          <dgm:chPref val="3"/>
        </dgm:presLayoutVars>
      </dgm:prSet>
      <dgm:spPr/>
    </dgm:pt>
    <dgm:pt modelId="{2C353962-5272-44DD-B6B2-736BFAB33D09}" type="pres">
      <dgm:prSet presAssocID="{6E6A73BB-F8B3-459C-9E7F-1943EC32EA7A}" presName="hierChild3" presStyleCnt="0"/>
      <dgm:spPr/>
    </dgm:pt>
  </dgm:ptLst>
  <dgm:cxnLst>
    <dgm:cxn modelId="{63055606-5372-47CD-BF8E-E77DCF1D50A2}" srcId="{94164FF6-7260-42EF-9BEC-8B48B3E406C0}" destId="{E7DE9ADB-E206-4C56-B053-AE68D4FDCA84}" srcOrd="0" destOrd="0" parTransId="{29130C91-40BA-480E-B2FE-58F57DC6A881}" sibTransId="{7ED536C2-5C21-4BD3-B3AB-0F720BF564B0}"/>
    <dgm:cxn modelId="{D64B5F0B-7BEB-44EA-A1BD-3370EDADB02B}" type="presOf" srcId="{551DD6CC-3505-4B40-8A94-64815A196843}" destId="{C30B1E44-063B-442F-A17B-B7D00367B0F6}" srcOrd="0" destOrd="0" presId="urn:microsoft.com/office/officeart/2005/8/layout/hierarchy1"/>
    <dgm:cxn modelId="{C82AD30D-5B66-451E-85F4-23F0C9053BD1}" type="presOf" srcId="{E7DE9ADB-E206-4C56-B053-AE68D4FDCA84}" destId="{D8B442A7-05FF-46BF-BABE-6E756B9AABDA}" srcOrd="0" destOrd="0" presId="urn:microsoft.com/office/officeart/2005/8/layout/hierarchy1"/>
    <dgm:cxn modelId="{8D304911-F1AF-43BD-8884-C4A7B43BD068}" srcId="{2B2CDF63-4485-4387-9977-A6A02794A9A4}" destId="{4F90EBEB-78B5-42B2-8DA2-ED9754323A31}" srcOrd="1" destOrd="0" parTransId="{9D383F3C-5C45-481A-9259-C9D1980CC229}" sibTransId="{CA879AB3-739D-4E8B-9681-8E371B67581D}"/>
    <dgm:cxn modelId="{EC016716-DA6C-4185-8C9D-8B69B4CBD8F6}" type="presOf" srcId="{4F90EBEB-78B5-42B2-8DA2-ED9754323A31}" destId="{17FB296C-FA5C-4EF0-8829-96C3E31E9FB2}" srcOrd="0" destOrd="0" presId="urn:microsoft.com/office/officeart/2005/8/layout/hierarchy1"/>
    <dgm:cxn modelId="{8904401D-976F-455E-9502-1A2C9568B1CF}" type="presOf" srcId="{16B458F1-4996-4752-B0AE-EFF1F19AF6DB}" destId="{1A976A5C-19BC-4582-BDF6-E431F2A5F117}" srcOrd="0" destOrd="0" presId="urn:microsoft.com/office/officeart/2005/8/layout/hierarchy1"/>
    <dgm:cxn modelId="{2A6B0223-4170-432F-805B-00C9D23AB788}" srcId="{94164FF6-7260-42EF-9BEC-8B48B3E406C0}" destId="{6E6A73BB-F8B3-459C-9E7F-1943EC32EA7A}" srcOrd="4" destOrd="0" parTransId="{551DD6CC-3505-4B40-8A94-64815A196843}" sibTransId="{17179BDC-567A-4FAE-87AD-48C5DB3E4DD2}"/>
    <dgm:cxn modelId="{2F393528-7A41-455E-9BD6-16A305A5A07F}" srcId="{94164FF6-7260-42EF-9BEC-8B48B3E406C0}" destId="{16B458F1-4996-4752-B0AE-EFF1F19AF6DB}" srcOrd="2" destOrd="0" parTransId="{D5BCA2B3-9BF2-4C2C-940E-45FD5C4F6484}" sibTransId="{F801DE98-9935-41C9-9DA9-535E4F423489}"/>
    <dgm:cxn modelId="{E072673B-EDDD-4115-BBAE-ECBA5A4F2E5D}" type="presOf" srcId="{901A8041-4AE9-4539-B882-05E9A9F4D15D}" destId="{3D284029-2479-40B0-90CD-F928EF012A6D}" srcOrd="0" destOrd="0" presId="urn:microsoft.com/office/officeart/2005/8/layout/hierarchy1"/>
    <dgm:cxn modelId="{D3728D43-FD31-45B0-833D-10574C6C10F7}" type="presOf" srcId="{94164FF6-7260-42EF-9BEC-8B48B3E406C0}" destId="{9D3E4323-80DF-4401-9E72-369E753152F3}" srcOrd="0" destOrd="0" presId="urn:microsoft.com/office/officeart/2005/8/layout/hierarchy1"/>
    <dgm:cxn modelId="{47456F45-7690-4E4C-8672-0CE06CB1AD96}" type="presOf" srcId="{C624AAB9-DD7A-4063-B2E1-FB3907578134}" destId="{B5C729EA-775E-4517-99CA-FCED28DAC8D5}" srcOrd="0" destOrd="0" presId="urn:microsoft.com/office/officeart/2005/8/layout/hierarchy1"/>
    <dgm:cxn modelId="{69D6E147-EA3A-447E-A163-33C19AD571EB}" type="presOf" srcId="{660EE50E-15A1-45D0-9381-FDEF283093BC}" destId="{39E9E50E-6D24-435E-B4F0-512551AA2E22}" srcOrd="0" destOrd="0" presId="urn:microsoft.com/office/officeart/2005/8/layout/hierarchy1"/>
    <dgm:cxn modelId="{F3DA336D-ADCB-445B-B756-35B99D412ABD}" type="presOf" srcId="{6E6A73BB-F8B3-459C-9E7F-1943EC32EA7A}" destId="{C26E76A8-FB3D-417A-8815-00A52E4DFD79}" srcOrd="0" destOrd="0" presId="urn:microsoft.com/office/officeart/2005/8/layout/hierarchy1"/>
    <dgm:cxn modelId="{01CEB84E-1D5E-4EDB-A19B-8884181276C4}" srcId="{2B2CDF63-4485-4387-9977-A6A02794A9A4}" destId="{660EE50E-15A1-45D0-9381-FDEF283093BC}" srcOrd="0" destOrd="0" parTransId="{670FA2D1-0156-40DF-B95D-1BF12D1D98B2}" sibTransId="{15778C6A-E118-4FC6-9C30-2D4896AE9196}"/>
    <dgm:cxn modelId="{3226A47C-6940-472A-B23E-57D7571791BD}" srcId="{94164FF6-7260-42EF-9BEC-8B48B3E406C0}" destId="{C624AAB9-DD7A-4063-B2E1-FB3907578134}" srcOrd="3" destOrd="0" parTransId="{3C3AD98D-6108-4807-A47E-CB139E38B7BD}" sibTransId="{71FA9E66-1D97-4D74-874C-06DC389A1093}"/>
    <dgm:cxn modelId="{AF1E1A82-EDF4-4E1C-9F8A-26310E6D3525}" srcId="{94164FF6-7260-42EF-9BEC-8B48B3E406C0}" destId="{901A8041-4AE9-4539-B882-05E9A9F4D15D}" srcOrd="1" destOrd="0" parTransId="{4E54C9E1-0DAD-414D-9231-04B2573E0C13}" sibTransId="{CF9087F2-051F-4AE3-9DAD-42439F7866AE}"/>
    <dgm:cxn modelId="{80AB9286-0973-4953-9C24-18896F747A09}" type="presOf" srcId="{D5BCA2B3-9BF2-4C2C-940E-45FD5C4F6484}" destId="{760D31E8-6118-4D6B-8B09-D4ABC41CE5BB}" srcOrd="0" destOrd="0" presId="urn:microsoft.com/office/officeart/2005/8/layout/hierarchy1"/>
    <dgm:cxn modelId="{93BBBFBE-3664-4F05-B82B-5EF8BC66A0B0}" type="presOf" srcId="{4E54C9E1-0DAD-414D-9231-04B2573E0C13}" destId="{CA504756-7D36-4913-AD05-EB58092F9B73}" srcOrd="0" destOrd="0" presId="urn:microsoft.com/office/officeart/2005/8/layout/hierarchy1"/>
    <dgm:cxn modelId="{637244C0-FDFD-41A4-B6A9-0479D0AEA74F}" type="presOf" srcId="{29130C91-40BA-480E-B2FE-58F57DC6A881}" destId="{903BC727-996E-40EC-BF8B-E789A0911BD1}" srcOrd="0" destOrd="0" presId="urn:microsoft.com/office/officeart/2005/8/layout/hierarchy1"/>
    <dgm:cxn modelId="{59A48DC4-1B09-4278-9EC9-1D45C8BD0D0B}" type="presOf" srcId="{2B2CDF63-4485-4387-9977-A6A02794A9A4}" destId="{307C24C4-D492-448B-9741-22CB82761B99}" srcOrd="0" destOrd="0" presId="urn:microsoft.com/office/officeart/2005/8/layout/hierarchy1"/>
    <dgm:cxn modelId="{1C3536DC-7B58-4A5F-824C-9F339A2D3B60}" srcId="{2B2CDF63-4485-4387-9977-A6A02794A9A4}" destId="{94164FF6-7260-42EF-9BEC-8B48B3E406C0}" srcOrd="2" destOrd="0" parTransId="{2A61CD28-34E4-47C0-8365-88C5072FDDD1}" sibTransId="{5E28888A-0D1E-4E05-9CDC-C097531796A5}"/>
    <dgm:cxn modelId="{F26AEEEB-B8D3-43B3-AD74-4E7A4474D116}" type="presOf" srcId="{3C3AD98D-6108-4807-A47E-CB139E38B7BD}" destId="{EAF9DB82-D2B1-481F-BECC-C55AEA1A84E2}" srcOrd="0" destOrd="0" presId="urn:microsoft.com/office/officeart/2005/8/layout/hierarchy1"/>
    <dgm:cxn modelId="{96C87B3F-A55E-49BF-81D6-3D231833ABBB}" type="presParOf" srcId="{307C24C4-D492-448B-9741-22CB82761B99}" destId="{B6144757-82DA-4729-A36A-D0566B40D552}" srcOrd="0" destOrd="0" presId="urn:microsoft.com/office/officeart/2005/8/layout/hierarchy1"/>
    <dgm:cxn modelId="{89FA8266-E155-43D8-A22C-50E999823BEA}" type="presParOf" srcId="{B6144757-82DA-4729-A36A-D0566B40D552}" destId="{2C102BC3-9367-4C40-9705-C50EC844ED37}" srcOrd="0" destOrd="0" presId="urn:microsoft.com/office/officeart/2005/8/layout/hierarchy1"/>
    <dgm:cxn modelId="{043947E2-A9A2-4809-B516-C48E6C177868}" type="presParOf" srcId="{2C102BC3-9367-4C40-9705-C50EC844ED37}" destId="{EE85C8CF-8C67-40BB-ACF4-F9B46B78D806}" srcOrd="0" destOrd="0" presId="urn:microsoft.com/office/officeart/2005/8/layout/hierarchy1"/>
    <dgm:cxn modelId="{15774529-864D-4740-944D-C89FCAD9DCDA}" type="presParOf" srcId="{2C102BC3-9367-4C40-9705-C50EC844ED37}" destId="{39E9E50E-6D24-435E-B4F0-512551AA2E22}" srcOrd="1" destOrd="0" presId="urn:microsoft.com/office/officeart/2005/8/layout/hierarchy1"/>
    <dgm:cxn modelId="{359032DC-DD8B-4891-A9BE-6F4733F12D3D}" type="presParOf" srcId="{B6144757-82DA-4729-A36A-D0566B40D552}" destId="{46CD3040-FCC6-4A37-857F-615700FA2811}" srcOrd="1" destOrd="0" presId="urn:microsoft.com/office/officeart/2005/8/layout/hierarchy1"/>
    <dgm:cxn modelId="{DFCF7FEA-4763-499D-A0A6-BC7191C4248C}" type="presParOf" srcId="{307C24C4-D492-448B-9741-22CB82761B99}" destId="{CF20D022-70CE-4C30-A079-F0753DAF772E}" srcOrd="1" destOrd="0" presId="urn:microsoft.com/office/officeart/2005/8/layout/hierarchy1"/>
    <dgm:cxn modelId="{A44E8B7C-9040-4A5A-BDE0-E961BEF84EDB}" type="presParOf" srcId="{CF20D022-70CE-4C30-A079-F0753DAF772E}" destId="{4B5C7F16-F5BE-43AA-86E7-4A56AD3C87FA}" srcOrd="0" destOrd="0" presId="urn:microsoft.com/office/officeart/2005/8/layout/hierarchy1"/>
    <dgm:cxn modelId="{3E74A0DF-A7DA-4A2B-B651-C00A242F754D}" type="presParOf" srcId="{4B5C7F16-F5BE-43AA-86E7-4A56AD3C87FA}" destId="{B554F4B3-1B4C-45A2-B8FA-419303292307}" srcOrd="0" destOrd="0" presId="urn:microsoft.com/office/officeart/2005/8/layout/hierarchy1"/>
    <dgm:cxn modelId="{D004D749-1650-438D-B3B7-3AF5019F72CF}" type="presParOf" srcId="{4B5C7F16-F5BE-43AA-86E7-4A56AD3C87FA}" destId="{17FB296C-FA5C-4EF0-8829-96C3E31E9FB2}" srcOrd="1" destOrd="0" presId="urn:microsoft.com/office/officeart/2005/8/layout/hierarchy1"/>
    <dgm:cxn modelId="{36EB0808-5835-4418-8498-B193B20FA98F}" type="presParOf" srcId="{CF20D022-70CE-4C30-A079-F0753DAF772E}" destId="{BB6951D2-A13E-40E3-9449-BD1667374031}" srcOrd="1" destOrd="0" presId="urn:microsoft.com/office/officeart/2005/8/layout/hierarchy1"/>
    <dgm:cxn modelId="{33939E7F-567C-4BC3-A209-EA9957D1105B}" type="presParOf" srcId="{307C24C4-D492-448B-9741-22CB82761B99}" destId="{820A00AB-4585-469D-A5C0-29588FF54293}" srcOrd="2" destOrd="0" presId="urn:microsoft.com/office/officeart/2005/8/layout/hierarchy1"/>
    <dgm:cxn modelId="{7F62FF48-B9D0-4960-AD6F-A61F89521926}" type="presParOf" srcId="{820A00AB-4585-469D-A5C0-29588FF54293}" destId="{7B426084-2EFE-4582-B695-AAE9919F867F}" srcOrd="0" destOrd="0" presId="urn:microsoft.com/office/officeart/2005/8/layout/hierarchy1"/>
    <dgm:cxn modelId="{1439E1B6-CBE5-4878-9C1F-9C7DCFFF1BEF}" type="presParOf" srcId="{7B426084-2EFE-4582-B695-AAE9919F867F}" destId="{A9AD8509-6FF2-45CB-AF6D-FF04BFB40969}" srcOrd="0" destOrd="0" presId="urn:microsoft.com/office/officeart/2005/8/layout/hierarchy1"/>
    <dgm:cxn modelId="{AA77A1A8-AE21-4B6D-BB5F-09EF959F2F59}" type="presParOf" srcId="{7B426084-2EFE-4582-B695-AAE9919F867F}" destId="{9D3E4323-80DF-4401-9E72-369E753152F3}" srcOrd="1" destOrd="0" presId="urn:microsoft.com/office/officeart/2005/8/layout/hierarchy1"/>
    <dgm:cxn modelId="{0F92E410-08B6-4C59-BE2B-DCD8C4813C14}" type="presParOf" srcId="{820A00AB-4585-469D-A5C0-29588FF54293}" destId="{2D53A8D7-C9B0-4AC7-976E-C20A9EC81FCE}" srcOrd="1" destOrd="0" presId="urn:microsoft.com/office/officeart/2005/8/layout/hierarchy1"/>
    <dgm:cxn modelId="{5E1917C0-9E1A-4DB2-86E9-7E88D52A7598}" type="presParOf" srcId="{2D53A8D7-C9B0-4AC7-976E-C20A9EC81FCE}" destId="{903BC727-996E-40EC-BF8B-E789A0911BD1}" srcOrd="0" destOrd="0" presId="urn:microsoft.com/office/officeart/2005/8/layout/hierarchy1"/>
    <dgm:cxn modelId="{09AA57D2-BD6B-4803-A210-9C14DB80DC82}" type="presParOf" srcId="{2D53A8D7-C9B0-4AC7-976E-C20A9EC81FCE}" destId="{D6006965-CD34-4021-9AAE-A1DAFE7D8619}" srcOrd="1" destOrd="0" presId="urn:microsoft.com/office/officeart/2005/8/layout/hierarchy1"/>
    <dgm:cxn modelId="{ED62C934-5FC2-4619-8101-395BC16BCA94}" type="presParOf" srcId="{D6006965-CD34-4021-9AAE-A1DAFE7D8619}" destId="{FBBFCC82-AD63-4B94-99C9-788922C56D24}" srcOrd="0" destOrd="0" presId="urn:microsoft.com/office/officeart/2005/8/layout/hierarchy1"/>
    <dgm:cxn modelId="{FB55024D-C1BE-4D5A-A4A5-FF3168C12DA7}" type="presParOf" srcId="{FBBFCC82-AD63-4B94-99C9-788922C56D24}" destId="{DFFDC8FB-C6BF-4B11-B749-4861F7254F16}" srcOrd="0" destOrd="0" presId="urn:microsoft.com/office/officeart/2005/8/layout/hierarchy1"/>
    <dgm:cxn modelId="{0596B131-8DC5-4182-89DA-554ADF26B1A8}" type="presParOf" srcId="{FBBFCC82-AD63-4B94-99C9-788922C56D24}" destId="{D8B442A7-05FF-46BF-BABE-6E756B9AABDA}" srcOrd="1" destOrd="0" presId="urn:microsoft.com/office/officeart/2005/8/layout/hierarchy1"/>
    <dgm:cxn modelId="{7E24725E-44C3-4227-BE98-537C68C3D037}" type="presParOf" srcId="{D6006965-CD34-4021-9AAE-A1DAFE7D8619}" destId="{5E3AC138-9866-46A0-9069-D172DB443317}" srcOrd="1" destOrd="0" presId="urn:microsoft.com/office/officeart/2005/8/layout/hierarchy1"/>
    <dgm:cxn modelId="{C85B18A7-8917-4792-A907-84C41EBBCDD6}" type="presParOf" srcId="{2D53A8D7-C9B0-4AC7-976E-C20A9EC81FCE}" destId="{CA504756-7D36-4913-AD05-EB58092F9B73}" srcOrd="2" destOrd="0" presId="urn:microsoft.com/office/officeart/2005/8/layout/hierarchy1"/>
    <dgm:cxn modelId="{CC1F5C22-78E8-485B-9DD6-8278F45DC0CA}" type="presParOf" srcId="{2D53A8D7-C9B0-4AC7-976E-C20A9EC81FCE}" destId="{3C08192A-3FC5-49A6-8173-BEF04799C4F9}" srcOrd="3" destOrd="0" presId="urn:microsoft.com/office/officeart/2005/8/layout/hierarchy1"/>
    <dgm:cxn modelId="{37935F1D-59C6-4355-9E60-BE6C53C08B6F}" type="presParOf" srcId="{3C08192A-3FC5-49A6-8173-BEF04799C4F9}" destId="{B307ECD6-0197-42CE-9CFE-EF55F513B96B}" srcOrd="0" destOrd="0" presId="urn:microsoft.com/office/officeart/2005/8/layout/hierarchy1"/>
    <dgm:cxn modelId="{43D099E4-5900-4256-AE7B-88C2E4EAC3D1}" type="presParOf" srcId="{B307ECD6-0197-42CE-9CFE-EF55F513B96B}" destId="{FAB0C869-DC86-4CDC-A6F3-436F4114DAF9}" srcOrd="0" destOrd="0" presId="urn:microsoft.com/office/officeart/2005/8/layout/hierarchy1"/>
    <dgm:cxn modelId="{ACEF4CA7-70BD-481B-8D48-2FF0CCA7139D}" type="presParOf" srcId="{B307ECD6-0197-42CE-9CFE-EF55F513B96B}" destId="{3D284029-2479-40B0-90CD-F928EF012A6D}" srcOrd="1" destOrd="0" presId="urn:microsoft.com/office/officeart/2005/8/layout/hierarchy1"/>
    <dgm:cxn modelId="{52F4903E-B626-4AA5-9BC6-688608D4C1D6}" type="presParOf" srcId="{3C08192A-3FC5-49A6-8173-BEF04799C4F9}" destId="{F82DB977-3627-4492-A65B-C866E085CF78}" srcOrd="1" destOrd="0" presId="urn:microsoft.com/office/officeart/2005/8/layout/hierarchy1"/>
    <dgm:cxn modelId="{D2261C7B-84FC-460B-8272-301231F78E0F}" type="presParOf" srcId="{2D53A8D7-C9B0-4AC7-976E-C20A9EC81FCE}" destId="{760D31E8-6118-4D6B-8B09-D4ABC41CE5BB}" srcOrd="4" destOrd="0" presId="urn:microsoft.com/office/officeart/2005/8/layout/hierarchy1"/>
    <dgm:cxn modelId="{5AA1B479-E92C-449C-A11D-9F8E324B3F45}" type="presParOf" srcId="{2D53A8D7-C9B0-4AC7-976E-C20A9EC81FCE}" destId="{5EFD2D89-5FE1-44E4-9893-DE1B4F9FB020}" srcOrd="5" destOrd="0" presId="urn:microsoft.com/office/officeart/2005/8/layout/hierarchy1"/>
    <dgm:cxn modelId="{FA459B17-524D-4891-A13B-22F4EA2CBADB}" type="presParOf" srcId="{5EFD2D89-5FE1-44E4-9893-DE1B4F9FB020}" destId="{7B556455-2730-4905-B35D-9CFDA48D3FE3}" srcOrd="0" destOrd="0" presId="urn:microsoft.com/office/officeart/2005/8/layout/hierarchy1"/>
    <dgm:cxn modelId="{5493EB48-D6F5-482A-A940-5709CD55BA39}" type="presParOf" srcId="{7B556455-2730-4905-B35D-9CFDA48D3FE3}" destId="{66B234A4-9205-4154-AC3F-380DCFF02478}" srcOrd="0" destOrd="0" presId="urn:microsoft.com/office/officeart/2005/8/layout/hierarchy1"/>
    <dgm:cxn modelId="{C461AD4C-DDA0-49A8-8E80-BB87E650A7F1}" type="presParOf" srcId="{7B556455-2730-4905-B35D-9CFDA48D3FE3}" destId="{1A976A5C-19BC-4582-BDF6-E431F2A5F117}" srcOrd="1" destOrd="0" presId="urn:microsoft.com/office/officeart/2005/8/layout/hierarchy1"/>
    <dgm:cxn modelId="{632043A8-1DC1-4AFC-A166-275C7AC2EE24}" type="presParOf" srcId="{5EFD2D89-5FE1-44E4-9893-DE1B4F9FB020}" destId="{9B53EE1D-1C33-43A5-B8D3-F70671F1570E}" srcOrd="1" destOrd="0" presId="urn:microsoft.com/office/officeart/2005/8/layout/hierarchy1"/>
    <dgm:cxn modelId="{DBFCC522-4272-4730-B66D-2AE10A59FB1F}" type="presParOf" srcId="{2D53A8D7-C9B0-4AC7-976E-C20A9EC81FCE}" destId="{EAF9DB82-D2B1-481F-BECC-C55AEA1A84E2}" srcOrd="6" destOrd="0" presId="urn:microsoft.com/office/officeart/2005/8/layout/hierarchy1"/>
    <dgm:cxn modelId="{DE7D1D21-39CA-4FC7-B917-E93824C9CAE3}" type="presParOf" srcId="{2D53A8D7-C9B0-4AC7-976E-C20A9EC81FCE}" destId="{9560BBD0-2F1E-4B0A-A5BD-AA7C479A987A}" srcOrd="7" destOrd="0" presId="urn:microsoft.com/office/officeart/2005/8/layout/hierarchy1"/>
    <dgm:cxn modelId="{DE3C9D92-FC61-4882-BFBE-ED5E9E989093}" type="presParOf" srcId="{9560BBD0-2F1E-4B0A-A5BD-AA7C479A987A}" destId="{ECF07DE9-53C1-41D0-B44F-681536EF3913}" srcOrd="0" destOrd="0" presId="urn:microsoft.com/office/officeart/2005/8/layout/hierarchy1"/>
    <dgm:cxn modelId="{44384CE7-2B35-446A-BA76-B8CFFF0F7173}" type="presParOf" srcId="{ECF07DE9-53C1-41D0-B44F-681536EF3913}" destId="{AEAFC679-3447-4B89-98C0-84D731073FA4}" srcOrd="0" destOrd="0" presId="urn:microsoft.com/office/officeart/2005/8/layout/hierarchy1"/>
    <dgm:cxn modelId="{D7C4E281-2943-4D85-98D3-13B4480FFE2D}" type="presParOf" srcId="{ECF07DE9-53C1-41D0-B44F-681536EF3913}" destId="{B5C729EA-775E-4517-99CA-FCED28DAC8D5}" srcOrd="1" destOrd="0" presId="urn:microsoft.com/office/officeart/2005/8/layout/hierarchy1"/>
    <dgm:cxn modelId="{6F818B70-B69F-4C87-8DA8-31CEA02A6D64}" type="presParOf" srcId="{9560BBD0-2F1E-4B0A-A5BD-AA7C479A987A}" destId="{414D517A-F2DF-43C7-BB9C-2F59DF09E2DB}" srcOrd="1" destOrd="0" presId="urn:microsoft.com/office/officeart/2005/8/layout/hierarchy1"/>
    <dgm:cxn modelId="{E37DFD13-717D-4666-AAF3-47D3C2930608}" type="presParOf" srcId="{2D53A8D7-C9B0-4AC7-976E-C20A9EC81FCE}" destId="{C30B1E44-063B-442F-A17B-B7D00367B0F6}" srcOrd="8" destOrd="0" presId="urn:microsoft.com/office/officeart/2005/8/layout/hierarchy1"/>
    <dgm:cxn modelId="{FDBB1116-33ED-42AF-98EB-D628F1B8815A}" type="presParOf" srcId="{2D53A8D7-C9B0-4AC7-976E-C20A9EC81FCE}" destId="{E70C7AFE-09FB-4922-9177-DC4CDBEA166F}" srcOrd="9" destOrd="0" presId="urn:microsoft.com/office/officeart/2005/8/layout/hierarchy1"/>
    <dgm:cxn modelId="{DC2DF23A-F68B-4E4F-A301-C18FEE620209}" type="presParOf" srcId="{E70C7AFE-09FB-4922-9177-DC4CDBEA166F}" destId="{8EC70007-BE76-4C06-A21F-355FF34A0A3C}" srcOrd="0" destOrd="0" presId="urn:microsoft.com/office/officeart/2005/8/layout/hierarchy1"/>
    <dgm:cxn modelId="{F8019036-DDE9-414A-BEC5-C96A27D85E92}" type="presParOf" srcId="{8EC70007-BE76-4C06-A21F-355FF34A0A3C}" destId="{7B8F39C4-1912-43F8-9E98-AB9FE16817B0}" srcOrd="0" destOrd="0" presId="urn:microsoft.com/office/officeart/2005/8/layout/hierarchy1"/>
    <dgm:cxn modelId="{948DA818-679A-4CEC-8009-07420A0BF915}" type="presParOf" srcId="{8EC70007-BE76-4C06-A21F-355FF34A0A3C}" destId="{C26E76A8-FB3D-417A-8815-00A52E4DFD79}" srcOrd="1" destOrd="0" presId="urn:microsoft.com/office/officeart/2005/8/layout/hierarchy1"/>
    <dgm:cxn modelId="{4CC31DED-182B-4FDC-AC71-4FF124E57403}" type="presParOf" srcId="{E70C7AFE-09FB-4922-9177-DC4CDBEA166F}" destId="{2C353962-5272-44DD-B6B2-736BFAB33D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65FB67-44D8-409F-9015-21629F1916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321E54-508D-4032-9C61-3D2FFAA858D0}">
      <dgm:prSet/>
      <dgm:spPr/>
      <dgm:t>
        <a:bodyPr/>
        <a:lstStyle/>
        <a:p>
          <a:r>
            <a:rPr lang="en-US" dirty="0"/>
            <a:t>Refer – Get them connected with people they can talk with who can help</a:t>
          </a:r>
        </a:p>
      </dgm:t>
    </dgm:pt>
    <dgm:pt modelId="{F1DD21AC-7B8C-4156-82C1-9BEAE5C13977}" type="parTrans" cxnId="{C16D03A6-2293-4DAA-A7B7-7275FAA951F3}">
      <dgm:prSet/>
      <dgm:spPr/>
      <dgm:t>
        <a:bodyPr/>
        <a:lstStyle/>
        <a:p>
          <a:endParaRPr lang="en-US"/>
        </a:p>
      </dgm:t>
    </dgm:pt>
    <dgm:pt modelId="{5DAA6877-C6CF-49E6-B7D7-9C9CA9CE11D1}" type="sibTrans" cxnId="{C16D03A6-2293-4DAA-A7B7-7275FAA951F3}">
      <dgm:prSet/>
      <dgm:spPr/>
      <dgm:t>
        <a:bodyPr/>
        <a:lstStyle/>
        <a:p>
          <a:endParaRPr lang="en-US"/>
        </a:p>
      </dgm:t>
    </dgm:pt>
    <dgm:pt modelId="{502BE693-22FC-4000-B2A1-D11EC5766889}">
      <dgm:prSet/>
      <dgm:spPr/>
      <dgm:t>
        <a:bodyPr/>
        <a:lstStyle/>
        <a:p>
          <a:r>
            <a:rPr lang="en-US" dirty="0"/>
            <a:t>Their doctor (or therapist if they have one)</a:t>
          </a:r>
        </a:p>
      </dgm:t>
    </dgm:pt>
    <dgm:pt modelId="{D88E8E9D-1745-4849-9916-522018F5626E}" type="parTrans" cxnId="{FF1A151D-1B99-4D8E-8E6D-B6173A066991}">
      <dgm:prSet/>
      <dgm:spPr/>
      <dgm:t>
        <a:bodyPr/>
        <a:lstStyle/>
        <a:p>
          <a:endParaRPr lang="en-US"/>
        </a:p>
      </dgm:t>
    </dgm:pt>
    <dgm:pt modelId="{4494DD3D-6426-40F1-9E85-8545A02A02A3}" type="sibTrans" cxnId="{FF1A151D-1B99-4D8E-8E6D-B6173A066991}">
      <dgm:prSet/>
      <dgm:spPr/>
      <dgm:t>
        <a:bodyPr/>
        <a:lstStyle/>
        <a:p>
          <a:endParaRPr lang="en-US"/>
        </a:p>
      </dgm:t>
    </dgm:pt>
    <dgm:pt modelId="{9D378661-A067-4AF4-8D7E-53116002CB13}">
      <dgm:prSet/>
      <dgm:spPr/>
      <dgm:t>
        <a:bodyPr/>
        <a:lstStyle/>
        <a:p>
          <a:r>
            <a:rPr lang="en-US" dirty="0"/>
            <a:t>Community hot lines (e.g. County)</a:t>
          </a:r>
        </a:p>
      </dgm:t>
    </dgm:pt>
    <dgm:pt modelId="{39595976-ED7D-42AC-9510-9E6F3440F0CA}" type="parTrans" cxnId="{1CA5F252-8A17-46A9-9DB6-9AEF5E850895}">
      <dgm:prSet/>
      <dgm:spPr/>
      <dgm:t>
        <a:bodyPr/>
        <a:lstStyle/>
        <a:p>
          <a:endParaRPr lang="en-US"/>
        </a:p>
      </dgm:t>
    </dgm:pt>
    <dgm:pt modelId="{01697BD6-3270-4240-9390-91902A0C95F3}" type="sibTrans" cxnId="{1CA5F252-8A17-46A9-9DB6-9AEF5E850895}">
      <dgm:prSet/>
      <dgm:spPr/>
      <dgm:t>
        <a:bodyPr/>
        <a:lstStyle/>
        <a:p>
          <a:endParaRPr lang="en-US"/>
        </a:p>
      </dgm:t>
    </dgm:pt>
    <dgm:pt modelId="{FA702EB1-21BD-45EF-906E-C76CA2A811A1}">
      <dgm:prSet/>
      <dgm:spPr/>
      <dgm:t>
        <a:bodyPr/>
        <a:lstStyle/>
        <a:p>
          <a:r>
            <a:rPr lang="en-US" dirty="0"/>
            <a:t>Find numbers in the NAMI Wisconsin Resource Guide for county resources</a:t>
          </a:r>
        </a:p>
      </dgm:t>
    </dgm:pt>
    <dgm:pt modelId="{17048B87-930B-40B6-B9F1-666E6ABFDC1F}" type="parTrans" cxnId="{ADE2F5C4-1477-4F71-8681-18B1903AC8EE}">
      <dgm:prSet/>
      <dgm:spPr/>
      <dgm:t>
        <a:bodyPr/>
        <a:lstStyle/>
        <a:p>
          <a:endParaRPr lang="en-US"/>
        </a:p>
      </dgm:t>
    </dgm:pt>
    <dgm:pt modelId="{4FA4EA9D-D26A-4F79-B895-CEFED704FF30}" type="sibTrans" cxnId="{ADE2F5C4-1477-4F71-8681-18B1903AC8EE}">
      <dgm:prSet/>
      <dgm:spPr/>
      <dgm:t>
        <a:bodyPr/>
        <a:lstStyle/>
        <a:p>
          <a:endParaRPr lang="en-US"/>
        </a:p>
      </dgm:t>
    </dgm:pt>
    <dgm:pt modelId="{9D47C8C0-41F7-4770-B47F-59121CEAF164}">
      <dgm:prSet/>
      <dgm:spPr/>
      <dgm:t>
        <a:bodyPr/>
        <a:lstStyle/>
        <a:p>
          <a:r>
            <a:rPr lang="en-US" dirty="0"/>
            <a:t>Hospital – ERs</a:t>
          </a:r>
        </a:p>
      </dgm:t>
    </dgm:pt>
    <dgm:pt modelId="{F44C18BB-E929-4376-9338-7B99B80C1990}" type="parTrans" cxnId="{CF28149A-C1CC-4A06-8F5B-E3DCEBE6E7C1}">
      <dgm:prSet/>
      <dgm:spPr/>
      <dgm:t>
        <a:bodyPr/>
        <a:lstStyle/>
        <a:p>
          <a:endParaRPr lang="en-US"/>
        </a:p>
      </dgm:t>
    </dgm:pt>
    <dgm:pt modelId="{4E21C5D2-D1ED-417C-B679-28C995A75B60}" type="sibTrans" cxnId="{CF28149A-C1CC-4A06-8F5B-E3DCEBE6E7C1}">
      <dgm:prSet/>
      <dgm:spPr/>
      <dgm:t>
        <a:bodyPr/>
        <a:lstStyle/>
        <a:p>
          <a:endParaRPr lang="en-US"/>
        </a:p>
      </dgm:t>
    </dgm:pt>
    <dgm:pt modelId="{9B5C8C00-FDCD-43AC-B7D4-F38B99C7E30B}">
      <dgm:prSet/>
      <dgm:spPr/>
      <dgm:t>
        <a:bodyPr/>
        <a:lstStyle/>
        <a:p>
          <a:r>
            <a:rPr lang="en-US" dirty="0" err="1"/>
            <a:t>Hopeline</a:t>
          </a:r>
          <a:r>
            <a:rPr lang="en-US" dirty="0"/>
            <a:t>:  TEXT  NAMI to 741741</a:t>
          </a:r>
        </a:p>
      </dgm:t>
    </dgm:pt>
    <dgm:pt modelId="{B418878A-7C9E-4E49-877E-58E0CC809B6A}" type="parTrans" cxnId="{9C6C7BA2-A244-49FB-98C3-FCCC5FF0BF64}">
      <dgm:prSet/>
      <dgm:spPr/>
      <dgm:t>
        <a:bodyPr/>
        <a:lstStyle/>
        <a:p>
          <a:endParaRPr lang="en-US"/>
        </a:p>
      </dgm:t>
    </dgm:pt>
    <dgm:pt modelId="{F01892E9-80E8-4A8C-9198-EB4C505BDBF0}" type="sibTrans" cxnId="{9C6C7BA2-A244-49FB-98C3-FCCC5FF0BF64}">
      <dgm:prSet/>
      <dgm:spPr/>
      <dgm:t>
        <a:bodyPr/>
        <a:lstStyle/>
        <a:p>
          <a:endParaRPr lang="en-US"/>
        </a:p>
      </dgm:t>
    </dgm:pt>
    <dgm:pt modelId="{61F13265-FCC0-4734-905D-721787765D14}" type="pres">
      <dgm:prSet presAssocID="{F265FB67-44D8-409F-9015-21629F1916FF}" presName="linear" presStyleCnt="0">
        <dgm:presLayoutVars>
          <dgm:animLvl val="lvl"/>
          <dgm:resizeHandles val="exact"/>
        </dgm:presLayoutVars>
      </dgm:prSet>
      <dgm:spPr/>
    </dgm:pt>
    <dgm:pt modelId="{9025FEAF-6D68-46CD-BC34-1DA040445467}" type="pres">
      <dgm:prSet presAssocID="{A8321E54-508D-4032-9C61-3D2FFAA858D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FFDA522-0223-4E87-96CC-1CC0257CAE6B}" type="pres">
      <dgm:prSet presAssocID="{A8321E54-508D-4032-9C61-3D2FFAA858D0}" presName="childText" presStyleLbl="revTx" presStyleIdx="0" presStyleCnt="1" custScaleY="88171">
        <dgm:presLayoutVars>
          <dgm:bulletEnabled val="1"/>
        </dgm:presLayoutVars>
      </dgm:prSet>
      <dgm:spPr/>
    </dgm:pt>
  </dgm:ptLst>
  <dgm:cxnLst>
    <dgm:cxn modelId="{3A7E1606-9B9E-4427-95B0-40BEB8BF25ED}" type="presOf" srcId="{9D378661-A067-4AF4-8D7E-53116002CB13}" destId="{BFFDA522-0223-4E87-96CC-1CC0257CAE6B}" srcOrd="0" destOrd="1" presId="urn:microsoft.com/office/officeart/2005/8/layout/vList2"/>
    <dgm:cxn modelId="{FF1A151D-1B99-4D8E-8E6D-B6173A066991}" srcId="{A8321E54-508D-4032-9C61-3D2FFAA858D0}" destId="{502BE693-22FC-4000-B2A1-D11EC5766889}" srcOrd="0" destOrd="0" parTransId="{D88E8E9D-1745-4849-9916-522018F5626E}" sibTransId="{4494DD3D-6426-40F1-9E85-8545A02A02A3}"/>
    <dgm:cxn modelId="{87575E42-752A-4F72-AE16-692A85356B5A}" type="presOf" srcId="{F265FB67-44D8-409F-9015-21629F1916FF}" destId="{61F13265-FCC0-4734-905D-721787765D14}" srcOrd="0" destOrd="0" presId="urn:microsoft.com/office/officeart/2005/8/layout/vList2"/>
    <dgm:cxn modelId="{1CA5F252-8A17-46A9-9DB6-9AEF5E850895}" srcId="{A8321E54-508D-4032-9C61-3D2FFAA858D0}" destId="{9D378661-A067-4AF4-8D7E-53116002CB13}" srcOrd="1" destOrd="0" parTransId="{39595976-ED7D-42AC-9510-9E6F3440F0CA}" sibTransId="{01697BD6-3270-4240-9390-91902A0C95F3}"/>
    <dgm:cxn modelId="{CD580498-841A-4659-A3FA-A13B5BCAD973}" type="presOf" srcId="{502BE693-22FC-4000-B2A1-D11EC5766889}" destId="{BFFDA522-0223-4E87-96CC-1CC0257CAE6B}" srcOrd="0" destOrd="0" presId="urn:microsoft.com/office/officeart/2005/8/layout/vList2"/>
    <dgm:cxn modelId="{7699019A-A581-4F49-BD08-0961930E2C44}" type="presOf" srcId="{9D47C8C0-41F7-4770-B47F-59121CEAF164}" destId="{BFFDA522-0223-4E87-96CC-1CC0257CAE6B}" srcOrd="0" destOrd="3" presId="urn:microsoft.com/office/officeart/2005/8/layout/vList2"/>
    <dgm:cxn modelId="{CF28149A-C1CC-4A06-8F5B-E3DCEBE6E7C1}" srcId="{A8321E54-508D-4032-9C61-3D2FFAA858D0}" destId="{9D47C8C0-41F7-4770-B47F-59121CEAF164}" srcOrd="3" destOrd="0" parTransId="{F44C18BB-E929-4376-9338-7B99B80C1990}" sibTransId="{4E21C5D2-D1ED-417C-B679-28C995A75B60}"/>
    <dgm:cxn modelId="{9C6C7BA2-A244-49FB-98C3-FCCC5FF0BF64}" srcId="{A8321E54-508D-4032-9C61-3D2FFAA858D0}" destId="{9B5C8C00-FDCD-43AC-B7D4-F38B99C7E30B}" srcOrd="4" destOrd="0" parTransId="{B418878A-7C9E-4E49-877E-58E0CC809B6A}" sibTransId="{F01892E9-80E8-4A8C-9198-EB4C505BDBF0}"/>
    <dgm:cxn modelId="{C16D03A6-2293-4DAA-A7B7-7275FAA951F3}" srcId="{F265FB67-44D8-409F-9015-21629F1916FF}" destId="{A8321E54-508D-4032-9C61-3D2FFAA858D0}" srcOrd="0" destOrd="0" parTransId="{F1DD21AC-7B8C-4156-82C1-9BEAE5C13977}" sibTransId="{5DAA6877-C6CF-49E6-B7D7-9C9CA9CE11D1}"/>
    <dgm:cxn modelId="{F984B4AF-006E-4B22-BAE9-682E291BF907}" type="presOf" srcId="{FA702EB1-21BD-45EF-906E-C76CA2A811A1}" destId="{BFFDA522-0223-4E87-96CC-1CC0257CAE6B}" srcOrd="0" destOrd="2" presId="urn:microsoft.com/office/officeart/2005/8/layout/vList2"/>
    <dgm:cxn modelId="{ADE2F5C4-1477-4F71-8681-18B1903AC8EE}" srcId="{A8321E54-508D-4032-9C61-3D2FFAA858D0}" destId="{FA702EB1-21BD-45EF-906E-C76CA2A811A1}" srcOrd="2" destOrd="0" parTransId="{17048B87-930B-40B6-B9F1-666E6ABFDC1F}" sibTransId="{4FA4EA9D-D26A-4F79-B895-CEFED704FF30}"/>
    <dgm:cxn modelId="{9119E3D3-2942-4AA8-82C0-337233534631}" type="presOf" srcId="{9B5C8C00-FDCD-43AC-B7D4-F38B99C7E30B}" destId="{BFFDA522-0223-4E87-96CC-1CC0257CAE6B}" srcOrd="0" destOrd="4" presId="urn:microsoft.com/office/officeart/2005/8/layout/vList2"/>
    <dgm:cxn modelId="{08FCFFF9-8B86-4C9A-9DB6-F33503505190}" type="presOf" srcId="{A8321E54-508D-4032-9C61-3D2FFAA858D0}" destId="{9025FEAF-6D68-46CD-BC34-1DA040445467}" srcOrd="0" destOrd="0" presId="urn:microsoft.com/office/officeart/2005/8/layout/vList2"/>
    <dgm:cxn modelId="{FF4228A3-201E-4BF3-A9C5-D9978D491730}" type="presParOf" srcId="{61F13265-FCC0-4734-905D-721787765D14}" destId="{9025FEAF-6D68-46CD-BC34-1DA040445467}" srcOrd="0" destOrd="0" presId="urn:microsoft.com/office/officeart/2005/8/layout/vList2"/>
    <dgm:cxn modelId="{D13B4B71-E0EA-4B58-A4F5-2137993B0A49}" type="presParOf" srcId="{61F13265-FCC0-4734-905D-721787765D14}" destId="{BFFDA522-0223-4E87-96CC-1CC0257CAE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65FB67-44D8-409F-9015-21629F1916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8F4864-01A1-49BD-AAD6-857CD4272AA1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If they’re having thoughts</a:t>
          </a:r>
          <a:r>
            <a:rPr lang="en-US"/>
            <a:t>, a plan, the means, </a:t>
          </a:r>
          <a:r>
            <a:rPr lang="en-US" dirty="0"/>
            <a:t>and it seems to be possible, this is an urgent situation.  </a:t>
          </a:r>
        </a:p>
      </dgm:t>
    </dgm:pt>
    <dgm:pt modelId="{7E124A3F-248D-43E7-8FCA-1A4D17A8C0DE}" type="parTrans" cxnId="{616D43A1-5F99-48DA-8710-E2395E253234}">
      <dgm:prSet/>
      <dgm:spPr/>
      <dgm:t>
        <a:bodyPr/>
        <a:lstStyle/>
        <a:p>
          <a:endParaRPr lang="en-US"/>
        </a:p>
      </dgm:t>
    </dgm:pt>
    <dgm:pt modelId="{E0C6FF14-2FBC-416A-80B7-B1EA96488402}" type="sibTrans" cxnId="{616D43A1-5F99-48DA-8710-E2395E253234}">
      <dgm:prSet/>
      <dgm:spPr/>
      <dgm:t>
        <a:bodyPr/>
        <a:lstStyle/>
        <a:p>
          <a:endParaRPr lang="en-US"/>
        </a:p>
      </dgm:t>
    </dgm:pt>
    <dgm:pt modelId="{91EF6DBA-B858-415C-A2B1-E447B02DAEA4}">
      <dgm:prSet/>
      <dgm:spPr/>
      <dgm:t>
        <a:bodyPr/>
        <a:lstStyle/>
        <a:p>
          <a:r>
            <a:rPr lang="en-US"/>
            <a:t>Ask if they have a family member/friend you can call and talk with or doctor</a:t>
          </a:r>
        </a:p>
      </dgm:t>
    </dgm:pt>
    <dgm:pt modelId="{46F88010-2A71-4255-8739-944DFC221A78}" type="parTrans" cxnId="{5B159BC5-5665-407D-AEC6-8D68ABDA1792}">
      <dgm:prSet/>
      <dgm:spPr/>
      <dgm:t>
        <a:bodyPr/>
        <a:lstStyle/>
        <a:p>
          <a:endParaRPr lang="en-US"/>
        </a:p>
      </dgm:t>
    </dgm:pt>
    <dgm:pt modelId="{6F1445B7-0976-413B-A54A-BD388804E1A2}" type="sibTrans" cxnId="{5B159BC5-5665-407D-AEC6-8D68ABDA1792}">
      <dgm:prSet/>
      <dgm:spPr/>
      <dgm:t>
        <a:bodyPr/>
        <a:lstStyle/>
        <a:p>
          <a:endParaRPr lang="en-US"/>
        </a:p>
      </dgm:t>
    </dgm:pt>
    <dgm:pt modelId="{6C5867D5-D702-45C5-B892-4A75E5C653BA}">
      <dgm:prSet/>
      <dgm:spPr/>
      <dgm:t>
        <a:bodyPr/>
        <a:lstStyle/>
        <a:p>
          <a:r>
            <a:rPr lang="en-US" dirty="0"/>
            <a:t>Call their emergency contact </a:t>
          </a:r>
        </a:p>
      </dgm:t>
    </dgm:pt>
    <dgm:pt modelId="{EA2C1EF3-075C-4282-B00D-0CFD254ACF39}" type="parTrans" cxnId="{FA473EE0-72B5-45AC-B17D-6F8F9F297E0B}">
      <dgm:prSet/>
      <dgm:spPr/>
      <dgm:t>
        <a:bodyPr/>
        <a:lstStyle/>
        <a:p>
          <a:endParaRPr lang="en-US"/>
        </a:p>
      </dgm:t>
    </dgm:pt>
    <dgm:pt modelId="{4FA9674F-31AE-4465-B3E3-6CCB8A3C2193}" type="sibTrans" cxnId="{FA473EE0-72B5-45AC-B17D-6F8F9F297E0B}">
      <dgm:prSet/>
      <dgm:spPr/>
      <dgm:t>
        <a:bodyPr/>
        <a:lstStyle/>
        <a:p>
          <a:endParaRPr lang="en-US"/>
        </a:p>
      </dgm:t>
    </dgm:pt>
    <dgm:pt modelId="{16FBA840-DBE1-4B42-8252-2308F4CBA39F}">
      <dgm:prSet/>
      <dgm:spPr/>
      <dgm:t>
        <a:bodyPr/>
        <a:lstStyle/>
        <a:p>
          <a:r>
            <a:rPr lang="en-US" dirty="0"/>
            <a:t>Follow work protocols - Call you supervisor</a:t>
          </a:r>
        </a:p>
      </dgm:t>
    </dgm:pt>
    <dgm:pt modelId="{5EE1B039-DB75-4230-8510-E8DB928531C1}" type="parTrans" cxnId="{5E3D71A2-E314-4FE0-8185-C3A205A1E7A3}">
      <dgm:prSet/>
      <dgm:spPr/>
      <dgm:t>
        <a:bodyPr/>
        <a:lstStyle/>
        <a:p>
          <a:endParaRPr lang="en-US"/>
        </a:p>
      </dgm:t>
    </dgm:pt>
    <dgm:pt modelId="{0DA50A59-2380-4C95-BBC4-504A323F23DA}" type="sibTrans" cxnId="{5E3D71A2-E314-4FE0-8185-C3A205A1E7A3}">
      <dgm:prSet/>
      <dgm:spPr/>
      <dgm:t>
        <a:bodyPr/>
        <a:lstStyle/>
        <a:p>
          <a:endParaRPr lang="en-US"/>
        </a:p>
      </dgm:t>
    </dgm:pt>
    <dgm:pt modelId="{30AE4D07-CAED-4532-A8DA-56D1BCD84E1A}">
      <dgm:prSet/>
      <dgm:spPr/>
      <dgm:t>
        <a:bodyPr/>
        <a:lstStyle/>
        <a:p>
          <a:r>
            <a:rPr lang="en-US" b="1" u="sng" dirty="0"/>
            <a:t>Error on the side of safety – call 911.  </a:t>
          </a:r>
          <a:r>
            <a:rPr lang="en-US" dirty="0"/>
            <a:t>Tell them who you are and this is a mental health situation and you’d like to have a CIT trained officer (or one with mental health expertise) to do a safety check.  Give them the information you have.</a:t>
          </a:r>
        </a:p>
      </dgm:t>
    </dgm:pt>
    <dgm:pt modelId="{31DE1E1C-47A6-4C2F-8A9F-557B773DC210}" type="parTrans" cxnId="{60110D5F-7F24-456E-AF79-C0B40B9F480E}">
      <dgm:prSet/>
      <dgm:spPr/>
      <dgm:t>
        <a:bodyPr/>
        <a:lstStyle/>
        <a:p>
          <a:endParaRPr lang="en-US"/>
        </a:p>
      </dgm:t>
    </dgm:pt>
    <dgm:pt modelId="{E1D524C1-A96F-4871-96E4-BD32DA9C6979}" type="sibTrans" cxnId="{60110D5F-7F24-456E-AF79-C0B40B9F480E}">
      <dgm:prSet/>
      <dgm:spPr/>
      <dgm:t>
        <a:bodyPr/>
        <a:lstStyle/>
        <a:p>
          <a:endParaRPr lang="en-US"/>
        </a:p>
      </dgm:t>
    </dgm:pt>
    <dgm:pt modelId="{61F13265-FCC0-4734-905D-721787765D14}" type="pres">
      <dgm:prSet presAssocID="{F265FB67-44D8-409F-9015-21629F1916FF}" presName="linear" presStyleCnt="0">
        <dgm:presLayoutVars>
          <dgm:animLvl val="lvl"/>
          <dgm:resizeHandles val="exact"/>
        </dgm:presLayoutVars>
      </dgm:prSet>
      <dgm:spPr/>
    </dgm:pt>
    <dgm:pt modelId="{8562912C-B276-4F33-B868-D649F2B30064}" type="pres">
      <dgm:prSet presAssocID="{C08F4864-01A1-49BD-AAD6-857CD4272AA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A3B1392-CBD5-45A8-94EC-57D57F55F542}" type="pres">
      <dgm:prSet presAssocID="{C08F4864-01A1-49BD-AAD6-857CD427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33F617-41A4-4802-9C55-1CE2754B71E8}" type="presOf" srcId="{F265FB67-44D8-409F-9015-21629F1916FF}" destId="{61F13265-FCC0-4734-905D-721787765D14}" srcOrd="0" destOrd="0" presId="urn:microsoft.com/office/officeart/2005/8/layout/vList2"/>
    <dgm:cxn modelId="{60110D5F-7F24-456E-AF79-C0B40B9F480E}" srcId="{C08F4864-01A1-49BD-AAD6-857CD4272AA1}" destId="{30AE4D07-CAED-4532-A8DA-56D1BCD84E1A}" srcOrd="3" destOrd="0" parTransId="{31DE1E1C-47A6-4C2F-8A9F-557B773DC210}" sibTransId="{E1D524C1-A96F-4871-96E4-BD32DA9C6979}"/>
    <dgm:cxn modelId="{90126D45-3E80-4C74-AB9D-A1D5548C202E}" type="presOf" srcId="{16FBA840-DBE1-4B42-8252-2308F4CBA39F}" destId="{9A3B1392-CBD5-45A8-94EC-57D57F55F542}" srcOrd="0" destOrd="2" presId="urn:microsoft.com/office/officeart/2005/8/layout/vList2"/>
    <dgm:cxn modelId="{C8EFA574-B7ED-4B00-BAD2-47406D4B835F}" type="presOf" srcId="{30AE4D07-CAED-4532-A8DA-56D1BCD84E1A}" destId="{9A3B1392-CBD5-45A8-94EC-57D57F55F542}" srcOrd="0" destOrd="3" presId="urn:microsoft.com/office/officeart/2005/8/layout/vList2"/>
    <dgm:cxn modelId="{F9D11576-0574-452A-A526-E5B50E680EBB}" type="presOf" srcId="{6C5867D5-D702-45C5-B892-4A75E5C653BA}" destId="{9A3B1392-CBD5-45A8-94EC-57D57F55F542}" srcOrd="0" destOrd="1" presId="urn:microsoft.com/office/officeart/2005/8/layout/vList2"/>
    <dgm:cxn modelId="{31C9DA7F-39B0-4225-B53B-2D0C0A235E1D}" type="presOf" srcId="{C08F4864-01A1-49BD-AAD6-857CD4272AA1}" destId="{8562912C-B276-4F33-B868-D649F2B30064}" srcOrd="0" destOrd="0" presId="urn:microsoft.com/office/officeart/2005/8/layout/vList2"/>
    <dgm:cxn modelId="{616D43A1-5F99-48DA-8710-E2395E253234}" srcId="{F265FB67-44D8-409F-9015-21629F1916FF}" destId="{C08F4864-01A1-49BD-AAD6-857CD4272AA1}" srcOrd="0" destOrd="0" parTransId="{7E124A3F-248D-43E7-8FCA-1A4D17A8C0DE}" sibTransId="{E0C6FF14-2FBC-416A-80B7-B1EA96488402}"/>
    <dgm:cxn modelId="{5E3D71A2-E314-4FE0-8185-C3A205A1E7A3}" srcId="{C08F4864-01A1-49BD-AAD6-857CD4272AA1}" destId="{16FBA840-DBE1-4B42-8252-2308F4CBA39F}" srcOrd="2" destOrd="0" parTransId="{5EE1B039-DB75-4230-8510-E8DB928531C1}" sibTransId="{0DA50A59-2380-4C95-BBC4-504A323F23DA}"/>
    <dgm:cxn modelId="{B4728EA2-5890-4187-8967-D8CFEE20FC0F}" type="presOf" srcId="{91EF6DBA-B858-415C-A2B1-E447B02DAEA4}" destId="{9A3B1392-CBD5-45A8-94EC-57D57F55F542}" srcOrd="0" destOrd="0" presId="urn:microsoft.com/office/officeart/2005/8/layout/vList2"/>
    <dgm:cxn modelId="{5B159BC5-5665-407D-AEC6-8D68ABDA1792}" srcId="{C08F4864-01A1-49BD-AAD6-857CD4272AA1}" destId="{91EF6DBA-B858-415C-A2B1-E447B02DAEA4}" srcOrd="0" destOrd="0" parTransId="{46F88010-2A71-4255-8739-944DFC221A78}" sibTransId="{6F1445B7-0976-413B-A54A-BD388804E1A2}"/>
    <dgm:cxn modelId="{FA473EE0-72B5-45AC-B17D-6F8F9F297E0B}" srcId="{C08F4864-01A1-49BD-AAD6-857CD4272AA1}" destId="{6C5867D5-D702-45C5-B892-4A75E5C653BA}" srcOrd="1" destOrd="0" parTransId="{EA2C1EF3-075C-4282-B00D-0CFD254ACF39}" sibTransId="{4FA9674F-31AE-4465-B3E3-6CCB8A3C2193}"/>
    <dgm:cxn modelId="{C02B77C5-E0CF-4213-8EC6-B4E5B4D942E7}" type="presParOf" srcId="{61F13265-FCC0-4734-905D-721787765D14}" destId="{8562912C-B276-4F33-B868-D649F2B30064}" srcOrd="0" destOrd="0" presId="urn:microsoft.com/office/officeart/2005/8/layout/vList2"/>
    <dgm:cxn modelId="{6CB3CF5A-638E-4399-B8D0-834535CED28C}" type="presParOf" srcId="{61F13265-FCC0-4734-905D-721787765D14}" destId="{9A3B1392-CBD5-45A8-94EC-57D57F55F54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9EC9-52BF-46B8-A41F-87F7497E02F4}">
      <dsp:nvSpPr>
        <dsp:cNvPr id="0" name=""/>
        <dsp:cNvSpPr/>
      </dsp:nvSpPr>
      <dsp:spPr>
        <a:xfrm>
          <a:off x="0" y="45961"/>
          <a:ext cx="6588691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 are the frontline to many living at home alone and isolated during this pandemic.</a:t>
          </a:r>
        </a:p>
      </dsp:txBody>
      <dsp:txXfrm>
        <a:off x="91269" y="137230"/>
        <a:ext cx="6406153" cy="1687122"/>
      </dsp:txXfrm>
    </dsp:sp>
    <dsp:sp modelId="{54C34CB7-EF9E-4D17-8A6C-8EAA42F338C8}">
      <dsp:nvSpPr>
        <dsp:cNvPr id="0" name=""/>
        <dsp:cNvSpPr/>
      </dsp:nvSpPr>
      <dsp:spPr>
        <a:xfrm>
          <a:off x="0" y="2013541"/>
          <a:ext cx="6588691" cy="18696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</a:t>
          </a:r>
          <a:r>
            <a:rPr lang="en-US" sz="3400" kern="1200" baseline="0" dirty="0"/>
            <a:t> make a difference in their day – in their lives – not just with the food you bring.</a:t>
          </a:r>
          <a:endParaRPr lang="en-US" sz="3400" kern="1200" dirty="0"/>
        </a:p>
      </dsp:txBody>
      <dsp:txXfrm>
        <a:off x="91269" y="2104810"/>
        <a:ext cx="6406153" cy="1687122"/>
      </dsp:txXfrm>
    </dsp:sp>
    <dsp:sp modelId="{D7D77A18-357E-49BA-9B71-130B3B311369}">
      <dsp:nvSpPr>
        <dsp:cNvPr id="0" name=""/>
        <dsp:cNvSpPr/>
      </dsp:nvSpPr>
      <dsp:spPr>
        <a:xfrm>
          <a:off x="0" y="3981121"/>
          <a:ext cx="6588691" cy="1869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 dirty="0"/>
            <a:t>You make a difference when you connect with them – person-to-person.</a:t>
          </a:r>
          <a:endParaRPr lang="en-US" sz="3400" kern="1200" dirty="0"/>
        </a:p>
      </dsp:txBody>
      <dsp:txXfrm>
        <a:off x="91269" y="4072390"/>
        <a:ext cx="6406153" cy="1687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3D86-E15A-4FC6-96A8-44CB3C55D25C}">
      <dsp:nvSpPr>
        <dsp:cNvPr id="0" name=""/>
        <dsp:cNvSpPr/>
      </dsp:nvSpPr>
      <dsp:spPr>
        <a:xfrm>
          <a:off x="0" y="21616"/>
          <a:ext cx="724204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makes you suspect it</a:t>
          </a:r>
        </a:p>
      </dsp:txBody>
      <dsp:txXfrm>
        <a:off x="30442" y="52058"/>
        <a:ext cx="7181164" cy="562726"/>
      </dsp:txXfrm>
    </dsp:sp>
    <dsp:sp modelId="{E243BD00-0FE4-4FC3-99CF-CD37CEED88D5}">
      <dsp:nvSpPr>
        <dsp:cNvPr id="0" name=""/>
        <dsp:cNvSpPr/>
      </dsp:nvSpPr>
      <dsp:spPr>
        <a:xfrm>
          <a:off x="0" y="645226"/>
          <a:ext cx="7242048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See glasses/bottles around/in trash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Smell alcohol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Change in behavior –more irritable, extra calm, slurred speech</a:t>
          </a:r>
        </a:p>
      </dsp:txBody>
      <dsp:txXfrm>
        <a:off x="0" y="645226"/>
        <a:ext cx="7242048" cy="1049490"/>
      </dsp:txXfrm>
    </dsp:sp>
    <dsp:sp modelId="{44B1D5C3-D10D-415D-844F-91A4555D4336}">
      <dsp:nvSpPr>
        <dsp:cNvPr id="0" name=""/>
        <dsp:cNvSpPr/>
      </dsp:nvSpPr>
      <dsp:spPr>
        <a:xfrm>
          <a:off x="0" y="1694716"/>
          <a:ext cx="7242048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do you ask?</a:t>
          </a:r>
        </a:p>
      </dsp:txBody>
      <dsp:txXfrm>
        <a:off x="30442" y="1725158"/>
        <a:ext cx="7181164" cy="562726"/>
      </dsp:txXfrm>
    </dsp:sp>
    <dsp:sp modelId="{2DB1E8F6-DC6D-4265-A5C5-A787F7A44E1E}">
      <dsp:nvSpPr>
        <dsp:cNvPr id="0" name=""/>
        <dsp:cNvSpPr/>
      </dsp:nvSpPr>
      <dsp:spPr>
        <a:xfrm>
          <a:off x="0" y="2318326"/>
          <a:ext cx="7242048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“I notice ….., I’m wondering if you’ve been enjoying a drink or two?”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“You seem different today,  (tell them what you observe),  I’m wondering if….”</a:t>
          </a:r>
        </a:p>
      </dsp:txBody>
      <dsp:txXfrm>
        <a:off x="0" y="2318326"/>
        <a:ext cx="7242048" cy="1264770"/>
      </dsp:txXfrm>
    </dsp:sp>
    <dsp:sp modelId="{BCDFA6A2-F4AF-4ADC-BC1F-FA070F407A5C}">
      <dsp:nvSpPr>
        <dsp:cNvPr id="0" name=""/>
        <dsp:cNvSpPr/>
      </dsp:nvSpPr>
      <dsp:spPr>
        <a:xfrm>
          <a:off x="0" y="3583096"/>
          <a:ext cx="7242048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do you do with the information?</a:t>
          </a:r>
        </a:p>
      </dsp:txBody>
      <dsp:txXfrm>
        <a:off x="30442" y="3613538"/>
        <a:ext cx="7181164" cy="562726"/>
      </dsp:txXfrm>
    </dsp:sp>
    <dsp:sp modelId="{F3F86C7E-62B1-4CB2-8A49-F9C159157557}">
      <dsp:nvSpPr>
        <dsp:cNvPr id="0" name=""/>
        <dsp:cNvSpPr/>
      </dsp:nvSpPr>
      <dsp:spPr>
        <a:xfrm>
          <a:off x="0" y="4206706"/>
          <a:ext cx="7242048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“I’m concerned……”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Offer to help connecting them with resources: family, AA sponsor, doctor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AA sponsor or SMART Recovery (wirco.org)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Assess safety and need for immediate intervention</a:t>
          </a:r>
        </a:p>
      </dsp:txBody>
      <dsp:txXfrm>
        <a:off x="0" y="4206706"/>
        <a:ext cx="7242048" cy="1668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1969C-7592-4F94-A9E4-572C5F089F8C}">
      <dsp:nvSpPr>
        <dsp:cNvPr id="0" name=""/>
        <dsp:cNvSpPr/>
      </dsp:nvSpPr>
      <dsp:spPr>
        <a:xfrm>
          <a:off x="0" y="429946"/>
          <a:ext cx="724204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There are different types of ‘safety’ to watch out for</a:t>
          </a:r>
        </a:p>
      </dsp:txBody>
      <dsp:txXfrm>
        <a:off x="30442" y="460388"/>
        <a:ext cx="7181164" cy="562726"/>
      </dsp:txXfrm>
    </dsp:sp>
    <dsp:sp modelId="{7BFDEC3F-B8E6-4FB7-B116-E6D5C04F47A8}">
      <dsp:nvSpPr>
        <dsp:cNvPr id="0" name=""/>
        <dsp:cNvSpPr/>
      </dsp:nvSpPr>
      <dsp:spPr>
        <a:xfrm>
          <a:off x="0" y="1053556"/>
          <a:ext cx="7242048" cy="441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Physical safety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From themselves –e.g. leaving the stove on, burning cigarettes/candles, clutter on the floor and falling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From others– May be limited to hitting/slapping: you’d see  bruises on the face/eye, on the arms, legs but it can escalate to major life/death safety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Emotional safety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Emotional bullying in person or on the phone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Challenge:  it’s often a person we look to for support who’s also abusive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Financial abuse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They may have given their debit card or financial information to someone to help during the crisis, help bring food, but find out they’re using it for other purchases</a:t>
          </a:r>
        </a:p>
      </dsp:txBody>
      <dsp:txXfrm>
        <a:off x="0" y="1053556"/>
        <a:ext cx="7242048" cy="4413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CA4FF-64DB-441E-86D1-33284D009861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75820-E389-4991-9450-9EB6371121CC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71AED-4D90-475A-A393-A0B21ECDC1A2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Listen – without interrupting</a:t>
          </a:r>
        </a:p>
      </dsp:txBody>
      <dsp:txXfrm>
        <a:off x="1945450" y="719"/>
        <a:ext cx="4643240" cy="1684372"/>
      </dsp:txXfrm>
    </dsp:sp>
    <dsp:sp modelId="{B494C013-2DEC-4BAA-AC84-49189F8AC814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E27C7-4EFA-4795-96CF-47ACF26E2B9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E343A-E318-461C-A21B-42807AAE8D5E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Show they understand how</a:t>
          </a:r>
          <a:r>
            <a:rPr lang="en-US" sz="2400" kern="1200" baseline="0" dirty="0"/>
            <a:t> you feel – (that’s not the same as agree with you)</a:t>
          </a:r>
          <a:endParaRPr lang="en-US" sz="2400" kern="1200" dirty="0"/>
        </a:p>
      </dsp:txBody>
      <dsp:txXfrm>
        <a:off x="1945450" y="2106185"/>
        <a:ext cx="4643240" cy="1684372"/>
      </dsp:txXfrm>
    </dsp:sp>
    <dsp:sp modelId="{71EF14FA-97FD-4CD5-9982-E4F5D646443A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25143-5A81-4F3C-BCD0-A5F3DCB1FC9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1AA5E-9E16-4581-8A28-6956287D6003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 you ‘get it out’ – talking it out can help you sort it </a:t>
          </a:r>
          <a:r>
            <a:rPr lang="en-US" sz="2400" kern="1200" baseline="0" dirty="0"/>
            <a:t>and figure out how to deal with it or let it go</a:t>
          </a:r>
          <a:endParaRPr lang="en-US" sz="2400" kern="1200" dirty="0"/>
        </a:p>
      </dsp:txBody>
      <dsp:txXfrm>
        <a:off x="1945450" y="4211650"/>
        <a:ext cx="4643240" cy="168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AA1F8-22A6-4C9D-8104-7DEA2EB08696}">
      <dsp:nvSpPr>
        <dsp:cNvPr id="0" name=""/>
        <dsp:cNvSpPr/>
      </dsp:nvSpPr>
      <dsp:spPr>
        <a:xfrm>
          <a:off x="0" y="43340"/>
          <a:ext cx="6588691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We’re ‘helpers’ –</a:t>
          </a:r>
          <a:r>
            <a:rPr lang="en-US" sz="2500" kern="1200" baseline="0" dirty="0"/>
            <a:t> we want to help the other person get out of pain ASAP.</a:t>
          </a:r>
          <a:endParaRPr lang="en-US" sz="2500" kern="1200" dirty="0"/>
        </a:p>
      </dsp:txBody>
      <dsp:txXfrm>
        <a:off x="68270" y="111610"/>
        <a:ext cx="6452151" cy="1261975"/>
      </dsp:txXfrm>
    </dsp:sp>
    <dsp:sp modelId="{2EE76E61-3049-4B9E-9665-BB6922CB4785}">
      <dsp:nvSpPr>
        <dsp:cNvPr id="0" name=""/>
        <dsp:cNvSpPr/>
      </dsp:nvSpPr>
      <dsp:spPr>
        <a:xfrm>
          <a:off x="0" y="1513855"/>
          <a:ext cx="6588691" cy="139851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It’s our ‘job’, as dad, mom, boss, leader.</a:t>
          </a:r>
          <a:endParaRPr lang="en-US" sz="2500" kern="1200" dirty="0"/>
        </a:p>
      </dsp:txBody>
      <dsp:txXfrm>
        <a:off x="68270" y="1582125"/>
        <a:ext cx="6452151" cy="1261975"/>
      </dsp:txXfrm>
    </dsp:sp>
    <dsp:sp modelId="{221E42E1-AD6C-427E-BB82-EF6093764096}">
      <dsp:nvSpPr>
        <dsp:cNvPr id="0" name=""/>
        <dsp:cNvSpPr/>
      </dsp:nvSpPr>
      <dsp:spPr>
        <a:xfrm>
          <a:off x="0" y="2984371"/>
          <a:ext cx="6588691" cy="139851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We’re uncomfortable with the feelings – we don’t know what to say or do - we want to get away ASAP.</a:t>
          </a:r>
          <a:endParaRPr lang="en-US" sz="2500" kern="1200" dirty="0"/>
        </a:p>
      </dsp:txBody>
      <dsp:txXfrm>
        <a:off x="68270" y="3052641"/>
        <a:ext cx="6452151" cy="1261975"/>
      </dsp:txXfrm>
    </dsp:sp>
    <dsp:sp modelId="{06B87700-6177-48F7-93B0-D05C89CA3F52}">
      <dsp:nvSpPr>
        <dsp:cNvPr id="0" name=""/>
        <dsp:cNvSpPr/>
      </dsp:nvSpPr>
      <dsp:spPr>
        <a:xfrm>
          <a:off x="0" y="4454887"/>
          <a:ext cx="6588691" cy="13985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It makes </a:t>
          </a:r>
          <a:r>
            <a:rPr lang="en-US" sz="2500" u="sng" kern="1200" baseline="0" dirty="0"/>
            <a:t>us</a:t>
          </a:r>
          <a:r>
            <a:rPr lang="en-US" sz="2500" kern="1200" baseline="0" dirty="0"/>
            <a:t> feel better.</a:t>
          </a:r>
          <a:endParaRPr lang="en-US" sz="2500" kern="1200" dirty="0"/>
        </a:p>
      </dsp:txBody>
      <dsp:txXfrm>
        <a:off x="68270" y="4523157"/>
        <a:ext cx="6452151" cy="1261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375BA-968C-433E-AF67-0A3C0F143046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4259F-0991-405C-A491-639CA459E65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4A8DA-74DF-42FD-80C4-E162B193EBC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People want to be ‘validated’ – that means they want others to recognize what they’re feeling/living through </a:t>
          </a:r>
        </a:p>
      </dsp:txBody>
      <dsp:txXfrm>
        <a:off x="1941716" y="718"/>
        <a:ext cx="4571887" cy="1681139"/>
      </dsp:txXfrm>
    </dsp:sp>
    <dsp:sp modelId="{1E62B742-2C32-45B6-BCA1-6368EEB47EDE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8DB6-0E43-41F0-83AC-08D43D8CC5D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A1F35-D91A-4B35-822A-E8B81282E65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They want to know someone is listening and</a:t>
          </a:r>
          <a:r>
            <a:rPr lang="en-US" sz="2300" kern="1200" baseline="0"/>
            <a:t> cares about what they’re experiencing</a:t>
          </a:r>
          <a:endParaRPr lang="en-US" sz="2300" kern="1200"/>
        </a:p>
      </dsp:txBody>
      <dsp:txXfrm>
        <a:off x="1941716" y="2102143"/>
        <a:ext cx="4571887" cy="1681139"/>
      </dsp:txXfrm>
    </dsp:sp>
    <dsp:sp modelId="{E481A860-7434-4181-BF9B-DC684D3E8EA3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75A29-CAFA-4887-8409-9BB60DF15F6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3978E-F174-48A5-9639-6C335A7382EB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Your response is about them feeling better – not you. </a:t>
          </a:r>
          <a:endParaRPr lang="en-US" sz="2300" kern="1200" dirty="0"/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C8A33-2DFB-48FD-8FA5-B51D606A221F}">
      <dsp:nvSpPr>
        <dsp:cNvPr id="0" name=""/>
        <dsp:cNvSpPr/>
      </dsp:nvSpPr>
      <dsp:spPr>
        <a:xfrm>
          <a:off x="3874605" y="1193304"/>
          <a:ext cx="2639846" cy="546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77"/>
              </a:lnTo>
              <a:lnTo>
                <a:pt x="2639846" y="372377"/>
              </a:lnTo>
              <a:lnTo>
                <a:pt x="2639846" y="54643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23DE0-B028-4623-BB55-5CA329F84ECE}">
      <dsp:nvSpPr>
        <dsp:cNvPr id="0" name=""/>
        <dsp:cNvSpPr/>
      </dsp:nvSpPr>
      <dsp:spPr>
        <a:xfrm>
          <a:off x="3770011" y="1193304"/>
          <a:ext cx="91440" cy="546432"/>
        </a:xfrm>
        <a:custGeom>
          <a:avLst/>
          <a:gdLst/>
          <a:ahLst/>
          <a:cxnLst/>
          <a:rect l="0" t="0" r="0" b="0"/>
          <a:pathLst>
            <a:path>
              <a:moveTo>
                <a:pt x="104593" y="0"/>
              </a:moveTo>
              <a:lnTo>
                <a:pt x="104593" y="372377"/>
              </a:lnTo>
              <a:lnTo>
                <a:pt x="45720" y="372377"/>
              </a:lnTo>
              <a:lnTo>
                <a:pt x="45720" y="54643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F67C9-29E4-4821-9EE9-125C6AFDD878}">
      <dsp:nvSpPr>
        <dsp:cNvPr id="0" name=""/>
        <dsp:cNvSpPr/>
      </dsp:nvSpPr>
      <dsp:spPr>
        <a:xfrm>
          <a:off x="1175885" y="1193304"/>
          <a:ext cx="2698719" cy="546432"/>
        </a:xfrm>
        <a:custGeom>
          <a:avLst/>
          <a:gdLst/>
          <a:ahLst/>
          <a:cxnLst/>
          <a:rect l="0" t="0" r="0" b="0"/>
          <a:pathLst>
            <a:path>
              <a:moveTo>
                <a:pt x="2698719" y="0"/>
              </a:moveTo>
              <a:lnTo>
                <a:pt x="2698719" y="372377"/>
              </a:lnTo>
              <a:lnTo>
                <a:pt x="0" y="372377"/>
              </a:lnTo>
              <a:lnTo>
                <a:pt x="0" y="54643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C8CF-8C67-40BB-ACF4-F9B46B78D806}">
      <dsp:nvSpPr>
        <dsp:cNvPr id="0" name=""/>
        <dsp:cNvSpPr/>
      </dsp:nvSpPr>
      <dsp:spPr>
        <a:xfrm>
          <a:off x="2511010" y="233"/>
          <a:ext cx="2727189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9E50E-6D24-435E-B4F0-512551AA2E22}">
      <dsp:nvSpPr>
        <dsp:cNvPr id="0" name=""/>
        <dsp:cNvSpPr/>
      </dsp:nvSpPr>
      <dsp:spPr>
        <a:xfrm>
          <a:off x="2719772" y="198557"/>
          <a:ext cx="2727189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do you know?</a:t>
          </a:r>
        </a:p>
      </dsp:txBody>
      <dsp:txXfrm>
        <a:off x="2754716" y="233501"/>
        <a:ext cx="2657301" cy="1123182"/>
      </dsp:txXfrm>
    </dsp:sp>
    <dsp:sp modelId="{92C94983-9D45-4422-A33A-66A204EEF668}">
      <dsp:nvSpPr>
        <dsp:cNvPr id="0" name=""/>
        <dsp:cNvSpPr/>
      </dsp:nvSpPr>
      <dsp:spPr>
        <a:xfrm>
          <a:off x="79651" y="1739736"/>
          <a:ext cx="2192468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1057-1B52-45CA-88CD-58AF4C23FB5D}">
      <dsp:nvSpPr>
        <dsp:cNvPr id="0" name=""/>
        <dsp:cNvSpPr/>
      </dsp:nvSpPr>
      <dsp:spPr>
        <a:xfrm>
          <a:off x="288412" y="1938059"/>
          <a:ext cx="2192468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Feel ‘blue’, down, depressed, sad, no energy</a:t>
          </a:r>
        </a:p>
      </dsp:txBody>
      <dsp:txXfrm>
        <a:off x="323356" y="1973003"/>
        <a:ext cx="2122580" cy="1123182"/>
      </dsp:txXfrm>
    </dsp:sp>
    <dsp:sp modelId="{FB69DC5A-6F02-4CCE-99D1-1170523255FD}">
      <dsp:nvSpPr>
        <dsp:cNvPr id="0" name=""/>
        <dsp:cNvSpPr/>
      </dsp:nvSpPr>
      <dsp:spPr>
        <a:xfrm>
          <a:off x="2689642" y="1739736"/>
          <a:ext cx="2252178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B57A-DEA3-4EC7-8EB6-08FE619A1501}">
      <dsp:nvSpPr>
        <dsp:cNvPr id="0" name=""/>
        <dsp:cNvSpPr/>
      </dsp:nvSpPr>
      <dsp:spPr>
        <a:xfrm>
          <a:off x="2898403" y="1938059"/>
          <a:ext cx="2252178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Hard to get out of bed, not dressing, bathing</a:t>
          </a:r>
        </a:p>
      </dsp:txBody>
      <dsp:txXfrm>
        <a:off x="2933347" y="1973003"/>
        <a:ext cx="2182290" cy="1123182"/>
      </dsp:txXfrm>
    </dsp:sp>
    <dsp:sp modelId="{37F9E38A-0E93-4456-8B0C-377538385569}">
      <dsp:nvSpPr>
        <dsp:cNvPr id="0" name=""/>
        <dsp:cNvSpPr/>
      </dsp:nvSpPr>
      <dsp:spPr>
        <a:xfrm>
          <a:off x="5359343" y="1739736"/>
          <a:ext cx="2310216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851E2-6BA1-4997-A5C9-51ADBE5D6117}">
      <dsp:nvSpPr>
        <dsp:cNvPr id="0" name=""/>
        <dsp:cNvSpPr/>
      </dsp:nvSpPr>
      <dsp:spPr>
        <a:xfrm>
          <a:off x="5568104" y="1938059"/>
          <a:ext cx="2310216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Can’t concentrate, more angry/irritable, crying</a:t>
          </a:r>
        </a:p>
      </dsp:txBody>
      <dsp:txXfrm>
        <a:off x="5603048" y="1973003"/>
        <a:ext cx="2240328" cy="1123182"/>
      </dsp:txXfrm>
    </dsp:sp>
    <dsp:sp modelId="{B554F4B3-1B4C-45A2-B8FA-419303292307}">
      <dsp:nvSpPr>
        <dsp:cNvPr id="0" name=""/>
        <dsp:cNvSpPr/>
      </dsp:nvSpPr>
      <dsp:spPr>
        <a:xfrm>
          <a:off x="5655723" y="233"/>
          <a:ext cx="1878850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296C-FA5C-4EF0-8829-96C3E31E9FB2}">
      <dsp:nvSpPr>
        <dsp:cNvPr id="0" name=""/>
        <dsp:cNvSpPr/>
      </dsp:nvSpPr>
      <dsp:spPr>
        <a:xfrm>
          <a:off x="5864484" y="198557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it severe?  Serious?</a:t>
          </a:r>
        </a:p>
      </dsp:txBody>
      <dsp:txXfrm>
        <a:off x="5899428" y="233501"/>
        <a:ext cx="1808962" cy="1123182"/>
      </dsp:txXfrm>
    </dsp:sp>
    <dsp:sp modelId="{A9AD8509-6FF2-45CB-AF6D-FF04BFB40969}">
      <dsp:nvSpPr>
        <dsp:cNvPr id="0" name=""/>
        <dsp:cNvSpPr/>
      </dsp:nvSpPr>
      <dsp:spPr>
        <a:xfrm>
          <a:off x="7952096" y="233"/>
          <a:ext cx="1878850" cy="1193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E4323-80DF-4401-9E72-369E753152F3}">
      <dsp:nvSpPr>
        <dsp:cNvPr id="0" name=""/>
        <dsp:cNvSpPr/>
      </dsp:nvSpPr>
      <dsp:spPr>
        <a:xfrm>
          <a:off x="8160857" y="198557"/>
          <a:ext cx="1878850" cy="11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can you do?</a:t>
          </a:r>
        </a:p>
      </dsp:txBody>
      <dsp:txXfrm>
        <a:off x="8195801" y="233501"/>
        <a:ext cx="1808962" cy="1123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07CCD-7B02-4D8D-A420-84FAF248706D}">
      <dsp:nvSpPr>
        <dsp:cNvPr id="0" name=""/>
        <dsp:cNvSpPr/>
      </dsp:nvSpPr>
      <dsp:spPr>
        <a:xfrm>
          <a:off x="4954681" y="1180485"/>
          <a:ext cx="1536423" cy="54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581"/>
              </a:lnTo>
              <a:lnTo>
                <a:pt x="1536423" y="374581"/>
              </a:lnTo>
              <a:lnTo>
                <a:pt x="1536423" y="54966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BCBA4-E0E5-44EA-9AE5-16F5A166B8DD}">
      <dsp:nvSpPr>
        <dsp:cNvPr id="0" name=""/>
        <dsp:cNvSpPr/>
      </dsp:nvSpPr>
      <dsp:spPr>
        <a:xfrm>
          <a:off x="3648068" y="1180485"/>
          <a:ext cx="1306612" cy="549665"/>
        </a:xfrm>
        <a:custGeom>
          <a:avLst/>
          <a:gdLst/>
          <a:ahLst/>
          <a:cxnLst/>
          <a:rect l="0" t="0" r="0" b="0"/>
          <a:pathLst>
            <a:path>
              <a:moveTo>
                <a:pt x="1306612" y="0"/>
              </a:moveTo>
              <a:lnTo>
                <a:pt x="1306612" y="374581"/>
              </a:lnTo>
              <a:lnTo>
                <a:pt x="0" y="374581"/>
              </a:lnTo>
              <a:lnTo>
                <a:pt x="0" y="54966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C8CF-8C67-40BB-ACF4-F9B46B78D806}">
      <dsp:nvSpPr>
        <dsp:cNvPr id="0" name=""/>
        <dsp:cNvSpPr/>
      </dsp:nvSpPr>
      <dsp:spPr>
        <a:xfrm>
          <a:off x="1423687" y="1586"/>
          <a:ext cx="1889968" cy="1200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9E50E-6D24-435E-B4F0-512551AA2E22}">
      <dsp:nvSpPr>
        <dsp:cNvPr id="0" name=""/>
        <dsp:cNvSpPr/>
      </dsp:nvSpPr>
      <dsp:spPr>
        <a:xfrm>
          <a:off x="1633683" y="201082"/>
          <a:ext cx="1889968" cy="120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you know?</a:t>
          </a:r>
        </a:p>
      </dsp:txBody>
      <dsp:txXfrm>
        <a:off x="1668834" y="236233"/>
        <a:ext cx="1819666" cy="1129827"/>
      </dsp:txXfrm>
    </dsp:sp>
    <dsp:sp modelId="{B554F4B3-1B4C-45A2-B8FA-419303292307}">
      <dsp:nvSpPr>
        <dsp:cNvPr id="0" name=""/>
        <dsp:cNvSpPr/>
      </dsp:nvSpPr>
      <dsp:spPr>
        <a:xfrm>
          <a:off x="3733648" y="1586"/>
          <a:ext cx="2442065" cy="1178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296C-FA5C-4EF0-8829-96C3E31E9FB2}">
      <dsp:nvSpPr>
        <dsp:cNvPr id="0" name=""/>
        <dsp:cNvSpPr/>
      </dsp:nvSpPr>
      <dsp:spPr>
        <a:xfrm>
          <a:off x="3943645" y="201082"/>
          <a:ext cx="2442065" cy="1178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Is it severe?  Serious?</a:t>
          </a:r>
        </a:p>
      </dsp:txBody>
      <dsp:txXfrm>
        <a:off x="3978174" y="235611"/>
        <a:ext cx="2373007" cy="1109841"/>
      </dsp:txXfrm>
    </dsp:sp>
    <dsp:sp modelId="{1E476532-1FF6-453C-9D6D-76E5BDD1C4A2}">
      <dsp:nvSpPr>
        <dsp:cNvPr id="0" name=""/>
        <dsp:cNvSpPr/>
      </dsp:nvSpPr>
      <dsp:spPr>
        <a:xfrm>
          <a:off x="2321641" y="1730151"/>
          <a:ext cx="2652854" cy="1200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89238-72AD-4F50-80C9-A84021A71348}">
      <dsp:nvSpPr>
        <dsp:cNvPr id="0" name=""/>
        <dsp:cNvSpPr/>
      </dsp:nvSpPr>
      <dsp:spPr>
        <a:xfrm>
          <a:off x="2531638" y="1929648"/>
          <a:ext cx="2652854" cy="120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much is it interfering with taking care of themselves?</a:t>
          </a:r>
        </a:p>
      </dsp:txBody>
      <dsp:txXfrm>
        <a:off x="2566789" y="1964799"/>
        <a:ext cx="2582552" cy="1129827"/>
      </dsp:txXfrm>
    </dsp:sp>
    <dsp:sp modelId="{F82A734D-0883-42A0-9D0A-088A9B905766}">
      <dsp:nvSpPr>
        <dsp:cNvPr id="0" name=""/>
        <dsp:cNvSpPr/>
      </dsp:nvSpPr>
      <dsp:spPr>
        <a:xfrm>
          <a:off x="5394488" y="1730151"/>
          <a:ext cx="2193232" cy="1200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DA42F-C9E0-435F-AA5F-6A717D74341F}">
      <dsp:nvSpPr>
        <dsp:cNvPr id="0" name=""/>
        <dsp:cNvSpPr/>
      </dsp:nvSpPr>
      <dsp:spPr>
        <a:xfrm>
          <a:off x="5604485" y="1929648"/>
          <a:ext cx="2193232" cy="120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do they think? </a:t>
          </a:r>
        </a:p>
      </dsp:txBody>
      <dsp:txXfrm>
        <a:off x="5639636" y="1964799"/>
        <a:ext cx="2122930" cy="1129827"/>
      </dsp:txXfrm>
    </dsp:sp>
    <dsp:sp modelId="{A9AD8509-6FF2-45CB-AF6D-FF04BFB40969}">
      <dsp:nvSpPr>
        <dsp:cNvPr id="0" name=""/>
        <dsp:cNvSpPr/>
      </dsp:nvSpPr>
      <dsp:spPr>
        <a:xfrm>
          <a:off x="6595707" y="1586"/>
          <a:ext cx="1889968" cy="1200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E4323-80DF-4401-9E72-369E753152F3}">
      <dsp:nvSpPr>
        <dsp:cNvPr id="0" name=""/>
        <dsp:cNvSpPr/>
      </dsp:nvSpPr>
      <dsp:spPr>
        <a:xfrm>
          <a:off x="6805704" y="201082"/>
          <a:ext cx="1889968" cy="120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can you do?</a:t>
          </a:r>
        </a:p>
      </dsp:txBody>
      <dsp:txXfrm>
        <a:off x="6840855" y="236233"/>
        <a:ext cx="1819666" cy="11298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B1E44-063B-442F-A17B-B7D00367B0F6}">
      <dsp:nvSpPr>
        <dsp:cNvPr id="0" name=""/>
        <dsp:cNvSpPr/>
      </dsp:nvSpPr>
      <dsp:spPr>
        <a:xfrm>
          <a:off x="5061407" y="1082272"/>
          <a:ext cx="4292761" cy="445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60"/>
              </a:lnTo>
              <a:lnTo>
                <a:pt x="4292761" y="303460"/>
              </a:lnTo>
              <a:lnTo>
                <a:pt x="4292761" y="4453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9DB82-D2B1-481F-BECC-C55AEA1A84E2}">
      <dsp:nvSpPr>
        <dsp:cNvPr id="0" name=""/>
        <dsp:cNvSpPr/>
      </dsp:nvSpPr>
      <dsp:spPr>
        <a:xfrm>
          <a:off x="5061407" y="1082272"/>
          <a:ext cx="2421386" cy="445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60"/>
              </a:lnTo>
              <a:lnTo>
                <a:pt x="2421386" y="303460"/>
              </a:lnTo>
              <a:lnTo>
                <a:pt x="2421386" y="4453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D31E8-6118-4D6B-8B09-D4ABC41CE5BB}">
      <dsp:nvSpPr>
        <dsp:cNvPr id="0" name=""/>
        <dsp:cNvSpPr/>
      </dsp:nvSpPr>
      <dsp:spPr>
        <a:xfrm>
          <a:off x="5061407" y="1082272"/>
          <a:ext cx="550010" cy="445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60"/>
              </a:lnTo>
              <a:lnTo>
                <a:pt x="550010" y="303460"/>
              </a:lnTo>
              <a:lnTo>
                <a:pt x="550010" y="4453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04756-7D36-4913-AD05-EB58092F9B73}">
      <dsp:nvSpPr>
        <dsp:cNvPr id="0" name=""/>
        <dsp:cNvSpPr/>
      </dsp:nvSpPr>
      <dsp:spPr>
        <a:xfrm>
          <a:off x="3740043" y="1082272"/>
          <a:ext cx="1321364" cy="445302"/>
        </a:xfrm>
        <a:custGeom>
          <a:avLst/>
          <a:gdLst/>
          <a:ahLst/>
          <a:cxnLst/>
          <a:rect l="0" t="0" r="0" b="0"/>
          <a:pathLst>
            <a:path>
              <a:moveTo>
                <a:pt x="1321364" y="0"/>
              </a:moveTo>
              <a:lnTo>
                <a:pt x="1321364" y="303460"/>
              </a:lnTo>
              <a:lnTo>
                <a:pt x="0" y="303460"/>
              </a:lnTo>
              <a:lnTo>
                <a:pt x="0" y="4453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BC727-996E-40EC-BF8B-E789A0911BD1}">
      <dsp:nvSpPr>
        <dsp:cNvPr id="0" name=""/>
        <dsp:cNvSpPr/>
      </dsp:nvSpPr>
      <dsp:spPr>
        <a:xfrm>
          <a:off x="1318657" y="1082272"/>
          <a:ext cx="3742750" cy="445302"/>
        </a:xfrm>
        <a:custGeom>
          <a:avLst/>
          <a:gdLst/>
          <a:ahLst/>
          <a:cxnLst/>
          <a:rect l="0" t="0" r="0" b="0"/>
          <a:pathLst>
            <a:path>
              <a:moveTo>
                <a:pt x="3742750" y="0"/>
              </a:moveTo>
              <a:lnTo>
                <a:pt x="3742750" y="303460"/>
              </a:lnTo>
              <a:lnTo>
                <a:pt x="0" y="303460"/>
              </a:lnTo>
              <a:lnTo>
                <a:pt x="0" y="44530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C8CF-8C67-40BB-ACF4-F9B46B78D806}">
      <dsp:nvSpPr>
        <dsp:cNvPr id="0" name=""/>
        <dsp:cNvSpPr/>
      </dsp:nvSpPr>
      <dsp:spPr>
        <a:xfrm>
          <a:off x="215359" y="335058"/>
          <a:ext cx="1269961" cy="8205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9E50E-6D24-435E-B4F0-512551AA2E22}">
      <dsp:nvSpPr>
        <dsp:cNvPr id="0" name=""/>
        <dsp:cNvSpPr/>
      </dsp:nvSpPr>
      <dsp:spPr>
        <a:xfrm>
          <a:off x="385484" y="496676"/>
          <a:ext cx="1269961" cy="820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you know?</a:t>
          </a:r>
        </a:p>
      </dsp:txBody>
      <dsp:txXfrm>
        <a:off x="409516" y="520708"/>
        <a:ext cx="1221897" cy="772439"/>
      </dsp:txXfrm>
    </dsp:sp>
    <dsp:sp modelId="{B554F4B3-1B4C-45A2-B8FA-419303292307}">
      <dsp:nvSpPr>
        <dsp:cNvPr id="0" name=""/>
        <dsp:cNvSpPr/>
      </dsp:nvSpPr>
      <dsp:spPr>
        <a:xfrm>
          <a:off x="1825570" y="335058"/>
          <a:ext cx="1300782" cy="7929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296C-FA5C-4EF0-8829-96C3E31E9FB2}">
      <dsp:nvSpPr>
        <dsp:cNvPr id="0" name=""/>
        <dsp:cNvSpPr/>
      </dsp:nvSpPr>
      <dsp:spPr>
        <a:xfrm>
          <a:off x="1995695" y="496676"/>
          <a:ext cx="1300782" cy="792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it severe?  Serious?</a:t>
          </a:r>
        </a:p>
      </dsp:txBody>
      <dsp:txXfrm>
        <a:off x="2018921" y="519902"/>
        <a:ext cx="1254330" cy="746546"/>
      </dsp:txXfrm>
    </dsp:sp>
    <dsp:sp modelId="{A9AD8509-6FF2-45CB-AF6D-FF04BFB40969}">
      <dsp:nvSpPr>
        <dsp:cNvPr id="0" name=""/>
        <dsp:cNvSpPr/>
      </dsp:nvSpPr>
      <dsp:spPr>
        <a:xfrm>
          <a:off x="3466603" y="335058"/>
          <a:ext cx="3189609" cy="747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E4323-80DF-4401-9E72-369E753152F3}">
      <dsp:nvSpPr>
        <dsp:cNvPr id="0" name=""/>
        <dsp:cNvSpPr/>
      </dsp:nvSpPr>
      <dsp:spPr>
        <a:xfrm>
          <a:off x="3636728" y="496676"/>
          <a:ext cx="3189609" cy="747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What can you do?  </a:t>
          </a:r>
        </a:p>
      </dsp:txBody>
      <dsp:txXfrm>
        <a:off x="3658613" y="518561"/>
        <a:ext cx="3145839" cy="703444"/>
      </dsp:txXfrm>
    </dsp:sp>
    <dsp:sp modelId="{DFFDC8FB-C6BF-4B11-B749-4861F7254F16}">
      <dsp:nvSpPr>
        <dsp:cNvPr id="0" name=""/>
        <dsp:cNvSpPr/>
      </dsp:nvSpPr>
      <dsp:spPr>
        <a:xfrm>
          <a:off x="3083" y="1527574"/>
          <a:ext cx="2631146" cy="1192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442A7-05FF-46BF-BABE-6E756B9AABDA}">
      <dsp:nvSpPr>
        <dsp:cNvPr id="0" name=""/>
        <dsp:cNvSpPr/>
      </dsp:nvSpPr>
      <dsp:spPr>
        <a:xfrm>
          <a:off x="173209" y="1689193"/>
          <a:ext cx="2631146" cy="1192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First, share your concern/observations</a:t>
          </a:r>
        </a:p>
      </dsp:txBody>
      <dsp:txXfrm>
        <a:off x="208134" y="1724118"/>
        <a:ext cx="2561296" cy="1122593"/>
      </dsp:txXfrm>
    </dsp:sp>
    <dsp:sp modelId="{FAB0C869-DC86-4CDC-A6F3-436F4114DAF9}">
      <dsp:nvSpPr>
        <dsp:cNvPr id="0" name=""/>
        <dsp:cNvSpPr/>
      </dsp:nvSpPr>
      <dsp:spPr>
        <a:xfrm>
          <a:off x="2974480" y="1527574"/>
          <a:ext cx="1531125" cy="1195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4029-2479-40B0-90CD-F928EF012A6D}">
      <dsp:nvSpPr>
        <dsp:cNvPr id="0" name=""/>
        <dsp:cNvSpPr/>
      </dsp:nvSpPr>
      <dsp:spPr>
        <a:xfrm>
          <a:off x="3144605" y="1689193"/>
          <a:ext cx="1531125" cy="1195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Then, ask it’s new </a:t>
          </a:r>
        </a:p>
      </dsp:txBody>
      <dsp:txXfrm>
        <a:off x="3179615" y="1724203"/>
        <a:ext cx="1461105" cy="1125311"/>
      </dsp:txXfrm>
    </dsp:sp>
    <dsp:sp modelId="{66B234A4-9205-4154-AC3F-380DCFF02478}">
      <dsp:nvSpPr>
        <dsp:cNvPr id="0" name=""/>
        <dsp:cNvSpPr/>
      </dsp:nvSpPr>
      <dsp:spPr>
        <a:xfrm>
          <a:off x="4845856" y="1527574"/>
          <a:ext cx="1531125" cy="12292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76A5C-19BC-4582-BDF6-E431F2A5F117}">
      <dsp:nvSpPr>
        <dsp:cNvPr id="0" name=""/>
        <dsp:cNvSpPr/>
      </dsp:nvSpPr>
      <dsp:spPr>
        <a:xfrm>
          <a:off x="5015981" y="1689193"/>
          <a:ext cx="1531125" cy="1229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If they’re seeing someone for it</a:t>
          </a:r>
        </a:p>
      </dsp:txBody>
      <dsp:txXfrm>
        <a:off x="5051984" y="1725196"/>
        <a:ext cx="1459119" cy="1157228"/>
      </dsp:txXfrm>
    </dsp:sp>
    <dsp:sp modelId="{AEAFC679-3447-4B89-98C0-84D731073FA4}">
      <dsp:nvSpPr>
        <dsp:cNvPr id="0" name=""/>
        <dsp:cNvSpPr/>
      </dsp:nvSpPr>
      <dsp:spPr>
        <a:xfrm>
          <a:off x="6717231" y="1527574"/>
          <a:ext cx="1531125" cy="1249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729EA-775E-4517-99CA-FCED28DAC8D5}">
      <dsp:nvSpPr>
        <dsp:cNvPr id="0" name=""/>
        <dsp:cNvSpPr/>
      </dsp:nvSpPr>
      <dsp:spPr>
        <a:xfrm>
          <a:off x="6887356" y="1689193"/>
          <a:ext cx="1531125" cy="1249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If they feel safe</a:t>
          </a:r>
        </a:p>
      </dsp:txBody>
      <dsp:txXfrm>
        <a:off x="6923946" y="1725783"/>
        <a:ext cx="1457945" cy="1176092"/>
      </dsp:txXfrm>
    </dsp:sp>
    <dsp:sp modelId="{7B8F39C4-1912-43F8-9E98-AB9FE16817B0}">
      <dsp:nvSpPr>
        <dsp:cNvPr id="0" name=""/>
        <dsp:cNvSpPr/>
      </dsp:nvSpPr>
      <dsp:spPr>
        <a:xfrm>
          <a:off x="8588606" y="1527574"/>
          <a:ext cx="1531125" cy="1253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E76A8-FB3D-417A-8815-00A52E4DFD79}">
      <dsp:nvSpPr>
        <dsp:cNvPr id="0" name=""/>
        <dsp:cNvSpPr/>
      </dsp:nvSpPr>
      <dsp:spPr>
        <a:xfrm>
          <a:off x="8758731" y="1689193"/>
          <a:ext cx="1531125" cy="1253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Who they’d like to talk with about it </a:t>
          </a:r>
        </a:p>
      </dsp:txBody>
      <dsp:txXfrm>
        <a:off x="8795434" y="1725896"/>
        <a:ext cx="1457719" cy="1179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5FEAF-6D68-46CD-BC34-1DA040445467}">
      <dsp:nvSpPr>
        <dsp:cNvPr id="0" name=""/>
        <dsp:cNvSpPr/>
      </dsp:nvSpPr>
      <dsp:spPr>
        <a:xfrm>
          <a:off x="0" y="186237"/>
          <a:ext cx="7242048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Refer – Get them connected with people they can talk with who can help</a:t>
          </a:r>
        </a:p>
      </dsp:txBody>
      <dsp:txXfrm>
        <a:off x="64083" y="250320"/>
        <a:ext cx="7113882" cy="1184574"/>
      </dsp:txXfrm>
    </dsp:sp>
    <dsp:sp modelId="{BFFDA522-0223-4E87-96CC-1CC0257CAE6B}">
      <dsp:nvSpPr>
        <dsp:cNvPr id="0" name=""/>
        <dsp:cNvSpPr/>
      </dsp:nvSpPr>
      <dsp:spPr>
        <a:xfrm>
          <a:off x="0" y="1498977"/>
          <a:ext cx="7242048" cy="228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Their doctor (or therapist if they have one)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Community hot lines (e.g. County)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Find numbers in the NAMI Wisconsin Resource Guide for county resources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Hospital – 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Hopeline</a:t>
          </a:r>
          <a:r>
            <a:rPr lang="en-US" sz="2300" kern="1200" dirty="0"/>
            <a:t>:  TEXT  NAMI to 741741</a:t>
          </a:r>
        </a:p>
      </dsp:txBody>
      <dsp:txXfrm>
        <a:off x="0" y="1498977"/>
        <a:ext cx="7242048" cy="2288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912C-B276-4F33-B868-D649F2B30064}">
      <dsp:nvSpPr>
        <dsp:cNvPr id="0" name=""/>
        <dsp:cNvSpPr/>
      </dsp:nvSpPr>
      <dsp:spPr>
        <a:xfrm>
          <a:off x="0" y="230821"/>
          <a:ext cx="7242048" cy="181467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If they’re having thoughts</a:t>
          </a:r>
          <a:r>
            <a:rPr lang="en-US" sz="3300" kern="1200"/>
            <a:t>, a plan, the means, </a:t>
          </a:r>
          <a:r>
            <a:rPr lang="en-US" sz="3300" kern="1200" dirty="0"/>
            <a:t>and it seems to be possible, this is an urgent situation.  </a:t>
          </a:r>
        </a:p>
      </dsp:txBody>
      <dsp:txXfrm>
        <a:off x="88585" y="319406"/>
        <a:ext cx="7064878" cy="1637500"/>
      </dsp:txXfrm>
    </dsp:sp>
    <dsp:sp modelId="{9A3B1392-CBD5-45A8-94EC-57D57F55F542}">
      <dsp:nvSpPr>
        <dsp:cNvPr id="0" name=""/>
        <dsp:cNvSpPr/>
      </dsp:nvSpPr>
      <dsp:spPr>
        <a:xfrm>
          <a:off x="0" y="2045491"/>
          <a:ext cx="7242048" cy="362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3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Ask if they have a family member/friend you can call and talk with or doctor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Call their emergency contact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Follow work protocols - Call you supervisor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u="sng" kern="1200" dirty="0"/>
            <a:t>Error on the side of safety – call 911.  </a:t>
          </a:r>
          <a:r>
            <a:rPr lang="en-US" sz="2600" kern="1200" dirty="0"/>
            <a:t>Tell them who you are and this is a mental health situation and you’d like to have a CIT trained officer (or one with mental health expertise) to do a safety check.  Give them the information you have.</a:t>
          </a:r>
        </a:p>
      </dsp:txBody>
      <dsp:txXfrm>
        <a:off x="0" y="2045491"/>
        <a:ext cx="7242048" cy="362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991-C56B-47B0-9A63-4F4C88358BF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3B7E-F81B-4CB8-946D-14CFF403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A856-CC2C-4664-97EC-B6BE407DDC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64F4-51C7-4504-B4B6-0BA1FAA3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6DAA4-E7F7-4FF2-892E-CFC8679E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56AA-8EFF-4DAB-835A-487CB645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0207-01FE-428B-8057-555D9141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E4E3-75DB-4F76-8415-D4C0FD4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2AA7-5BEA-4EA5-9FF6-3ED5D6BB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35C2D-F41A-4914-9322-25EAD7046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9AA4-258A-48B7-A6CE-59B7553B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A74C-F0D7-43CB-B0A4-F67873AF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535D-AE3D-4D56-B9DA-452DD16A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FCC9-A65A-4EB0-8203-52429748E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E9773-6BEE-4B0C-A409-165076A18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B25F-707F-4B69-821F-4B4EC536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FDAFF-E832-4A3E-BA09-A9965886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4D153-F9D2-4EDB-A7FC-2378E6CE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B2C6-21AC-4AC5-A7BE-5269BC18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0B97-C184-4943-B8B4-6FD30CBD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81D0-726C-4430-9EF9-9E55686C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CBB1-7229-44B5-BF45-358ECB78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9DC7C-D8A0-4FD5-8163-B61BBA96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DBF-31F8-4B12-9D84-28AFB896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F51B-FD2A-415B-91B8-DEF20CFC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8CBF-D112-4C19-BEA9-DBC08EE0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6A3B-1210-4DAA-8E1C-103EEF56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26F07-58D5-415A-BDC3-63A0EB8B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6E-682A-46FB-9D2F-A80EE390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1A55F-554E-4952-B769-E4827F13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E88CF-6962-47CE-A228-9308C5F83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3C480-526F-480D-B5F9-22DC12B0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3919-6123-4F26-B7CE-B143FC97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6EB4E-1485-4F1B-A2E8-826F5ECF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8E1-785F-4175-A9FD-AAAA183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5A76-5670-4E6C-8998-B06FA4E7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B3EF-BA31-4767-9804-5DF6D576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36EDA-5553-43CA-9E27-24712AE37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0E2E3-8192-475E-A5D3-A998D4173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058EE-72AF-471B-987B-0D9AC3F0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4DF20-425C-4283-B489-4C55F474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DF5F8-5EB5-4E35-B37B-DFEB2FC9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37C1-0040-430C-A175-DAD94C8D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FA6A0-2E5F-42CC-9A6F-391EF1D1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9C587-EC97-45C2-8D56-09BB4E6A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825B5-4556-4F09-8FE8-8FA212E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8181A-5366-410E-9FC3-77CE565F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DD2-C02B-4AFA-864B-9A8A537E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50B2E-4B36-42CC-9E9F-56730679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A52F-E00E-480D-BFBC-A076E12C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8B0B-AB2F-41D8-B618-C2ADBDCB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F7307-4369-4CCD-9901-BFDFA154B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0C0C5-EF33-429F-A052-32FEC311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A755-4AE5-4652-8FC6-3E8EB5BD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9F84C-055B-4B3F-AF54-11DEC9E8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A233-4AD9-4225-9018-B74D15D3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4AF13-743D-4D13-95EF-86C6C9878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0F342-D9F2-4AC3-B503-2C8DEACD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6DE33-D249-47E0-A0CA-BEBF57A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1227C-BABD-4EA9-BE10-A3199F32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AD4C1-9D12-4F35-8F61-C528D1FB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D5A3C-1D21-415D-B442-64A10AED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7D172-A86C-4823-BA48-557E34019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FC976-9095-4B29-90EA-8A081D8C5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124C-7D92-4B2E-ADF8-9903ABA150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19F84-5EC5-493A-AEBE-E9463E2BE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BB7B-8661-4D37-817A-FDFA0A4F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1C3A-3166-42FC-9E35-DD8F5A4E0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1vlihf36iej93pmxlr3a3o69-wpengine.netdna-ssl.com/wp-content/uploads/sites/218/2020/03/FACRG-March2020-web.pdf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www.nami.org%2Fcovid-19-guide&amp;data=02%7C01%7C%7C57cc5d8d934545ae85c108d7e22819f5%7C8e087664409d4c4ca6b47aa01020d6ea%7C0%7C0%7C637226534174529900&amp;sdata=ncyo9M3AHjMrHfQzPIOeh3kOmaR9ZJtx3nKkF0WfsPM%3D&amp;reserved=0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s://www.domesticshelters.org/help/w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namiwisconsi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yjewellmd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You Can Make a Difference</a:t>
            </a: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8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How do you start?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onfused Person">
            <a:extLst>
              <a:ext uri="{FF2B5EF4-FFF2-40B4-BE49-F238E27FC236}">
                <a16:creationId xmlns:a16="http://schemas.microsoft.com/office/drawing/2014/main" id="{5FE5E047-0867-499F-A21B-71A943052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Ask an open question – like “How’re</a:t>
            </a:r>
            <a:r>
              <a:rPr lang="en-US" sz="2400" baseline="0" dirty="0">
                <a:solidFill>
                  <a:srgbClr val="000000"/>
                </a:solidFill>
              </a:rPr>
              <a:t> things going?” Then follow the answers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Examples:</a:t>
            </a:r>
            <a:endParaRPr lang="en-US" sz="2400" baseline="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did they like yesterday’s lunch? </a:t>
            </a:r>
          </a:p>
          <a:p>
            <a:pPr lvl="1"/>
            <a:r>
              <a:rPr lang="en-US" baseline="0" dirty="0">
                <a:solidFill>
                  <a:srgbClr val="000000"/>
                </a:solidFill>
              </a:rPr>
              <a:t>Have</a:t>
            </a:r>
            <a:r>
              <a:rPr lang="en-US" dirty="0">
                <a:solidFill>
                  <a:srgbClr val="000000"/>
                </a:solidFill>
              </a:rPr>
              <a:t> they heard from their kids lately – or their neighbors?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information you know about them to find out more: things you see in the room – a picture, a book, a pet</a:t>
            </a:r>
          </a:p>
        </p:txBody>
      </p:sp>
    </p:spTree>
    <p:extLst>
      <p:ext uri="{BB962C8B-B14F-4D97-AF65-F5344CB8AC3E}">
        <p14:creationId xmlns:p14="http://schemas.microsoft.com/office/powerpoint/2010/main" val="424910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Share something you’ve observed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Keep your comments short!! No explanations</a:t>
            </a:r>
            <a:r>
              <a:rPr lang="en-US" sz="2000" baseline="0" dirty="0">
                <a:solidFill>
                  <a:srgbClr val="000000"/>
                </a:solidFill>
              </a:rPr>
              <a:t> needed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Example: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Sounds like you didn’t eat much yesterday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You seem a little more stressed today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You seem to be moving a little slower today (or limping)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You look like you didn’t get much sleep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Your eyes are red, and puffy, like you’ve been crying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It’s an opening – they can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Say yes and tell you more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Clarify</a:t>
            </a:r>
            <a:r>
              <a:rPr lang="en-US" sz="2000" baseline="0" dirty="0">
                <a:solidFill>
                  <a:srgbClr val="000000"/>
                </a:solidFill>
              </a:rPr>
              <a:t> –I’m not crying – my allergies are acting up and my eyes are itching a lot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Tell you it’s none of your business</a:t>
            </a:r>
          </a:p>
        </p:txBody>
      </p:sp>
    </p:spTree>
    <p:extLst>
      <p:ext uri="{BB962C8B-B14F-4D97-AF65-F5344CB8AC3E}">
        <p14:creationId xmlns:p14="http://schemas.microsoft.com/office/powerpoint/2010/main" val="258716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How do you respond to what they say?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Connect with them - emotionally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React to the feelings</a:t>
            </a:r>
            <a:r>
              <a:rPr lang="en-US" sz="2400" baseline="0" dirty="0">
                <a:solidFill>
                  <a:srgbClr val="FFFFFF"/>
                </a:solidFill>
              </a:rPr>
              <a:t> you hear or what you might feel in the same situation</a:t>
            </a: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That sounds intense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If I was going through that I think</a:t>
            </a:r>
            <a:r>
              <a:rPr lang="en-US" sz="2000" baseline="0" dirty="0">
                <a:solidFill>
                  <a:srgbClr val="FFFFFF"/>
                </a:solidFill>
              </a:rPr>
              <a:t> I’d feel the same way.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Wow! That’s a lot to deal with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It takes courage to deal with all that at once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This whole thing is scary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That feels lonely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You sound sad.  It</a:t>
            </a:r>
            <a:r>
              <a:rPr lang="en-US" sz="2000" baseline="0" dirty="0">
                <a:solidFill>
                  <a:srgbClr val="FFFFFF"/>
                </a:solidFill>
              </a:rPr>
              <a:t> must be</a:t>
            </a:r>
            <a:r>
              <a:rPr lang="en-US" sz="2000" dirty="0">
                <a:solidFill>
                  <a:srgbClr val="FFFFFF"/>
                </a:solidFill>
              </a:rPr>
              <a:t> hard to go through all that alone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What do you say</a:t>
            </a:r>
            <a:r>
              <a:rPr lang="en-US" sz="4000" baseline="0">
                <a:solidFill>
                  <a:srgbClr val="FFFFFF"/>
                </a:solidFill>
              </a:rPr>
              <a:t> next?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5779513" cy="34163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As little as possible!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Get them to talk a little more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“Tell me more.”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“I’m curious, what’s that like?”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“What else?”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Keep asking for more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Most people will go a few layers down and then will say ‘ that’s it’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01774" t="-38753" r="145446" b="90646"/>
          <a:stretch/>
        </p:blipFill>
        <p:spPr>
          <a:xfrm>
            <a:off x="3728058" y="0"/>
            <a:ext cx="2238789" cy="334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203793" b="-101922"/>
          <a:stretch/>
        </p:blipFill>
        <p:spPr>
          <a:xfrm>
            <a:off x="8515679" y="2978923"/>
            <a:ext cx="7241482" cy="65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lvl="0" algn="ctr"/>
            <a:r>
              <a:rPr lang="en-US" sz="3400" dirty="0">
                <a:solidFill>
                  <a:srgbClr val="FFFFFF"/>
                </a:solidFill>
              </a:rPr>
              <a:t>If someone seems extra stressed, worried, anxious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416856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First thing to  do with them is to breathe with them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Breathing deep to the belly: breathe in and count to 4, hold it for 4, breathe out for 4, pause and breathe again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Why – it’s calming.  It brings you both down.  It brings the blood pressure down. It brings down the adrenaline that comes with worry.</a:t>
            </a:r>
          </a:p>
          <a:p>
            <a:pPr lvl="1"/>
            <a:endParaRPr lang="en-US" sz="18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EXAMPLE 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You</a:t>
            </a:r>
            <a:r>
              <a:rPr lang="en-US" sz="1800" baseline="0" dirty="0">
                <a:solidFill>
                  <a:srgbClr val="FFFFFF"/>
                </a:solidFill>
              </a:rPr>
              <a:t> sound pretty stressed – how about if we both take a few big breaths and then we can talk. </a:t>
            </a:r>
          </a:p>
          <a:p>
            <a:pPr lvl="1"/>
            <a:r>
              <a:rPr lang="en-US" sz="1800" baseline="0" dirty="0">
                <a:solidFill>
                  <a:srgbClr val="FFFFFF"/>
                </a:solidFill>
              </a:rPr>
              <a:t>You sound pretty stressed – I always find it helps if I take a few deep breaths before I tackle something like this</a:t>
            </a:r>
            <a:r>
              <a:rPr lang="en-US" sz="1700" baseline="0" dirty="0">
                <a:solidFill>
                  <a:srgbClr val="FFFFFF"/>
                </a:solidFill>
              </a:rPr>
              <a:t>. </a:t>
            </a:r>
          </a:p>
          <a:p>
            <a:pPr lvl="0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7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lvl="0" algn="ctr"/>
            <a:r>
              <a:rPr lang="en-US" sz="3400" dirty="0">
                <a:solidFill>
                  <a:srgbClr val="FFFFFF"/>
                </a:solidFill>
              </a:rPr>
              <a:t>If someone seems extra stressed, worried, anxious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41685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What’s next?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Ask the basic questions.  Ask for more information.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You’re looking to see how much worrying is getting in the way of taking care of themselves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ASK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If they’ve had this before?  What helped?  How can they do those things now?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Help them  how they could adapt a coping method to this pandemic situation?  E.g. wave to people who’re walking by the house.  </a:t>
            </a:r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2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lvl="0" algn="ctr"/>
            <a:r>
              <a:rPr lang="en-US" sz="3400" dirty="0">
                <a:solidFill>
                  <a:srgbClr val="FFFFFF"/>
                </a:solidFill>
              </a:rPr>
              <a:t>If someone seems extra stressed, worried, anxious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4168560"/>
          </a:xfrm>
        </p:spPr>
        <p:txBody>
          <a:bodyPr anchor="t">
            <a:normAutofit/>
          </a:bodyPr>
          <a:lstStyle/>
          <a:p>
            <a:pPr lvl="1"/>
            <a:r>
              <a:rPr lang="en-US" sz="3200" dirty="0"/>
              <a:t>Share your concern/observations</a:t>
            </a:r>
          </a:p>
          <a:p>
            <a:pPr lvl="1"/>
            <a:r>
              <a:rPr lang="en-US" sz="3200" dirty="0"/>
              <a:t>Ask if they’re seeing someone for it</a:t>
            </a:r>
          </a:p>
          <a:p>
            <a:pPr lvl="1"/>
            <a:r>
              <a:rPr lang="en-US" sz="3200" dirty="0"/>
              <a:t>Ask if they feel safe</a:t>
            </a:r>
          </a:p>
          <a:p>
            <a:pPr lvl="1"/>
            <a:r>
              <a:rPr lang="en-US" sz="3200" dirty="0"/>
              <a:t>What they think might help or what they need</a:t>
            </a:r>
          </a:p>
          <a:p>
            <a:pPr lvl="1"/>
            <a:r>
              <a:rPr lang="en-US" sz="3200" dirty="0"/>
              <a:t>If there’s someone they’d like to talk with about it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If someone seems down, depressed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9FE45-7C16-4CE1-8563-3B552B9B1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251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99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If someone seems down, depressed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9FE45-7C16-4CE1-8563-3B552B9B1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8571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3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If someone seems down, depressed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9FE45-7C16-4CE1-8563-3B552B9B1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520100"/>
              </p:ext>
            </p:extLst>
          </p:nvPr>
        </p:nvGraphicFramePr>
        <p:xfrm>
          <a:off x="1036319" y="2753936"/>
          <a:ext cx="10292941" cy="327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3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You are the most important person today!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EABE4-AE89-4987-939F-C10F1CCCA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3631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08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What about suicide thoughts?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243" y="2612522"/>
            <a:ext cx="9833548" cy="35403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What if it sounds like they’re thinking of suicide? Or they say they’re thinking of it?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Don’t be scared or back off.  It’s ok to talk about it with them.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 are not stimulating them to do anything or “giving them ideas”. 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You’re giving them a chance to talk about, to reach out, to connect with someone about something that’s a little scary.</a:t>
            </a:r>
          </a:p>
        </p:txBody>
      </p:sp>
    </p:spTree>
    <p:extLst>
      <p:ext uri="{BB962C8B-B14F-4D97-AF65-F5344CB8AC3E}">
        <p14:creationId xmlns:p14="http://schemas.microsoft.com/office/powerpoint/2010/main" val="402657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ASK - about suicide thoughts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243" y="2612522"/>
            <a:ext cx="9833548" cy="35403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If they say something that makes you wonder – ASK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If you’re not sure what they mean, ASK.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Q:  ”Are you thinking of killing yourself?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A:  “Not really, I was just thinking it might be better for everyone if I weren’t around.  I’m just a burden.”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A:  “I’ve been thinking about it.  Seems like there’s no way out of this”</a:t>
            </a:r>
          </a:p>
        </p:txBody>
      </p:sp>
    </p:spTree>
    <p:extLst>
      <p:ext uri="{BB962C8B-B14F-4D97-AF65-F5344CB8AC3E}">
        <p14:creationId xmlns:p14="http://schemas.microsoft.com/office/powerpoint/2010/main" val="375320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ASK about suicidal thinking &amp;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431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ASK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Do they have a </a:t>
            </a:r>
            <a:r>
              <a:rPr lang="en-US" sz="2200" u="sng" dirty="0">
                <a:solidFill>
                  <a:srgbClr val="000000"/>
                </a:solidFill>
              </a:rPr>
              <a:t>plan</a:t>
            </a:r>
            <a:r>
              <a:rPr lang="en-US" sz="2200" dirty="0">
                <a:solidFill>
                  <a:srgbClr val="000000"/>
                </a:solidFill>
              </a:rPr>
              <a:t>?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Do they have </a:t>
            </a:r>
            <a:r>
              <a:rPr lang="en-US" sz="2200" u="sng" dirty="0">
                <a:solidFill>
                  <a:srgbClr val="000000"/>
                </a:solidFill>
              </a:rPr>
              <a:t>access</a:t>
            </a:r>
            <a:r>
              <a:rPr lang="en-US" sz="2200" dirty="0">
                <a:solidFill>
                  <a:srgbClr val="000000"/>
                </a:solidFill>
              </a:rPr>
              <a:t> to their method? 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If they plan to shoot themselves, do they have a gun in the house?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If it’ll be pills, do they have them in the house now?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Do they have an idea </a:t>
            </a:r>
            <a:r>
              <a:rPr lang="en-US" sz="2200" u="sng" dirty="0">
                <a:solidFill>
                  <a:srgbClr val="000000"/>
                </a:solidFill>
              </a:rPr>
              <a:t>when</a:t>
            </a:r>
            <a:r>
              <a:rPr lang="en-US" sz="2200" dirty="0">
                <a:solidFill>
                  <a:srgbClr val="000000"/>
                </a:solidFill>
              </a:rPr>
              <a:t> they plan to do it?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Have they had anything like this before?  These thoughts?  Attempted to kill themselves in the past?</a:t>
            </a:r>
          </a:p>
          <a:p>
            <a:r>
              <a:rPr lang="en-US" sz="2200" dirty="0">
                <a:solidFill>
                  <a:srgbClr val="000000"/>
                </a:solidFill>
              </a:rPr>
              <a:t>Have they talked about it with anyone else?  (and when)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Their doctor, nurse, therapist, family, friends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What to do next about suicidal thoughts or plans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6AB8A8E-3FB9-4701-A2BA-547D1D6D7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262929"/>
              </p:ext>
            </p:extLst>
          </p:nvPr>
        </p:nvGraphicFramePr>
        <p:xfrm>
          <a:off x="4517136" y="303591"/>
          <a:ext cx="7242048" cy="397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04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What to do next about suicidal thoughts or plans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6AB8A8E-3FB9-4701-A2BA-547D1D6D7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441046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957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If you wonder if about alcohol or other drugs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BFDA01-3BC3-4DBD-AEDB-C9E0E6A31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98538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91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If someone seems to be in an unsafe situation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1945C9-DD11-4ED7-A7B8-D42184A4C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030417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1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If you have concerns, share </a:t>
            </a:r>
            <a:r>
              <a:rPr lang="en-US" baseline="0">
                <a:solidFill>
                  <a:srgbClr val="FFFFFF"/>
                </a:solidFill>
              </a:rPr>
              <a:t>them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Share</a:t>
            </a:r>
            <a:r>
              <a:rPr lang="en-US" baseline="0" dirty="0">
                <a:solidFill>
                  <a:srgbClr val="000000"/>
                </a:solidFill>
              </a:rPr>
              <a:t> your observations first, then your concern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aseline="0" dirty="0">
                <a:solidFill>
                  <a:srgbClr val="00000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sz="2400" baseline="0" dirty="0">
                <a:solidFill>
                  <a:srgbClr val="000000"/>
                </a:solidFill>
              </a:rPr>
              <a:t>“I see that you’re pacing a lot and haven’t eaten since yesterday or slept, I’m concerned about what might be going on and I wonder if you’re ok being here alone.“</a:t>
            </a:r>
          </a:p>
        </p:txBody>
      </p:sp>
    </p:spTree>
    <p:extLst>
      <p:ext uri="{BB962C8B-B14F-4D97-AF65-F5344CB8AC3E}">
        <p14:creationId xmlns:p14="http://schemas.microsoft.com/office/powerpoint/2010/main" val="2308150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Then what? 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8F03709C-675F-47E9-BA6C-8A76B001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Ask them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What do you think you need to deal with this?   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What would help?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How can I support you? </a:t>
            </a:r>
          </a:p>
        </p:txBody>
      </p:sp>
    </p:spTree>
    <p:extLst>
      <p:ext uri="{BB962C8B-B14F-4D97-AF65-F5344CB8AC3E}">
        <p14:creationId xmlns:p14="http://schemas.microsoft.com/office/powerpoint/2010/main" val="3173438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You</a:t>
            </a:r>
            <a:r>
              <a:rPr lang="en-US" sz="3100" baseline="0">
                <a:solidFill>
                  <a:srgbClr val="000000"/>
                </a:solidFill>
              </a:rPr>
              <a:t> are the ‘eyes and ears’ on</a:t>
            </a:r>
            <a:r>
              <a:rPr lang="en-US" sz="3100">
                <a:solidFill>
                  <a:srgbClr val="000000"/>
                </a:solidFill>
              </a:rPr>
              <a:t> the doorstep!</a:t>
            </a:r>
            <a:br>
              <a:rPr lang="en-US" sz="3100">
                <a:solidFill>
                  <a:srgbClr val="000000"/>
                </a:solidFill>
              </a:rPr>
            </a:b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25" y="2423934"/>
            <a:ext cx="5943500" cy="4041111"/>
          </a:xfrm>
        </p:spPr>
        <p:txBody>
          <a:bodyPr anchor="ctr">
            <a:no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You are someone in their life who cares about them and is willing to listen. 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You are a resource there to  guide them to others who can help.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DF5BD60B-109F-401F-8C49-0BC4EAD2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living alone, isolated affects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1700" b="1" u="sng" dirty="0"/>
              <a:t>Stress </a:t>
            </a:r>
            <a:r>
              <a:rPr lang="en-US" sz="1700" dirty="0"/>
              <a:t>– feeling overwhelmed by the situation and feel like you don’t have enough resources to deal with it</a:t>
            </a:r>
          </a:p>
          <a:p>
            <a:pPr lvl="1"/>
            <a:r>
              <a:rPr lang="en-US" sz="1700" dirty="0"/>
              <a:t>Money</a:t>
            </a:r>
          </a:p>
          <a:p>
            <a:pPr lvl="1"/>
            <a:r>
              <a:rPr lang="en-US" sz="1700" dirty="0"/>
              <a:t>Health</a:t>
            </a:r>
          </a:p>
          <a:p>
            <a:pPr lvl="1"/>
            <a:r>
              <a:rPr lang="en-US" sz="1700" dirty="0"/>
              <a:t>Friends/Family</a:t>
            </a:r>
          </a:p>
          <a:p>
            <a:r>
              <a:rPr lang="en-US" sz="1700" b="1" u="sng" dirty="0"/>
              <a:t>Worry -anxiety – fear </a:t>
            </a:r>
          </a:p>
          <a:p>
            <a:pPr lvl="1"/>
            <a:r>
              <a:rPr lang="en-US" sz="1700" dirty="0"/>
              <a:t>About the future, of not being able to reach loved ones or get help if you need it </a:t>
            </a:r>
          </a:p>
          <a:p>
            <a:pPr lvl="1"/>
            <a:r>
              <a:rPr lang="en-US" sz="1700" dirty="0"/>
              <a:t>Can’t stop worrying:  it keeps you awake</a:t>
            </a:r>
          </a:p>
          <a:p>
            <a:r>
              <a:rPr lang="en-US" sz="1700" b="1" u="sng" dirty="0"/>
              <a:t>Depression</a:t>
            </a:r>
            <a:r>
              <a:rPr lang="en-US" sz="1700" dirty="0"/>
              <a:t> – we’re wired for social connection!</a:t>
            </a:r>
          </a:p>
          <a:p>
            <a:pPr lvl="1"/>
            <a:r>
              <a:rPr lang="en-US" sz="1700" dirty="0"/>
              <a:t>Can feel unconnected, unimportant to anyone including the world;  can start to feel that no one would notice or care if you ‘disappeared’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2" y="1556918"/>
            <a:ext cx="5126736" cy="35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Resources:  </a:t>
            </a:r>
            <a:br>
              <a:rPr lang="en-US" dirty="0"/>
            </a:br>
            <a:r>
              <a:rPr lang="en-US" sz="3100" b="1" u="sng" dirty="0"/>
              <a:t>Family &amp; Consumer Resource Guide </a:t>
            </a:r>
            <a:r>
              <a:rPr lang="en-US" sz="3100" dirty="0"/>
              <a:t>– NAMI Wisconsin website (namiwisconsin.org) (</a:t>
            </a:r>
            <a:r>
              <a:rPr lang="en-US" sz="3100" dirty="0">
                <a:hlinkClick r:id="rId2"/>
              </a:rPr>
              <a:t>Guide</a:t>
            </a:r>
            <a:r>
              <a:rPr lang="en-US" sz="3100" dirty="0"/>
              <a:t>)  - 1-800-236-2988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err="1"/>
              <a:t>Warmline</a:t>
            </a:r>
            <a:endParaRPr lang="en-US" sz="3500" b="1" dirty="0"/>
          </a:p>
          <a:p>
            <a:r>
              <a:rPr lang="en-US" dirty="0"/>
              <a:t>Solstice House: Madison: (608) 244-5077 </a:t>
            </a:r>
          </a:p>
          <a:p>
            <a:r>
              <a:rPr lang="fr-FR" dirty="0"/>
              <a:t>Iris Place: Appleton: (920) 815-3217</a:t>
            </a:r>
          </a:p>
          <a:p>
            <a:r>
              <a:rPr lang="en-US" dirty="0"/>
              <a:t>Monarch House: (715) 505-5641 *715 area code only</a:t>
            </a:r>
          </a:p>
          <a:p>
            <a:r>
              <a:rPr lang="en-US" dirty="0" err="1"/>
              <a:t>Hopeline</a:t>
            </a:r>
            <a:r>
              <a:rPr lang="en-US" dirty="0"/>
              <a:t>: Text NAMI to 741741</a:t>
            </a:r>
          </a:p>
          <a:p>
            <a:r>
              <a:rPr lang="en-US" dirty="0"/>
              <a:t>NAMI </a:t>
            </a:r>
            <a:r>
              <a:rPr lang="en-US" dirty="0" err="1"/>
              <a:t>HelpLine</a:t>
            </a:r>
            <a:r>
              <a:rPr lang="en-US" dirty="0"/>
              <a:t>: Monday-Friday, 9:00 a.m. to 5:00 p.m. (800) 950-6264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SAMHSA DISASTER DISTRESS HELPLINE</a:t>
            </a:r>
          </a:p>
          <a:p>
            <a:r>
              <a:rPr lang="en-US" sz="2200" dirty="0"/>
              <a:t>Immediate crisis counseling for people experiencing emotional distress related to any natural disaster, including COVID-19. </a:t>
            </a:r>
          </a:p>
          <a:p>
            <a:r>
              <a:rPr lang="en-US" sz="2200" dirty="0"/>
              <a:t>This toll-free, multilingual, confidential crisis support service is available 24/7. </a:t>
            </a:r>
          </a:p>
          <a:p>
            <a:r>
              <a:rPr lang="en-US" sz="2200" dirty="0"/>
              <a:t>Stress, anxiety, and other depression-like symptoms are common reactions after a disaster. </a:t>
            </a:r>
          </a:p>
          <a:p>
            <a:r>
              <a:rPr lang="en-US" sz="2200" dirty="0"/>
              <a:t>Call 1-800-985-5990 or text </a:t>
            </a:r>
            <a:r>
              <a:rPr lang="en-US" sz="2200" dirty="0" err="1"/>
              <a:t>TalkWithUs</a:t>
            </a:r>
            <a:r>
              <a:rPr lang="en-US" sz="2200" dirty="0"/>
              <a:t> to 66746 to connect with a trained crisis counselor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7754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2FAE3-5D1A-4C95-ABBE-A3688F1C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COVID-19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989CA-5E76-4559-94B3-497EE98A2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Questions to ask during the COVID-19 Pandemic</a:t>
            </a:r>
          </a:p>
          <a:p>
            <a:pPr lvl="1"/>
            <a:r>
              <a:rPr lang="en-US" sz="2000"/>
              <a:t>“Do you have symptoms of COVID-19?”</a:t>
            </a:r>
          </a:p>
          <a:p>
            <a:pPr lvl="1"/>
            <a:r>
              <a:rPr lang="en-US" sz="2000"/>
              <a:t>“Are you talking to a doctor” or</a:t>
            </a:r>
          </a:p>
          <a:p>
            <a:pPr lvl="1"/>
            <a:r>
              <a:rPr lang="en-US" sz="2000"/>
              <a:t>“Deciding to stay home to save the system?”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B416-F002-4FAA-983D-70FE66C53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2"/>
              </a:rPr>
              <a:t>NAMI Guide on COVID-19 </a:t>
            </a:r>
            <a:r>
              <a:rPr lang="en-US" sz="2000"/>
              <a:t>– comprehensive online resource guide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39404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420" y="325465"/>
            <a:ext cx="6354305" cy="6090834"/>
          </a:xfrm>
        </p:spPr>
        <p:txBody>
          <a:bodyPr>
            <a:normAutofit/>
          </a:bodyPr>
          <a:lstStyle/>
          <a:p>
            <a:r>
              <a:rPr lang="en-US" sz="2400" b="1" dirty="0"/>
              <a:t>Veteran in crisis </a:t>
            </a:r>
            <a:r>
              <a:rPr lang="en-US" sz="2400" dirty="0"/>
              <a:t>— or you’re concerned about one — </a:t>
            </a:r>
            <a:r>
              <a:rPr lang="en-US" sz="1800" dirty="0"/>
              <a:t>free, confidential support, available 24/7 </a:t>
            </a:r>
            <a:br>
              <a:rPr lang="en-US" sz="1800" dirty="0"/>
            </a:br>
            <a:r>
              <a:rPr lang="en-US" sz="1800" dirty="0"/>
              <a:t>• Veterans Crisis Line at 1-800-273-8255 and Press 1 </a:t>
            </a:r>
            <a:br>
              <a:rPr lang="en-US" sz="1800" dirty="0"/>
            </a:br>
            <a:r>
              <a:rPr lang="en-US" sz="1800" dirty="0"/>
              <a:t>• Send a text message to 838255 </a:t>
            </a:r>
            <a:br>
              <a:rPr lang="en-US" sz="1800" dirty="0"/>
            </a:br>
            <a:r>
              <a:rPr lang="en-US" sz="1800" dirty="0"/>
              <a:t>• Chat at veteranscrisisline.net/get-help/chat</a:t>
            </a:r>
            <a:br>
              <a:rPr lang="en-US" sz="1800" dirty="0"/>
            </a:b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Domestic abuse </a:t>
            </a:r>
            <a:r>
              <a:rPr lang="en-US" sz="2400" dirty="0">
                <a:solidFill>
                  <a:srgbClr val="000000"/>
                </a:solidFill>
              </a:rPr>
              <a:t>– Support, help, emergency shelters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/>
              <a:t>• </a:t>
            </a:r>
            <a:r>
              <a:rPr lang="en-US" sz="1800" dirty="0">
                <a:solidFill>
                  <a:srgbClr val="000000"/>
                </a:solidFill>
              </a:rPr>
              <a:t>National Domestic Violence Hotline – 1-800-799-7233 (SAFE)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/>
              <a:t>• </a:t>
            </a:r>
            <a:r>
              <a:rPr lang="en-US" sz="1800" dirty="0">
                <a:solidFill>
                  <a:srgbClr val="000000"/>
                </a:solidFill>
              </a:rPr>
              <a:t>Wisconsin-Find the resource by county at </a:t>
            </a:r>
            <a:r>
              <a:rPr lang="en-US" sz="1600" dirty="0">
                <a:hlinkClick r:id="rId4"/>
              </a:rPr>
              <a:t>https://www.domesticshelters.org/help/wi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Adult Protective Services </a:t>
            </a:r>
            <a:r>
              <a:rPr lang="en-US" sz="1800" dirty="0">
                <a:solidFill>
                  <a:srgbClr val="000000"/>
                </a:solidFill>
              </a:rPr>
              <a:t>– Call the county hotline (NAMI WI Resource Guide lists Crisis lines by county)</a:t>
            </a:r>
            <a:br>
              <a:rPr lang="en-US" sz="1800" dirty="0">
                <a:solidFill>
                  <a:srgbClr val="000000"/>
                </a:solidFill>
              </a:rPr>
            </a:b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Alcohol – Substance Abuse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1800" dirty="0"/>
              <a:t>• </a:t>
            </a:r>
            <a:r>
              <a:rPr lang="en-US" sz="1800" dirty="0">
                <a:solidFill>
                  <a:srgbClr val="000000"/>
                </a:solidFill>
              </a:rPr>
              <a:t>Wisconsin Alcoholics Anonymous helpline – 1-800-839-1686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/>
              <a:t>• </a:t>
            </a:r>
            <a:r>
              <a:rPr lang="en-US" sz="1800" dirty="0">
                <a:solidFill>
                  <a:srgbClr val="000000"/>
                </a:solidFill>
              </a:rPr>
              <a:t>Smart Recovery – wirco.org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/>
              <a:t>• </a:t>
            </a:r>
            <a:r>
              <a:rPr lang="en-US" sz="1800" dirty="0">
                <a:solidFill>
                  <a:srgbClr val="000000"/>
                </a:solidFill>
              </a:rPr>
              <a:t>Drug Abuse Hotline – SAMHSA  -  1-800-662-HELP (4357)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7" y="1618989"/>
            <a:ext cx="3321369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81624-6550-4633-97F7-4A5FA9C4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036" name="Rectangle 7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645E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FFCB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Your NAMI Affiliate">
            <a:hlinkClick r:id="rId2"/>
            <a:extLst>
              <a:ext uri="{FF2B5EF4-FFF2-40B4-BE49-F238E27FC236}">
                <a16:creationId xmlns:a16="http://schemas.microsoft.com/office/drawing/2014/main" id="{C98EE094-83F6-4DFB-A6A9-8D9EEFE6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20" y="4930158"/>
            <a:ext cx="6675119" cy="10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A56A-2B6B-4BB4-ACE9-D5124535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Contact Information: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Kay Jewell, MD</a:t>
            </a:r>
          </a:p>
          <a:p>
            <a:pPr marL="0" indent="0">
              <a:buNone/>
            </a:pPr>
            <a:r>
              <a:rPr lang="en-US" sz="2400" i="1" dirty="0"/>
              <a:t>President</a:t>
            </a:r>
          </a:p>
          <a:p>
            <a:pPr marL="0" indent="0">
              <a:buNone/>
            </a:pPr>
            <a:r>
              <a:rPr lang="en-US" sz="2400" i="1" dirty="0"/>
              <a:t>NAMI Wisconsin Board of Directors</a:t>
            </a:r>
          </a:p>
          <a:p>
            <a:pPr marL="0" indent="0">
              <a:buNone/>
            </a:pPr>
            <a:r>
              <a:rPr lang="en-US" sz="2400" i="1" dirty="0"/>
              <a:t>(715) 254-1864</a:t>
            </a:r>
          </a:p>
          <a:p>
            <a:pPr marL="0" indent="0">
              <a:buNone/>
            </a:pPr>
            <a:r>
              <a:rPr lang="en-US" sz="2400" i="1" dirty="0">
                <a:hlinkClick r:id="rId4"/>
              </a:rPr>
              <a:t>kayjewellmd@gmail.com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539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stressed or upset, we look for ways to feel better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Healthy ways </a:t>
            </a:r>
          </a:p>
          <a:p>
            <a:pPr lvl="1"/>
            <a:r>
              <a:rPr lang="en-US" dirty="0"/>
              <a:t>Reach out: phone calls, SKYPE calls </a:t>
            </a:r>
          </a:p>
          <a:p>
            <a:pPr lvl="1"/>
            <a:r>
              <a:rPr lang="en-US" dirty="0"/>
              <a:t>Distract ourselves – do puzzles, hobbies, read, listen to music/books on tape, play games online or with others over a SKYPE call; </a:t>
            </a:r>
          </a:p>
          <a:p>
            <a:r>
              <a:rPr lang="en-US" dirty="0"/>
              <a:t>Unhealthy ways</a:t>
            </a:r>
          </a:p>
          <a:p>
            <a:pPr lvl="1"/>
            <a:r>
              <a:rPr lang="en-US" dirty="0"/>
              <a:t>Self-medicate</a:t>
            </a:r>
          </a:p>
          <a:p>
            <a:pPr lvl="2"/>
            <a:r>
              <a:rPr lang="en-US" dirty="0"/>
              <a:t>Food!</a:t>
            </a:r>
          </a:p>
          <a:p>
            <a:pPr lvl="2"/>
            <a:r>
              <a:rPr lang="en-US" dirty="0"/>
              <a:t>Alcohol</a:t>
            </a:r>
          </a:p>
          <a:p>
            <a:pPr lvl="2"/>
            <a:r>
              <a:rPr lang="en-US" dirty="0"/>
              <a:t>Other drugs</a:t>
            </a:r>
          </a:p>
          <a:p>
            <a:pPr lvl="1"/>
            <a:r>
              <a:rPr lang="en-US" dirty="0"/>
              <a:t>“Take it out” on others: harmful interactions if living with others:</a:t>
            </a:r>
          </a:p>
          <a:p>
            <a:pPr lvl="2"/>
            <a:r>
              <a:rPr lang="en-US" dirty="0"/>
              <a:t>Physical abuse</a:t>
            </a:r>
          </a:p>
          <a:p>
            <a:pPr lvl="2"/>
            <a:r>
              <a:rPr lang="en-US" dirty="0"/>
              <a:t>Emotional abuse</a:t>
            </a:r>
          </a:p>
        </p:txBody>
      </p:sp>
    </p:spTree>
    <p:extLst>
      <p:ext uri="{BB962C8B-B14F-4D97-AF65-F5344CB8AC3E}">
        <p14:creationId xmlns:p14="http://schemas.microsoft.com/office/powerpoint/2010/main" val="17418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You</a:t>
            </a:r>
            <a:r>
              <a:rPr lang="en-US" sz="3100" baseline="0">
                <a:solidFill>
                  <a:srgbClr val="000000"/>
                </a:solidFill>
              </a:rPr>
              <a:t> are the ‘eyes and ears’ on</a:t>
            </a:r>
            <a:r>
              <a:rPr lang="en-US" sz="3100">
                <a:solidFill>
                  <a:srgbClr val="000000"/>
                </a:solidFill>
              </a:rPr>
              <a:t> the doorstep!</a:t>
            </a:r>
            <a:br>
              <a:rPr lang="en-US" sz="3100">
                <a:solidFill>
                  <a:srgbClr val="000000"/>
                </a:solidFill>
              </a:rPr>
            </a:b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25" y="2423934"/>
            <a:ext cx="5943500" cy="4041111"/>
          </a:xfrm>
        </p:spPr>
        <p:txBody>
          <a:bodyPr anchor="ctr">
            <a:no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We’re looking to you to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Identify concerns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They seem overwhelmed and need professional help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They need help getting medical care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They’re not safe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 your concerns with the person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Help the person identify someone who can help them problem solve, get the help they need, be safe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 your concerns with your supervisor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DF5BD60B-109F-401F-8C49-0BC4EAD2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</a:t>
            </a:r>
            <a:r>
              <a:rPr lang="en-US" b="1" dirty="0">
                <a:solidFill>
                  <a:schemeClr val="bg1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 want when you start</a:t>
            </a:r>
            <a:r>
              <a:rPr lang="en-US" baseline="0" dirty="0">
                <a:solidFill>
                  <a:schemeClr val="bg1"/>
                </a:solidFill>
              </a:rPr>
              <a:t> to talk with someone – your partner, brother/sister, mother/father?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200C96-7C75-40A0-B955-58868D490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210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0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 you NOT want?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To be told what to do, how to ‘fix things’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WHY? Because we usually have the answer</a:t>
            </a:r>
            <a:r>
              <a:rPr lang="en-US" baseline="0" dirty="0"/>
              <a:t> inside us – sometimes we need to air it out to be able to find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2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lvl="0"/>
            <a:r>
              <a:rPr lang="en-US" sz="4800" dirty="0">
                <a:solidFill>
                  <a:schemeClr val="bg1"/>
                </a:solidFill>
              </a:rPr>
              <a:t>Why do we try to ‘fix it’: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00464A-2A95-4F4D-9331-126AE8F7F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3653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63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 people want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DC4ECD-5D8D-40C6-9AB1-9F9C70FE1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13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03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2258</Words>
  <Application>Microsoft Office PowerPoint</Application>
  <PresentationFormat>Widescreen</PresentationFormat>
  <Paragraphs>231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You Can Make a Difference</vt:lpstr>
      <vt:lpstr>You are the most important person today!</vt:lpstr>
      <vt:lpstr>How living alone, isolated affects people</vt:lpstr>
      <vt:lpstr>When stressed or upset, we look for ways to feel better</vt:lpstr>
      <vt:lpstr>You are the ‘eyes and ears’ on the doorstep! </vt:lpstr>
      <vt:lpstr>What do YOU want when you start to talk with someone – your partner, brother/sister, mother/father? </vt:lpstr>
      <vt:lpstr>What do you NOT want? </vt:lpstr>
      <vt:lpstr>Why do we try to ‘fix it’:</vt:lpstr>
      <vt:lpstr>What do people want </vt:lpstr>
      <vt:lpstr>How do you start?</vt:lpstr>
      <vt:lpstr>Share something you’ve observed</vt:lpstr>
      <vt:lpstr>How do you respond to what they say?</vt:lpstr>
      <vt:lpstr>What do you say next?</vt:lpstr>
      <vt:lpstr>If someone seems extra stressed, worried, anxious</vt:lpstr>
      <vt:lpstr>If someone seems extra stressed, worried, anxious</vt:lpstr>
      <vt:lpstr>If someone seems extra stressed, worried, anxious</vt:lpstr>
      <vt:lpstr>If someone seems down, depressed</vt:lpstr>
      <vt:lpstr>If someone seems down, depressed</vt:lpstr>
      <vt:lpstr>If someone seems down, depressed</vt:lpstr>
      <vt:lpstr>What about suicide thoughts? </vt:lpstr>
      <vt:lpstr>ASK - about suicide thoughts </vt:lpstr>
      <vt:lpstr>ASK about suicidal thinking &amp; plans</vt:lpstr>
      <vt:lpstr>What to do next about suicidal thoughts or plans</vt:lpstr>
      <vt:lpstr>What to do next about suicidal thoughts or plans</vt:lpstr>
      <vt:lpstr>If you wonder if about alcohol or other drugs</vt:lpstr>
      <vt:lpstr>If someone seems to be in an unsafe situation</vt:lpstr>
      <vt:lpstr>If you have concerns, share them</vt:lpstr>
      <vt:lpstr>Then what?  </vt:lpstr>
      <vt:lpstr>You are the ‘eyes and ears’ on the doorstep! </vt:lpstr>
      <vt:lpstr>Resources:   Family &amp; Consumer Resource Guide – NAMI Wisconsin website (namiwisconsin.org) (Guide)  - 1-800-236-2988 </vt:lpstr>
      <vt:lpstr>COVID-19 Resources</vt:lpstr>
      <vt:lpstr>Veteran in crisis — or you’re concerned about one — free, confidential support, available 24/7  • Veterans Crisis Line at 1-800-273-8255 and Press 1  • Send a text message to 838255  • Chat at veteranscrisisline.net/get-help/chat  Domestic abuse – Support, help, emergency shelters • National Domestic Violence Hotline – 1-800-799-7233 (SAFE) • Wisconsin-Find the resource by county at https://www.domesticshelters.org/help/wi  Adult Protective Services – Call the county hotline (NAMI WI Resource Guide lists Crisis lines by county)  Alcohol – Substance Abuse  • Wisconsin Alcoholics Anonymous helpline – 1-800-839-1686 • Smart Recovery – wirco.org • Drug Abuse Hotline – SAMHSA  -  1-800-662-HELP (4357)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Make a Difference</dc:title>
  <dc:creator>Angela Sullivan</dc:creator>
  <cp:lastModifiedBy>Angela Sullivan</cp:lastModifiedBy>
  <cp:revision>3</cp:revision>
  <dcterms:created xsi:type="dcterms:W3CDTF">2020-04-16T18:46:20Z</dcterms:created>
  <dcterms:modified xsi:type="dcterms:W3CDTF">2020-04-16T22:24:33Z</dcterms:modified>
</cp:coreProperties>
</file>