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6858000" cy="9144000" type="screen4x3"/>
  <p:notesSz cx="7102475" cy="93884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 Lynch" initials="JL" lastIdx="2" clrIdx="0">
    <p:extLst>
      <p:ext uri="{19B8F6BF-5375-455C-9EA6-DF929625EA0E}">
        <p15:presenceInfo xmlns:p15="http://schemas.microsoft.com/office/powerpoint/2012/main" userId="S::jean.lynch@gwaar.org::7643e5e9-bab8-482f-b669-a3dc436964e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DBE7F1"/>
    <a:srgbClr val="FFFFCC"/>
    <a:srgbClr val="BDDEFF"/>
    <a:srgbClr val="BAF0ED"/>
    <a:srgbClr val="99CCFF"/>
    <a:srgbClr val="FFCCFF"/>
    <a:srgbClr val="FFCC99"/>
    <a:srgbClr val="CCFFFF"/>
    <a:srgbClr val="FF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324" autoAdjust="0"/>
  </p:normalViewPr>
  <p:slideViewPr>
    <p:cSldViewPr>
      <p:cViewPr varScale="1">
        <p:scale>
          <a:sx n="65" d="100"/>
          <a:sy n="65" d="100"/>
        </p:scale>
        <p:origin x="2942" y="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A452A6-12C6-43E9-900F-D989564BF7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1752DAB-91E8-41F6-BCD7-DBF4912F9BAC}">
      <dgm:prSet/>
      <dgm:spPr/>
      <dgm:t>
        <a:bodyPr/>
        <a:lstStyle/>
        <a:p>
          <a:r>
            <a:rPr lang="en-US" b="1"/>
            <a:t>GWAAR Nutrition  Team Lead &amp; Regional Nutr. Trainings Map</a:t>
          </a:r>
          <a:endParaRPr lang="en-US"/>
        </a:p>
      </dgm:t>
    </dgm:pt>
    <dgm:pt modelId="{98314642-6189-4564-8EF3-27A13F267A43}" type="parTrans" cxnId="{DD157FFD-6B43-4DF0-80FB-C05677E775BD}">
      <dgm:prSet/>
      <dgm:spPr/>
      <dgm:t>
        <a:bodyPr/>
        <a:lstStyle/>
        <a:p>
          <a:endParaRPr lang="en-US"/>
        </a:p>
      </dgm:t>
    </dgm:pt>
    <dgm:pt modelId="{BF5B9E19-5EEE-4337-95C5-51C14465A899}" type="sibTrans" cxnId="{DD157FFD-6B43-4DF0-80FB-C05677E775BD}">
      <dgm:prSet/>
      <dgm:spPr/>
      <dgm:t>
        <a:bodyPr/>
        <a:lstStyle/>
        <a:p>
          <a:endParaRPr lang="en-US"/>
        </a:p>
      </dgm:t>
    </dgm:pt>
    <dgm:pt modelId="{20CB0B17-F983-4633-AE74-7A502280A07A}" type="pres">
      <dgm:prSet presAssocID="{87A452A6-12C6-43E9-900F-D989564BF787}" presName="linear" presStyleCnt="0">
        <dgm:presLayoutVars>
          <dgm:animLvl val="lvl"/>
          <dgm:resizeHandles val="exact"/>
        </dgm:presLayoutVars>
      </dgm:prSet>
      <dgm:spPr/>
    </dgm:pt>
    <dgm:pt modelId="{FC127213-3DB7-4A23-8A07-C4A758530943}" type="pres">
      <dgm:prSet presAssocID="{E1752DAB-91E8-41F6-BCD7-DBF4912F9BA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15BEB329-80B3-48BA-881A-1EA4BFA34F47}" type="presOf" srcId="{E1752DAB-91E8-41F6-BCD7-DBF4912F9BAC}" destId="{FC127213-3DB7-4A23-8A07-C4A758530943}" srcOrd="0" destOrd="0" presId="urn:microsoft.com/office/officeart/2005/8/layout/vList2"/>
    <dgm:cxn modelId="{B7D20254-A92A-479D-9A06-1E47F3BC314C}" type="presOf" srcId="{87A452A6-12C6-43E9-900F-D989564BF787}" destId="{20CB0B17-F983-4633-AE74-7A502280A07A}" srcOrd="0" destOrd="0" presId="urn:microsoft.com/office/officeart/2005/8/layout/vList2"/>
    <dgm:cxn modelId="{DD157FFD-6B43-4DF0-80FB-C05677E775BD}" srcId="{87A452A6-12C6-43E9-900F-D989564BF787}" destId="{E1752DAB-91E8-41F6-BCD7-DBF4912F9BAC}" srcOrd="0" destOrd="0" parTransId="{98314642-6189-4564-8EF3-27A13F267A43}" sibTransId="{BF5B9E19-5EEE-4337-95C5-51C14465A899}"/>
    <dgm:cxn modelId="{ED1DADAE-4B1C-4963-8E6B-75D7172FE357}" type="presParOf" srcId="{20CB0B17-F983-4633-AE74-7A502280A07A}" destId="{FC127213-3DB7-4A23-8A07-C4A75853094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127213-3DB7-4A23-8A07-C4A758530943}">
      <dsp:nvSpPr>
        <dsp:cNvPr id="0" name=""/>
        <dsp:cNvSpPr/>
      </dsp:nvSpPr>
      <dsp:spPr>
        <a:xfrm>
          <a:off x="0" y="50938"/>
          <a:ext cx="1835150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GWAAR Nutrition  Team Lead &amp; Regional Nutr. Trainings Map</a:t>
          </a:r>
          <a:endParaRPr lang="en-US" sz="1300" kern="1200"/>
        </a:p>
      </dsp:txBody>
      <dsp:txXfrm>
        <a:off x="33412" y="84350"/>
        <a:ext cx="1768326" cy="617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D1321-EB3F-4A18-8540-C02158E385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664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FE028C-5DBA-4282-9D3F-6EE282064E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6471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338AD-F3CE-4BAD-B1DE-1B01D882CA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585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7BE61-2A41-47C1-ADFE-FA3E9E7A2D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E4A83-D0CA-4673-9E50-3E48343182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43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2EA31-66D6-4F91-93FD-1CD5ED654B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752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8D87F-1AE2-4F74-ADD7-138212D45D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0435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8BB67-AA01-430F-9A5C-C54E1FC4FC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0328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B18B9-C484-42A9-98E6-450284C4C3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447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420E1-B4D6-4842-A324-90C5125596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5013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02671-D481-4452-901F-9BCCE9032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4136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A6DD4435-6887-4105-B250-D20E5D1143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48"/>
          <p:cNvSpPr>
            <a:spLocks noChangeArrowheads="1"/>
          </p:cNvSpPr>
          <p:nvPr/>
        </p:nvSpPr>
        <p:spPr bwMode="auto">
          <a:xfrm>
            <a:off x="5849938" y="8743950"/>
            <a:ext cx="1905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3282950" y="395287"/>
            <a:ext cx="3276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 b="0"/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400" b="0"/>
          </a:p>
        </p:txBody>
      </p:sp>
      <p:sp>
        <p:nvSpPr>
          <p:cNvPr id="2052" name="Freeform 134"/>
          <p:cNvSpPr>
            <a:spLocks/>
          </p:cNvSpPr>
          <p:nvPr/>
        </p:nvSpPr>
        <p:spPr bwMode="auto">
          <a:xfrm>
            <a:off x="3333750" y="6338888"/>
            <a:ext cx="925513" cy="676275"/>
          </a:xfrm>
          <a:custGeom>
            <a:avLst/>
            <a:gdLst>
              <a:gd name="T0" fmla="*/ 2147483646 w 583"/>
              <a:gd name="T1" fmla="*/ 2147483646 h 426"/>
              <a:gd name="T2" fmla="*/ 2147483646 w 583"/>
              <a:gd name="T3" fmla="*/ 2147483646 h 426"/>
              <a:gd name="T4" fmla="*/ 2147483646 w 583"/>
              <a:gd name="T5" fmla="*/ 2147483646 h 426"/>
              <a:gd name="T6" fmla="*/ 0 w 583"/>
              <a:gd name="T7" fmla="*/ 2147483646 h 426"/>
              <a:gd name="T8" fmla="*/ 0 w 583"/>
              <a:gd name="T9" fmla="*/ 2147483646 h 426"/>
              <a:gd name="T10" fmla="*/ 2147483646 w 583"/>
              <a:gd name="T11" fmla="*/ 2147483646 h 426"/>
              <a:gd name="T12" fmla="*/ 2147483646 w 583"/>
              <a:gd name="T13" fmla="*/ 2147483646 h 426"/>
              <a:gd name="T14" fmla="*/ 2147483646 w 583"/>
              <a:gd name="T15" fmla="*/ 2147483646 h 426"/>
              <a:gd name="T16" fmla="*/ 2147483646 w 583"/>
              <a:gd name="T17" fmla="*/ 0 h 426"/>
              <a:gd name="T18" fmla="*/ 2147483646 w 583"/>
              <a:gd name="T19" fmla="*/ 0 h 426"/>
              <a:gd name="T20" fmla="*/ 2147483646 w 583"/>
              <a:gd name="T21" fmla="*/ 2147483646 h 426"/>
              <a:gd name="T22" fmla="*/ 2147483646 w 583"/>
              <a:gd name="T23" fmla="*/ 2147483646 h 426"/>
              <a:gd name="T24" fmla="*/ 2147483646 w 583"/>
              <a:gd name="T25" fmla="*/ 2147483646 h 426"/>
              <a:gd name="T26" fmla="*/ 2147483646 w 583"/>
              <a:gd name="T27" fmla="*/ 2147483646 h 426"/>
              <a:gd name="T28" fmla="*/ 2147483646 w 583"/>
              <a:gd name="T29" fmla="*/ 2147483646 h 42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583"/>
              <a:gd name="T46" fmla="*/ 0 h 426"/>
              <a:gd name="T47" fmla="*/ 583 w 583"/>
              <a:gd name="T48" fmla="*/ 426 h 42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583" h="426">
                <a:moveTo>
                  <a:pt x="583" y="426"/>
                </a:moveTo>
                <a:lnTo>
                  <a:pt x="331" y="426"/>
                </a:lnTo>
                <a:lnTo>
                  <a:pt x="331" y="420"/>
                </a:lnTo>
                <a:lnTo>
                  <a:pt x="0" y="420"/>
                </a:lnTo>
                <a:lnTo>
                  <a:pt x="0" y="84"/>
                </a:lnTo>
                <a:lnTo>
                  <a:pt x="24" y="54"/>
                </a:lnTo>
                <a:lnTo>
                  <a:pt x="48" y="54"/>
                </a:lnTo>
                <a:lnTo>
                  <a:pt x="78" y="30"/>
                </a:lnTo>
                <a:lnTo>
                  <a:pt x="84" y="0"/>
                </a:lnTo>
                <a:lnTo>
                  <a:pt x="337" y="0"/>
                </a:lnTo>
                <a:lnTo>
                  <a:pt x="337" y="12"/>
                </a:lnTo>
                <a:lnTo>
                  <a:pt x="361" y="12"/>
                </a:lnTo>
                <a:lnTo>
                  <a:pt x="583" y="6"/>
                </a:lnTo>
                <a:lnTo>
                  <a:pt x="583" y="90"/>
                </a:lnTo>
                <a:lnTo>
                  <a:pt x="583" y="4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6164263" y="3651250"/>
            <a:ext cx="1587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6164263" y="3651250"/>
            <a:ext cx="1587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" b="0">
                <a:solidFill>
                  <a:srgbClr val="000000"/>
                </a:solidFill>
              </a:rPr>
              <a:t>'</a:t>
            </a:r>
            <a:endParaRPr lang="en-US" altLang="en-US" sz="2400" b="0"/>
          </a:p>
        </p:txBody>
      </p:sp>
      <p:sp>
        <p:nvSpPr>
          <p:cNvPr id="2055" name="Rectangle 10"/>
          <p:cNvSpPr>
            <a:spLocks noChangeArrowheads="1"/>
          </p:cNvSpPr>
          <p:nvPr/>
        </p:nvSpPr>
        <p:spPr bwMode="auto">
          <a:xfrm>
            <a:off x="2286000" y="820738"/>
            <a:ext cx="635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" b="0">
                <a:solidFill>
                  <a:srgbClr val="000000"/>
                </a:solidFill>
              </a:rPr>
              <a:t>$</a:t>
            </a:r>
            <a:endParaRPr lang="en-US" altLang="en-US" sz="2400" b="0"/>
          </a:p>
        </p:txBody>
      </p:sp>
      <p:sp>
        <p:nvSpPr>
          <p:cNvPr id="2056" name="Freeform 11"/>
          <p:cNvSpPr>
            <a:spLocks/>
          </p:cNvSpPr>
          <p:nvPr/>
        </p:nvSpPr>
        <p:spPr bwMode="auto">
          <a:xfrm>
            <a:off x="5507038" y="3956050"/>
            <a:ext cx="19050" cy="9525"/>
          </a:xfrm>
          <a:custGeom>
            <a:avLst/>
            <a:gdLst>
              <a:gd name="T0" fmla="*/ 0 w 12"/>
              <a:gd name="T1" fmla="*/ 2147483646 h 6"/>
              <a:gd name="T2" fmla="*/ 0 w 12"/>
              <a:gd name="T3" fmla="*/ 0 h 6"/>
              <a:gd name="T4" fmla="*/ 2147483646 w 12"/>
              <a:gd name="T5" fmla="*/ 0 h 6"/>
              <a:gd name="T6" fmla="*/ 0 w 12"/>
              <a:gd name="T7" fmla="*/ 2147483646 h 6"/>
              <a:gd name="T8" fmla="*/ 0 60000 65536"/>
              <a:gd name="T9" fmla="*/ 0 60000 65536"/>
              <a:gd name="T10" fmla="*/ 0 60000 65536"/>
              <a:gd name="T11" fmla="*/ 0 60000 65536"/>
              <a:gd name="T12" fmla="*/ 0 w 12"/>
              <a:gd name="T13" fmla="*/ 0 h 6"/>
              <a:gd name="T14" fmla="*/ 12 w 12"/>
              <a:gd name="T15" fmla="*/ 6 h 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" h="6">
                <a:moveTo>
                  <a:pt x="0" y="6"/>
                </a:moveTo>
                <a:lnTo>
                  <a:pt x="0" y="0"/>
                </a:lnTo>
                <a:lnTo>
                  <a:pt x="12" y="0"/>
                </a:lnTo>
                <a:lnTo>
                  <a:pt x="0" y="6"/>
                </a:ln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Freeform 13"/>
          <p:cNvSpPr>
            <a:spLocks/>
          </p:cNvSpPr>
          <p:nvPr/>
        </p:nvSpPr>
        <p:spPr bwMode="auto">
          <a:xfrm>
            <a:off x="2809875" y="3556000"/>
            <a:ext cx="1182688" cy="666750"/>
          </a:xfrm>
          <a:custGeom>
            <a:avLst/>
            <a:gdLst>
              <a:gd name="T0" fmla="*/ 2147483646 w 745"/>
              <a:gd name="T1" fmla="*/ 2147483646 h 420"/>
              <a:gd name="T2" fmla="*/ 2147483646 w 745"/>
              <a:gd name="T3" fmla="*/ 2147483646 h 420"/>
              <a:gd name="T4" fmla="*/ 0 w 745"/>
              <a:gd name="T5" fmla="*/ 2147483646 h 420"/>
              <a:gd name="T6" fmla="*/ 0 w 745"/>
              <a:gd name="T7" fmla="*/ 2147483646 h 420"/>
              <a:gd name="T8" fmla="*/ 2147483646 w 745"/>
              <a:gd name="T9" fmla="*/ 2147483646 h 420"/>
              <a:gd name="T10" fmla="*/ 2147483646 w 745"/>
              <a:gd name="T11" fmla="*/ 0 h 420"/>
              <a:gd name="T12" fmla="*/ 2147483646 w 745"/>
              <a:gd name="T13" fmla="*/ 0 h 420"/>
              <a:gd name="T14" fmla="*/ 2147483646 w 745"/>
              <a:gd name="T15" fmla="*/ 0 h 420"/>
              <a:gd name="T16" fmla="*/ 2147483646 w 745"/>
              <a:gd name="T17" fmla="*/ 0 h 420"/>
              <a:gd name="T18" fmla="*/ 2147483646 w 745"/>
              <a:gd name="T19" fmla="*/ 2147483646 h 420"/>
              <a:gd name="T20" fmla="*/ 2147483646 w 745"/>
              <a:gd name="T21" fmla="*/ 2147483646 h 42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45"/>
              <a:gd name="T34" fmla="*/ 0 h 420"/>
              <a:gd name="T35" fmla="*/ 745 w 745"/>
              <a:gd name="T36" fmla="*/ 420 h 42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45" h="420">
                <a:moveTo>
                  <a:pt x="745" y="420"/>
                </a:moveTo>
                <a:lnTo>
                  <a:pt x="324" y="420"/>
                </a:lnTo>
                <a:lnTo>
                  <a:pt x="0" y="420"/>
                </a:lnTo>
                <a:lnTo>
                  <a:pt x="0" y="84"/>
                </a:lnTo>
                <a:lnTo>
                  <a:pt x="78" y="84"/>
                </a:lnTo>
                <a:lnTo>
                  <a:pt x="78" y="0"/>
                </a:lnTo>
                <a:lnTo>
                  <a:pt x="186" y="0"/>
                </a:lnTo>
                <a:lnTo>
                  <a:pt x="607" y="0"/>
                </a:lnTo>
                <a:lnTo>
                  <a:pt x="745" y="0"/>
                </a:lnTo>
                <a:lnTo>
                  <a:pt x="745" y="84"/>
                </a:lnTo>
                <a:lnTo>
                  <a:pt x="745" y="420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Freeform 14"/>
          <p:cNvSpPr>
            <a:spLocks/>
          </p:cNvSpPr>
          <p:nvPr/>
        </p:nvSpPr>
        <p:spPr bwMode="auto">
          <a:xfrm>
            <a:off x="2809875" y="3556000"/>
            <a:ext cx="1182688" cy="666750"/>
          </a:xfrm>
          <a:custGeom>
            <a:avLst/>
            <a:gdLst>
              <a:gd name="T0" fmla="*/ 2147483646 w 745"/>
              <a:gd name="T1" fmla="*/ 2147483646 h 420"/>
              <a:gd name="T2" fmla="*/ 2147483646 w 745"/>
              <a:gd name="T3" fmla="*/ 2147483646 h 420"/>
              <a:gd name="T4" fmla="*/ 0 w 745"/>
              <a:gd name="T5" fmla="*/ 2147483646 h 420"/>
              <a:gd name="T6" fmla="*/ 0 w 745"/>
              <a:gd name="T7" fmla="*/ 2147483646 h 420"/>
              <a:gd name="T8" fmla="*/ 2147483646 w 745"/>
              <a:gd name="T9" fmla="*/ 2147483646 h 420"/>
              <a:gd name="T10" fmla="*/ 2147483646 w 745"/>
              <a:gd name="T11" fmla="*/ 0 h 420"/>
              <a:gd name="T12" fmla="*/ 2147483646 w 745"/>
              <a:gd name="T13" fmla="*/ 0 h 420"/>
              <a:gd name="T14" fmla="*/ 2147483646 w 745"/>
              <a:gd name="T15" fmla="*/ 0 h 420"/>
              <a:gd name="T16" fmla="*/ 2147483646 w 745"/>
              <a:gd name="T17" fmla="*/ 0 h 420"/>
              <a:gd name="T18" fmla="*/ 2147483646 w 745"/>
              <a:gd name="T19" fmla="*/ 2147483646 h 420"/>
              <a:gd name="T20" fmla="*/ 2147483646 w 745"/>
              <a:gd name="T21" fmla="*/ 2147483646 h 42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45"/>
              <a:gd name="T34" fmla="*/ 0 h 420"/>
              <a:gd name="T35" fmla="*/ 745 w 745"/>
              <a:gd name="T36" fmla="*/ 420 h 42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45" h="420">
                <a:moveTo>
                  <a:pt x="745" y="420"/>
                </a:moveTo>
                <a:lnTo>
                  <a:pt x="324" y="420"/>
                </a:lnTo>
                <a:lnTo>
                  <a:pt x="0" y="420"/>
                </a:lnTo>
                <a:lnTo>
                  <a:pt x="0" y="84"/>
                </a:lnTo>
                <a:lnTo>
                  <a:pt x="78" y="84"/>
                </a:lnTo>
                <a:lnTo>
                  <a:pt x="78" y="0"/>
                </a:lnTo>
                <a:lnTo>
                  <a:pt x="186" y="0"/>
                </a:lnTo>
                <a:lnTo>
                  <a:pt x="607" y="0"/>
                </a:lnTo>
                <a:lnTo>
                  <a:pt x="745" y="0"/>
                </a:lnTo>
                <a:lnTo>
                  <a:pt x="745" y="84"/>
                </a:lnTo>
                <a:lnTo>
                  <a:pt x="745" y="42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9" name="Freeform 16"/>
          <p:cNvSpPr>
            <a:spLocks/>
          </p:cNvSpPr>
          <p:nvPr/>
        </p:nvSpPr>
        <p:spPr bwMode="auto">
          <a:xfrm>
            <a:off x="628650" y="4194175"/>
            <a:ext cx="733425" cy="419100"/>
          </a:xfrm>
          <a:custGeom>
            <a:avLst/>
            <a:gdLst>
              <a:gd name="T0" fmla="*/ 2147483646 w 462"/>
              <a:gd name="T1" fmla="*/ 2147483646 h 264"/>
              <a:gd name="T2" fmla="*/ 2147483646 w 462"/>
              <a:gd name="T3" fmla="*/ 2147483646 h 264"/>
              <a:gd name="T4" fmla="*/ 2147483646 w 462"/>
              <a:gd name="T5" fmla="*/ 2147483646 h 264"/>
              <a:gd name="T6" fmla="*/ 2147483646 w 462"/>
              <a:gd name="T7" fmla="*/ 2147483646 h 264"/>
              <a:gd name="T8" fmla="*/ 2147483646 w 462"/>
              <a:gd name="T9" fmla="*/ 2147483646 h 264"/>
              <a:gd name="T10" fmla="*/ 2147483646 w 462"/>
              <a:gd name="T11" fmla="*/ 2147483646 h 264"/>
              <a:gd name="T12" fmla="*/ 2147483646 w 462"/>
              <a:gd name="T13" fmla="*/ 2147483646 h 264"/>
              <a:gd name="T14" fmla="*/ 2147483646 w 462"/>
              <a:gd name="T15" fmla="*/ 2147483646 h 264"/>
              <a:gd name="T16" fmla="*/ 2147483646 w 462"/>
              <a:gd name="T17" fmla="*/ 2147483646 h 264"/>
              <a:gd name="T18" fmla="*/ 2147483646 w 462"/>
              <a:gd name="T19" fmla="*/ 2147483646 h 264"/>
              <a:gd name="T20" fmla="*/ 2147483646 w 462"/>
              <a:gd name="T21" fmla="*/ 2147483646 h 264"/>
              <a:gd name="T22" fmla="*/ 0 w 462"/>
              <a:gd name="T23" fmla="*/ 2147483646 h 264"/>
              <a:gd name="T24" fmla="*/ 0 w 462"/>
              <a:gd name="T25" fmla="*/ 2147483646 h 264"/>
              <a:gd name="T26" fmla="*/ 2147483646 w 462"/>
              <a:gd name="T27" fmla="*/ 2147483646 h 264"/>
              <a:gd name="T28" fmla="*/ 2147483646 w 462"/>
              <a:gd name="T29" fmla="*/ 0 h 264"/>
              <a:gd name="T30" fmla="*/ 2147483646 w 462"/>
              <a:gd name="T31" fmla="*/ 2147483646 h 264"/>
              <a:gd name="T32" fmla="*/ 2147483646 w 462"/>
              <a:gd name="T33" fmla="*/ 2147483646 h 264"/>
              <a:gd name="T34" fmla="*/ 2147483646 w 462"/>
              <a:gd name="T35" fmla="*/ 2147483646 h 264"/>
              <a:gd name="T36" fmla="*/ 2147483646 w 462"/>
              <a:gd name="T37" fmla="*/ 2147483646 h 264"/>
              <a:gd name="T38" fmla="*/ 2147483646 w 462"/>
              <a:gd name="T39" fmla="*/ 2147483646 h 264"/>
              <a:gd name="T40" fmla="*/ 2147483646 w 462"/>
              <a:gd name="T41" fmla="*/ 2147483646 h 264"/>
              <a:gd name="T42" fmla="*/ 2147483646 w 462"/>
              <a:gd name="T43" fmla="*/ 2147483646 h 264"/>
              <a:gd name="T44" fmla="*/ 2147483646 w 462"/>
              <a:gd name="T45" fmla="*/ 2147483646 h 264"/>
              <a:gd name="T46" fmla="*/ 2147483646 w 462"/>
              <a:gd name="T47" fmla="*/ 2147483646 h 264"/>
              <a:gd name="T48" fmla="*/ 2147483646 w 462"/>
              <a:gd name="T49" fmla="*/ 2147483646 h 264"/>
              <a:gd name="T50" fmla="*/ 2147483646 w 462"/>
              <a:gd name="T51" fmla="*/ 2147483646 h 264"/>
              <a:gd name="T52" fmla="*/ 2147483646 w 462"/>
              <a:gd name="T53" fmla="*/ 2147483646 h 264"/>
              <a:gd name="T54" fmla="*/ 2147483646 w 462"/>
              <a:gd name="T55" fmla="*/ 2147483646 h 26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62"/>
              <a:gd name="T85" fmla="*/ 0 h 264"/>
              <a:gd name="T86" fmla="*/ 462 w 462"/>
              <a:gd name="T87" fmla="*/ 264 h 26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62" h="264">
                <a:moveTo>
                  <a:pt x="156" y="264"/>
                </a:moveTo>
                <a:lnTo>
                  <a:pt x="72" y="228"/>
                </a:lnTo>
                <a:lnTo>
                  <a:pt x="66" y="228"/>
                </a:lnTo>
                <a:lnTo>
                  <a:pt x="60" y="228"/>
                </a:lnTo>
                <a:lnTo>
                  <a:pt x="54" y="222"/>
                </a:lnTo>
                <a:lnTo>
                  <a:pt x="48" y="216"/>
                </a:lnTo>
                <a:lnTo>
                  <a:pt x="42" y="210"/>
                </a:lnTo>
                <a:lnTo>
                  <a:pt x="18" y="186"/>
                </a:lnTo>
                <a:lnTo>
                  <a:pt x="12" y="168"/>
                </a:lnTo>
                <a:lnTo>
                  <a:pt x="12" y="156"/>
                </a:lnTo>
                <a:lnTo>
                  <a:pt x="0" y="150"/>
                </a:lnTo>
                <a:lnTo>
                  <a:pt x="0" y="132"/>
                </a:lnTo>
                <a:lnTo>
                  <a:pt x="126" y="138"/>
                </a:lnTo>
                <a:lnTo>
                  <a:pt x="126" y="0"/>
                </a:lnTo>
                <a:lnTo>
                  <a:pt x="462" y="6"/>
                </a:lnTo>
                <a:lnTo>
                  <a:pt x="462" y="90"/>
                </a:lnTo>
                <a:lnTo>
                  <a:pt x="222" y="84"/>
                </a:lnTo>
                <a:lnTo>
                  <a:pt x="210" y="90"/>
                </a:lnTo>
                <a:lnTo>
                  <a:pt x="204" y="90"/>
                </a:lnTo>
                <a:lnTo>
                  <a:pt x="192" y="114"/>
                </a:lnTo>
                <a:lnTo>
                  <a:pt x="192" y="120"/>
                </a:lnTo>
                <a:lnTo>
                  <a:pt x="192" y="132"/>
                </a:lnTo>
                <a:lnTo>
                  <a:pt x="186" y="150"/>
                </a:lnTo>
                <a:lnTo>
                  <a:pt x="186" y="156"/>
                </a:lnTo>
                <a:lnTo>
                  <a:pt x="186" y="162"/>
                </a:lnTo>
                <a:lnTo>
                  <a:pt x="156" y="240"/>
                </a:lnTo>
                <a:lnTo>
                  <a:pt x="156" y="264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Freeform 17"/>
          <p:cNvSpPr>
            <a:spLocks/>
          </p:cNvSpPr>
          <p:nvPr/>
        </p:nvSpPr>
        <p:spPr bwMode="auto">
          <a:xfrm>
            <a:off x="628650" y="4194175"/>
            <a:ext cx="733425" cy="419100"/>
          </a:xfrm>
          <a:custGeom>
            <a:avLst/>
            <a:gdLst>
              <a:gd name="T0" fmla="*/ 2147483646 w 462"/>
              <a:gd name="T1" fmla="*/ 2147483646 h 264"/>
              <a:gd name="T2" fmla="*/ 2147483646 w 462"/>
              <a:gd name="T3" fmla="*/ 2147483646 h 264"/>
              <a:gd name="T4" fmla="*/ 2147483646 w 462"/>
              <a:gd name="T5" fmla="*/ 2147483646 h 264"/>
              <a:gd name="T6" fmla="*/ 2147483646 w 462"/>
              <a:gd name="T7" fmla="*/ 2147483646 h 264"/>
              <a:gd name="T8" fmla="*/ 2147483646 w 462"/>
              <a:gd name="T9" fmla="*/ 2147483646 h 264"/>
              <a:gd name="T10" fmla="*/ 2147483646 w 462"/>
              <a:gd name="T11" fmla="*/ 2147483646 h 264"/>
              <a:gd name="T12" fmla="*/ 2147483646 w 462"/>
              <a:gd name="T13" fmla="*/ 2147483646 h 264"/>
              <a:gd name="T14" fmla="*/ 2147483646 w 462"/>
              <a:gd name="T15" fmla="*/ 2147483646 h 264"/>
              <a:gd name="T16" fmla="*/ 2147483646 w 462"/>
              <a:gd name="T17" fmla="*/ 2147483646 h 264"/>
              <a:gd name="T18" fmla="*/ 2147483646 w 462"/>
              <a:gd name="T19" fmla="*/ 2147483646 h 264"/>
              <a:gd name="T20" fmla="*/ 2147483646 w 462"/>
              <a:gd name="T21" fmla="*/ 2147483646 h 264"/>
              <a:gd name="T22" fmla="*/ 0 w 462"/>
              <a:gd name="T23" fmla="*/ 2147483646 h 264"/>
              <a:gd name="T24" fmla="*/ 0 w 462"/>
              <a:gd name="T25" fmla="*/ 2147483646 h 264"/>
              <a:gd name="T26" fmla="*/ 2147483646 w 462"/>
              <a:gd name="T27" fmla="*/ 2147483646 h 264"/>
              <a:gd name="T28" fmla="*/ 2147483646 w 462"/>
              <a:gd name="T29" fmla="*/ 0 h 264"/>
              <a:gd name="T30" fmla="*/ 2147483646 w 462"/>
              <a:gd name="T31" fmla="*/ 2147483646 h 264"/>
              <a:gd name="T32" fmla="*/ 2147483646 w 462"/>
              <a:gd name="T33" fmla="*/ 2147483646 h 264"/>
              <a:gd name="T34" fmla="*/ 2147483646 w 462"/>
              <a:gd name="T35" fmla="*/ 2147483646 h 264"/>
              <a:gd name="T36" fmla="*/ 2147483646 w 462"/>
              <a:gd name="T37" fmla="*/ 2147483646 h 264"/>
              <a:gd name="T38" fmla="*/ 2147483646 w 462"/>
              <a:gd name="T39" fmla="*/ 2147483646 h 264"/>
              <a:gd name="T40" fmla="*/ 2147483646 w 462"/>
              <a:gd name="T41" fmla="*/ 2147483646 h 264"/>
              <a:gd name="T42" fmla="*/ 2147483646 w 462"/>
              <a:gd name="T43" fmla="*/ 2147483646 h 264"/>
              <a:gd name="T44" fmla="*/ 2147483646 w 462"/>
              <a:gd name="T45" fmla="*/ 2147483646 h 264"/>
              <a:gd name="T46" fmla="*/ 2147483646 w 462"/>
              <a:gd name="T47" fmla="*/ 2147483646 h 264"/>
              <a:gd name="T48" fmla="*/ 2147483646 w 462"/>
              <a:gd name="T49" fmla="*/ 2147483646 h 264"/>
              <a:gd name="T50" fmla="*/ 2147483646 w 462"/>
              <a:gd name="T51" fmla="*/ 2147483646 h 264"/>
              <a:gd name="T52" fmla="*/ 2147483646 w 462"/>
              <a:gd name="T53" fmla="*/ 2147483646 h 264"/>
              <a:gd name="T54" fmla="*/ 2147483646 w 462"/>
              <a:gd name="T55" fmla="*/ 2147483646 h 26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62"/>
              <a:gd name="T85" fmla="*/ 0 h 264"/>
              <a:gd name="T86" fmla="*/ 462 w 462"/>
              <a:gd name="T87" fmla="*/ 264 h 26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62" h="264">
                <a:moveTo>
                  <a:pt x="156" y="264"/>
                </a:moveTo>
                <a:lnTo>
                  <a:pt x="72" y="228"/>
                </a:lnTo>
                <a:lnTo>
                  <a:pt x="66" y="228"/>
                </a:lnTo>
                <a:lnTo>
                  <a:pt x="60" y="228"/>
                </a:lnTo>
                <a:lnTo>
                  <a:pt x="54" y="222"/>
                </a:lnTo>
                <a:lnTo>
                  <a:pt x="48" y="216"/>
                </a:lnTo>
                <a:lnTo>
                  <a:pt x="42" y="210"/>
                </a:lnTo>
                <a:lnTo>
                  <a:pt x="18" y="186"/>
                </a:lnTo>
                <a:lnTo>
                  <a:pt x="12" y="168"/>
                </a:lnTo>
                <a:lnTo>
                  <a:pt x="12" y="156"/>
                </a:lnTo>
                <a:lnTo>
                  <a:pt x="0" y="150"/>
                </a:lnTo>
                <a:lnTo>
                  <a:pt x="0" y="132"/>
                </a:lnTo>
                <a:lnTo>
                  <a:pt x="126" y="138"/>
                </a:lnTo>
                <a:lnTo>
                  <a:pt x="126" y="0"/>
                </a:lnTo>
                <a:lnTo>
                  <a:pt x="462" y="6"/>
                </a:lnTo>
                <a:lnTo>
                  <a:pt x="462" y="90"/>
                </a:lnTo>
                <a:lnTo>
                  <a:pt x="222" y="84"/>
                </a:lnTo>
                <a:lnTo>
                  <a:pt x="210" y="90"/>
                </a:lnTo>
                <a:lnTo>
                  <a:pt x="204" y="90"/>
                </a:lnTo>
                <a:lnTo>
                  <a:pt x="192" y="114"/>
                </a:lnTo>
                <a:lnTo>
                  <a:pt x="192" y="120"/>
                </a:lnTo>
                <a:lnTo>
                  <a:pt x="192" y="132"/>
                </a:lnTo>
                <a:lnTo>
                  <a:pt x="186" y="150"/>
                </a:lnTo>
                <a:lnTo>
                  <a:pt x="186" y="156"/>
                </a:lnTo>
                <a:lnTo>
                  <a:pt x="186" y="162"/>
                </a:lnTo>
                <a:lnTo>
                  <a:pt x="156" y="240"/>
                </a:lnTo>
                <a:lnTo>
                  <a:pt x="156" y="264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1" name="Freeform 19"/>
          <p:cNvSpPr>
            <a:spLocks/>
          </p:cNvSpPr>
          <p:nvPr/>
        </p:nvSpPr>
        <p:spPr bwMode="auto">
          <a:xfrm>
            <a:off x="2076450" y="5013325"/>
            <a:ext cx="733425" cy="657225"/>
          </a:xfrm>
          <a:custGeom>
            <a:avLst/>
            <a:gdLst>
              <a:gd name="T0" fmla="*/ 2147483646 w 462"/>
              <a:gd name="T1" fmla="*/ 2147483646 h 414"/>
              <a:gd name="T2" fmla="*/ 2147483646 w 462"/>
              <a:gd name="T3" fmla="*/ 2147483646 h 414"/>
              <a:gd name="T4" fmla="*/ 2147483646 w 462"/>
              <a:gd name="T5" fmla="*/ 2147483646 h 414"/>
              <a:gd name="T6" fmla="*/ 2147483646 w 462"/>
              <a:gd name="T7" fmla="*/ 2147483646 h 414"/>
              <a:gd name="T8" fmla="*/ 0 w 462"/>
              <a:gd name="T9" fmla="*/ 2147483646 h 414"/>
              <a:gd name="T10" fmla="*/ 2147483646 w 462"/>
              <a:gd name="T11" fmla="*/ 2147483646 h 414"/>
              <a:gd name="T12" fmla="*/ 2147483646 w 462"/>
              <a:gd name="T13" fmla="*/ 2147483646 h 414"/>
              <a:gd name="T14" fmla="*/ 2147483646 w 462"/>
              <a:gd name="T15" fmla="*/ 0 h 414"/>
              <a:gd name="T16" fmla="*/ 2147483646 w 462"/>
              <a:gd name="T17" fmla="*/ 0 h 414"/>
              <a:gd name="T18" fmla="*/ 2147483646 w 462"/>
              <a:gd name="T19" fmla="*/ 2147483646 h 414"/>
              <a:gd name="T20" fmla="*/ 2147483646 w 462"/>
              <a:gd name="T21" fmla="*/ 2147483646 h 41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62"/>
              <a:gd name="T34" fmla="*/ 0 h 414"/>
              <a:gd name="T35" fmla="*/ 462 w 462"/>
              <a:gd name="T36" fmla="*/ 414 h 41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62" h="414">
                <a:moveTo>
                  <a:pt x="462" y="414"/>
                </a:moveTo>
                <a:lnTo>
                  <a:pt x="48" y="414"/>
                </a:lnTo>
                <a:lnTo>
                  <a:pt x="48" y="84"/>
                </a:lnTo>
                <a:lnTo>
                  <a:pt x="6" y="84"/>
                </a:lnTo>
                <a:lnTo>
                  <a:pt x="0" y="30"/>
                </a:lnTo>
                <a:lnTo>
                  <a:pt x="24" y="12"/>
                </a:lnTo>
                <a:lnTo>
                  <a:pt x="42" y="12"/>
                </a:lnTo>
                <a:lnTo>
                  <a:pt x="54" y="0"/>
                </a:lnTo>
                <a:lnTo>
                  <a:pt x="378" y="0"/>
                </a:lnTo>
                <a:lnTo>
                  <a:pt x="462" y="6"/>
                </a:lnTo>
                <a:lnTo>
                  <a:pt x="462" y="414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2" name="Freeform 20"/>
          <p:cNvSpPr>
            <a:spLocks/>
          </p:cNvSpPr>
          <p:nvPr/>
        </p:nvSpPr>
        <p:spPr bwMode="auto">
          <a:xfrm>
            <a:off x="2076450" y="5013325"/>
            <a:ext cx="733425" cy="657225"/>
          </a:xfrm>
          <a:custGeom>
            <a:avLst/>
            <a:gdLst>
              <a:gd name="T0" fmla="*/ 2147483646 w 462"/>
              <a:gd name="T1" fmla="*/ 2147483646 h 414"/>
              <a:gd name="T2" fmla="*/ 2147483646 w 462"/>
              <a:gd name="T3" fmla="*/ 2147483646 h 414"/>
              <a:gd name="T4" fmla="*/ 2147483646 w 462"/>
              <a:gd name="T5" fmla="*/ 2147483646 h 414"/>
              <a:gd name="T6" fmla="*/ 2147483646 w 462"/>
              <a:gd name="T7" fmla="*/ 2147483646 h 414"/>
              <a:gd name="T8" fmla="*/ 0 w 462"/>
              <a:gd name="T9" fmla="*/ 2147483646 h 414"/>
              <a:gd name="T10" fmla="*/ 2147483646 w 462"/>
              <a:gd name="T11" fmla="*/ 2147483646 h 414"/>
              <a:gd name="T12" fmla="*/ 2147483646 w 462"/>
              <a:gd name="T13" fmla="*/ 2147483646 h 414"/>
              <a:gd name="T14" fmla="*/ 2147483646 w 462"/>
              <a:gd name="T15" fmla="*/ 0 h 414"/>
              <a:gd name="T16" fmla="*/ 2147483646 w 462"/>
              <a:gd name="T17" fmla="*/ 0 h 414"/>
              <a:gd name="T18" fmla="*/ 2147483646 w 462"/>
              <a:gd name="T19" fmla="*/ 2147483646 h 414"/>
              <a:gd name="T20" fmla="*/ 2147483646 w 462"/>
              <a:gd name="T21" fmla="*/ 2147483646 h 41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62"/>
              <a:gd name="T34" fmla="*/ 0 h 414"/>
              <a:gd name="T35" fmla="*/ 462 w 462"/>
              <a:gd name="T36" fmla="*/ 414 h 41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62" h="414">
                <a:moveTo>
                  <a:pt x="462" y="414"/>
                </a:moveTo>
                <a:lnTo>
                  <a:pt x="48" y="414"/>
                </a:lnTo>
                <a:lnTo>
                  <a:pt x="48" y="84"/>
                </a:lnTo>
                <a:lnTo>
                  <a:pt x="6" y="84"/>
                </a:lnTo>
                <a:lnTo>
                  <a:pt x="0" y="30"/>
                </a:lnTo>
                <a:lnTo>
                  <a:pt x="24" y="12"/>
                </a:lnTo>
                <a:lnTo>
                  <a:pt x="42" y="12"/>
                </a:lnTo>
                <a:lnTo>
                  <a:pt x="54" y="0"/>
                </a:lnTo>
                <a:lnTo>
                  <a:pt x="378" y="0"/>
                </a:lnTo>
                <a:lnTo>
                  <a:pt x="462" y="6"/>
                </a:lnTo>
                <a:lnTo>
                  <a:pt x="462" y="414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3" name="Freeform 22"/>
          <p:cNvSpPr>
            <a:spLocks/>
          </p:cNvSpPr>
          <p:nvPr/>
        </p:nvSpPr>
        <p:spPr bwMode="auto">
          <a:xfrm>
            <a:off x="1743075" y="5670550"/>
            <a:ext cx="1066800" cy="468313"/>
          </a:xfrm>
          <a:custGeom>
            <a:avLst/>
            <a:gdLst>
              <a:gd name="T0" fmla="*/ 2147483646 w 672"/>
              <a:gd name="T1" fmla="*/ 2147483646 h 295"/>
              <a:gd name="T2" fmla="*/ 2147483646 w 672"/>
              <a:gd name="T3" fmla="*/ 2147483646 h 295"/>
              <a:gd name="T4" fmla="*/ 2147483646 w 672"/>
              <a:gd name="T5" fmla="*/ 2147483646 h 295"/>
              <a:gd name="T6" fmla="*/ 2147483646 w 672"/>
              <a:gd name="T7" fmla="*/ 2147483646 h 295"/>
              <a:gd name="T8" fmla="*/ 2147483646 w 672"/>
              <a:gd name="T9" fmla="*/ 2147483646 h 295"/>
              <a:gd name="T10" fmla="*/ 2147483646 w 672"/>
              <a:gd name="T11" fmla="*/ 2147483646 h 295"/>
              <a:gd name="T12" fmla="*/ 2147483646 w 672"/>
              <a:gd name="T13" fmla="*/ 2147483646 h 295"/>
              <a:gd name="T14" fmla="*/ 2147483646 w 672"/>
              <a:gd name="T15" fmla="*/ 2147483646 h 295"/>
              <a:gd name="T16" fmla="*/ 2147483646 w 672"/>
              <a:gd name="T17" fmla="*/ 2147483646 h 295"/>
              <a:gd name="T18" fmla="*/ 2147483646 w 672"/>
              <a:gd name="T19" fmla="*/ 2147483646 h 295"/>
              <a:gd name="T20" fmla="*/ 2147483646 w 672"/>
              <a:gd name="T21" fmla="*/ 2147483646 h 295"/>
              <a:gd name="T22" fmla="*/ 2147483646 w 672"/>
              <a:gd name="T23" fmla="*/ 2147483646 h 295"/>
              <a:gd name="T24" fmla="*/ 2147483646 w 672"/>
              <a:gd name="T25" fmla="*/ 2147483646 h 295"/>
              <a:gd name="T26" fmla="*/ 2147483646 w 672"/>
              <a:gd name="T27" fmla="*/ 2147483646 h 295"/>
              <a:gd name="T28" fmla="*/ 0 w 672"/>
              <a:gd name="T29" fmla="*/ 2147483646 h 295"/>
              <a:gd name="T30" fmla="*/ 2147483646 w 672"/>
              <a:gd name="T31" fmla="*/ 0 h 295"/>
              <a:gd name="T32" fmla="*/ 2147483646 w 672"/>
              <a:gd name="T33" fmla="*/ 0 h 295"/>
              <a:gd name="T34" fmla="*/ 2147483646 w 672"/>
              <a:gd name="T35" fmla="*/ 0 h 295"/>
              <a:gd name="T36" fmla="*/ 2147483646 w 672"/>
              <a:gd name="T37" fmla="*/ 2147483646 h 295"/>
              <a:gd name="T38" fmla="*/ 2147483646 w 672"/>
              <a:gd name="T39" fmla="*/ 2147483646 h 295"/>
              <a:gd name="T40" fmla="*/ 2147483646 w 672"/>
              <a:gd name="T41" fmla="*/ 2147483646 h 295"/>
              <a:gd name="T42" fmla="*/ 2147483646 w 672"/>
              <a:gd name="T43" fmla="*/ 2147483646 h 295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672"/>
              <a:gd name="T67" fmla="*/ 0 h 295"/>
              <a:gd name="T68" fmla="*/ 672 w 672"/>
              <a:gd name="T69" fmla="*/ 295 h 295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672" h="295">
                <a:moveTo>
                  <a:pt x="420" y="295"/>
                </a:moveTo>
                <a:lnTo>
                  <a:pt x="48" y="289"/>
                </a:lnTo>
                <a:lnTo>
                  <a:pt x="30" y="265"/>
                </a:lnTo>
                <a:lnTo>
                  <a:pt x="30" y="253"/>
                </a:lnTo>
                <a:lnTo>
                  <a:pt x="30" y="247"/>
                </a:lnTo>
                <a:lnTo>
                  <a:pt x="36" y="229"/>
                </a:lnTo>
                <a:lnTo>
                  <a:pt x="42" y="229"/>
                </a:lnTo>
                <a:lnTo>
                  <a:pt x="36" y="217"/>
                </a:lnTo>
                <a:lnTo>
                  <a:pt x="42" y="211"/>
                </a:lnTo>
                <a:lnTo>
                  <a:pt x="42" y="205"/>
                </a:lnTo>
                <a:lnTo>
                  <a:pt x="18" y="175"/>
                </a:lnTo>
                <a:lnTo>
                  <a:pt x="30" y="139"/>
                </a:lnTo>
                <a:lnTo>
                  <a:pt x="6" y="109"/>
                </a:lnTo>
                <a:lnTo>
                  <a:pt x="12" y="79"/>
                </a:lnTo>
                <a:lnTo>
                  <a:pt x="0" y="55"/>
                </a:lnTo>
                <a:lnTo>
                  <a:pt x="12" y="0"/>
                </a:lnTo>
                <a:lnTo>
                  <a:pt x="258" y="0"/>
                </a:lnTo>
                <a:lnTo>
                  <a:pt x="672" y="0"/>
                </a:lnTo>
                <a:lnTo>
                  <a:pt x="672" y="85"/>
                </a:lnTo>
                <a:lnTo>
                  <a:pt x="672" y="169"/>
                </a:lnTo>
                <a:lnTo>
                  <a:pt x="420" y="169"/>
                </a:lnTo>
                <a:lnTo>
                  <a:pt x="420" y="295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4" name="Freeform 23"/>
          <p:cNvSpPr>
            <a:spLocks/>
          </p:cNvSpPr>
          <p:nvPr/>
        </p:nvSpPr>
        <p:spPr bwMode="auto">
          <a:xfrm>
            <a:off x="1743075" y="5670550"/>
            <a:ext cx="1066800" cy="468313"/>
          </a:xfrm>
          <a:custGeom>
            <a:avLst/>
            <a:gdLst>
              <a:gd name="T0" fmla="*/ 2147483646 w 672"/>
              <a:gd name="T1" fmla="*/ 2147483646 h 295"/>
              <a:gd name="T2" fmla="*/ 2147483646 w 672"/>
              <a:gd name="T3" fmla="*/ 2147483646 h 295"/>
              <a:gd name="T4" fmla="*/ 2147483646 w 672"/>
              <a:gd name="T5" fmla="*/ 2147483646 h 295"/>
              <a:gd name="T6" fmla="*/ 2147483646 w 672"/>
              <a:gd name="T7" fmla="*/ 2147483646 h 295"/>
              <a:gd name="T8" fmla="*/ 2147483646 w 672"/>
              <a:gd name="T9" fmla="*/ 2147483646 h 295"/>
              <a:gd name="T10" fmla="*/ 2147483646 w 672"/>
              <a:gd name="T11" fmla="*/ 2147483646 h 295"/>
              <a:gd name="T12" fmla="*/ 2147483646 w 672"/>
              <a:gd name="T13" fmla="*/ 2147483646 h 295"/>
              <a:gd name="T14" fmla="*/ 2147483646 w 672"/>
              <a:gd name="T15" fmla="*/ 2147483646 h 295"/>
              <a:gd name="T16" fmla="*/ 2147483646 w 672"/>
              <a:gd name="T17" fmla="*/ 2147483646 h 295"/>
              <a:gd name="T18" fmla="*/ 2147483646 w 672"/>
              <a:gd name="T19" fmla="*/ 2147483646 h 295"/>
              <a:gd name="T20" fmla="*/ 2147483646 w 672"/>
              <a:gd name="T21" fmla="*/ 2147483646 h 295"/>
              <a:gd name="T22" fmla="*/ 2147483646 w 672"/>
              <a:gd name="T23" fmla="*/ 2147483646 h 295"/>
              <a:gd name="T24" fmla="*/ 2147483646 w 672"/>
              <a:gd name="T25" fmla="*/ 2147483646 h 295"/>
              <a:gd name="T26" fmla="*/ 2147483646 w 672"/>
              <a:gd name="T27" fmla="*/ 2147483646 h 295"/>
              <a:gd name="T28" fmla="*/ 0 w 672"/>
              <a:gd name="T29" fmla="*/ 2147483646 h 295"/>
              <a:gd name="T30" fmla="*/ 2147483646 w 672"/>
              <a:gd name="T31" fmla="*/ 0 h 295"/>
              <a:gd name="T32" fmla="*/ 2147483646 w 672"/>
              <a:gd name="T33" fmla="*/ 0 h 295"/>
              <a:gd name="T34" fmla="*/ 2147483646 w 672"/>
              <a:gd name="T35" fmla="*/ 0 h 295"/>
              <a:gd name="T36" fmla="*/ 2147483646 w 672"/>
              <a:gd name="T37" fmla="*/ 2147483646 h 295"/>
              <a:gd name="T38" fmla="*/ 2147483646 w 672"/>
              <a:gd name="T39" fmla="*/ 2147483646 h 295"/>
              <a:gd name="T40" fmla="*/ 2147483646 w 672"/>
              <a:gd name="T41" fmla="*/ 2147483646 h 295"/>
              <a:gd name="T42" fmla="*/ 2147483646 w 672"/>
              <a:gd name="T43" fmla="*/ 2147483646 h 295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672"/>
              <a:gd name="T67" fmla="*/ 0 h 295"/>
              <a:gd name="T68" fmla="*/ 672 w 672"/>
              <a:gd name="T69" fmla="*/ 295 h 295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672" h="295">
                <a:moveTo>
                  <a:pt x="420" y="295"/>
                </a:moveTo>
                <a:lnTo>
                  <a:pt x="48" y="289"/>
                </a:lnTo>
                <a:lnTo>
                  <a:pt x="30" y="265"/>
                </a:lnTo>
                <a:lnTo>
                  <a:pt x="30" y="253"/>
                </a:lnTo>
                <a:lnTo>
                  <a:pt x="30" y="247"/>
                </a:lnTo>
                <a:lnTo>
                  <a:pt x="36" y="229"/>
                </a:lnTo>
                <a:lnTo>
                  <a:pt x="42" y="229"/>
                </a:lnTo>
                <a:lnTo>
                  <a:pt x="36" y="217"/>
                </a:lnTo>
                <a:lnTo>
                  <a:pt x="42" y="211"/>
                </a:lnTo>
                <a:lnTo>
                  <a:pt x="42" y="205"/>
                </a:lnTo>
                <a:lnTo>
                  <a:pt x="18" y="175"/>
                </a:lnTo>
                <a:lnTo>
                  <a:pt x="30" y="139"/>
                </a:lnTo>
                <a:lnTo>
                  <a:pt x="6" y="109"/>
                </a:lnTo>
                <a:lnTo>
                  <a:pt x="12" y="79"/>
                </a:lnTo>
                <a:lnTo>
                  <a:pt x="0" y="55"/>
                </a:lnTo>
                <a:lnTo>
                  <a:pt x="12" y="0"/>
                </a:lnTo>
                <a:lnTo>
                  <a:pt x="258" y="0"/>
                </a:lnTo>
                <a:lnTo>
                  <a:pt x="672" y="0"/>
                </a:lnTo>
                <a:lnTo>
                  <a:pt x="672" y="85"/>
                </a:lnTo>
                <a:lnTo>
                  <a:pt x="672" y="169"/>
                </a:lnTo>
                <a:lnTo>
                  <a:pt x="420" y="169"/>
                </a:lnTo>
                <a:lnTo>
                  <a:pt x="420" y="295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5" name="Freeform 25"/>
          <p:cNvSpPr>
            <a:spLocks/>
          </p:cNvSpPr>
          <p:nvPr/>
        </p:nvSpPr>
        <p:spPr bwMode="auto">
          <a:xfrm>
            <a:off x="1809750" y="6129338"/>
            <a:ext cx="600075" cy="666750"/>
          </a:xfrm>
          <a:custGeom>
            <a:avLst/>
            <a:gdLst>
              <a:gd name="T0" fmla="*/ 2147483646 w 378"/>
              <a:gd name="T1" fmla="*/ 2147483646 h 420"/>
              <a:gd name="T2" fmla="*/ 2147483646 w 378"/>
              <a:gd name="T3" fmla="*/ 2147483646 h 420"/>
              <a:gd name="T4" fmla="*/ 2147483646 w 378"/>
              <a:gd name="T5" fmla="*/ 2147483646 h 420"/>
              <a:gd name="T6" fmla="*/ 2147483646 w 378"/>
              <a:gd name="T7" fmla="*/ 2147483646 h 420"/>
              <a:gd name="T8" fmla="*/ 2147483646 w 378"/>
              <a:gd name="T9" fmla="*/ 2147483646 h 420"/>
              <a:gd name="T10" fmla="*/ 2147483646 w 378"/>
              <a:gd name="T11" fmla="*/ 2147483646 h 420"/>
              <a:gd name="T12" fmla="*/ 2147483646 w 378"/>
              <a:gd name="T13" fmla="*/ 2147483646 h 420"/>
              <a:gd name="T14" fmla="*/ 2147483646 w 378"/>
              <a:gd name="T15" fmla="*/ 2147483646 h 420"/>
              <a:gd name="T16" fmla="*/ 2147483646 w 378"/>
              <a:gd name="T17" fmla="*/ 2147483646 h 420"/>
              <a:gd name="T18" fmla="*/ 0 w 378"/>
              <a:gd name="T19" fmla="*/ 2147483646 h 420"/>
              <a:gd name="T20" fmla="*/ 2147483646 w 378"/>
              <a:gd name="T21" fmla="*/ 2147483646 h 420"/>
              <a:gd name="T22" fmla="*/ 2147483646 w 378"/>
              <a:gd name="T23" fmla="*/ 2147483646 h 420"/>
              <a:gd name="T24" fmla="*/ 2147483646 w 378"/>
              <a:gd name="T25" fmla="*/ 2147483646 h 420"/>
              <a:gd name="T26" fmla="*/ 2147483646 w 378"/>
              <a:gd name="T27" fmla="*/ 2147483646 h 420"/>
              <a:gd name="T28" fmla="*/ 2147483646 w 378"/>
              <a:gd name="T29" fmla="*/ 0 h 420"/>
              <a:gd name="T30" fmla="*/ 2147483646 w 378"/>
              <a:gd name="T31" fmla="*/ 2147483646 h 420"/>
              <a:gd name="T32" fmla="*/ 2147483646 w 378"/>
              <a:gd name="T33" fmla="*/ 2147483646 h 420"/>
              <a:gd name="T34" fmla="*/ 2147483646 w 378"/>
              <a:gd name="T35" fmla="*/ 2147483646 h 420"/>
              <a:gd name="T36" fmla="*/ 2147483646 w 378"/>
              <a:gd name="T37" fmla="*/ 2147483646 h 420"/>
              <a:gd name="T38" fmla="*/ 2147483646 w 378"/>
              <a:gd name="T39" fmla="*/ 2147483646 h 420"/>
              <a:gd name="T40" fmla="*/ 2147483646 w 378"/>
              <a:gd name="T41" fmla="*/ 2147483646 h 420"/>
              <a:gd name="T42" fmla="*/ 2147483646 w 378"/>
              <a:gd name="T43" fmla="*/ 2147483646 h 420"/>
              <a:gd name="T44" fmla="*/ 2147483646 w 378"/>
              <a:gd name="T45" fmla="*/ 2147483646 h 420"/>
              <a:gd name="T46" fmla="*/ 2147483646 w 378"/>
              <a:gd name="T47" fmla="*/ 2147483646 h 420"/>
              <a:gd name="T48" fmla="*/ 2147483646 w 378"/>
              <a:gd name="T49" fmla="*/ 2147483646 h 420"/>
              <a:gd name="T50" fmla="*/ 2147483646 w 378"/>
              <a:gd name="T51" fmla="*/ 2147483646 h 420"/>
              <a:gd name="T52" fmla="*/ 2147483646 w 378"/>
              <a:gd name="T53" fmla="*/ 2147483646 h 420"/>
              <a:gd name="T54" fmla="*/ 2147483646 w 378"/>
              <a:gd name="T55" fmla="*/ 2147483646 h 420"/>
              <a:gd name="T56" fmla="*/ 2147483646 w 378"/>
              <a:gd name="T57" fmla="*/ 2147483646 h 420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378"/>
              <a:gd name="T88" fmla="*/ 0 h 420"/>
              <a:gd name="T89" fmla="*/ 378 w 378"/>
              <a:gd name="T90" fmla="*/ 420 h 420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378" h="420">
                <a:moveTo>
                  <a:pt x="30" y="420"/>
                </a:moveTo>
                <a:lnTo>
                  <a:pt x="18" y="330"/>
                </a:lnTo>
                <a:lnTo>
                  <a:pt x="18" y="282"/>
                </a:lnTo>
                <a:lnTo>
                  <a:pt x="42" y="264"/>
                </a:lnTo>
                <a:lnTo>
                  <a:pt x="60" y="216"/>
                </a:lnTo>
                <a:lnTo>
                  <a:pt x="108" y="168"/>
                </a:lnTo>
                <a:lnTo>
                  <a:pt x="72" y="108"/>
                </a:lnTo>
                <a:lnTo>
                  <a:pt x="48" y="90"/>
                </a:lnTo>
                <a:lnTo>
                  <a:pt x="6" y="66"/>
                </a:lnTo>
                <a:lnTo>
                  <a:pt x="0" y="54"/>
                </a:lnTo>
                <a:lnTo>
                  <a:pt x="6" y="48"/>
                </a:lnTo>
                <a:lnTo>
                  <a:pt x="6" y="30"/>
                </a:lnTo>
                <a:lnTo>
                  <a:pt x="6" y="12"/>
                </a:lnTo>
                <a:lnTo>
                  <a:pt x="6" y="0"/>
                </a:lnTo>
                <a:lnTo>
                  <a:pt x="378" y="6"/>
                </a:lnTo>
                <a:lnTo>
                  <a:pt x="378" y="246"/>
                </a:lnTo>
                <a:lnTo>
                  <a:pt x="360" y="246"/>
                </a:lnTo>
                <a:lnTo>
                  <a:pt x="324" y="294"/>
                </a:lnTo>
                <a:lnTo>
                  <a:pt x="282" y="306"/>
                </a:lnTo>
                <a:lnTo>
                  <a:pt x="252" y="336"/>
                </a:lnTo>
                <a:lnTo>
                  <a:pt x="204" y="348"/>
                </a:lnTo>
                <a:lnTo>
                  <a:pt x="186" y="348"/>
                </a:lnTo>
                <a:lnTo>
                  <a:pt x="174" y="366"/>
                </a:lnTo>
                <a:lnTo>
                  <a:pt x="168" y="372"/>
                </a:lnTo>
                <a:lnTo>
                  <a:pt x="108" y="408"/>
                </a:lnTo>
                <a:lnTo>
                  <a:pt x="102" y="414"/>
                </a:lnTo>
                <a:lnTo>
                  <a:pt x="48" y="408"/>
                </a:lnTo>
                <a:lnTo>
                  <a:pt x="30" y="420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6" name="Freeform 26"/>
          <p:cNvSpPr>
            <a:spLocks/>
          </p:cNvSpPr>
          <p:nvPr/>
        </p:nvSpPr>
        <p:spPr bwMode="auto">
          <a:xfrm>
            <a:off x="1809750" y="6129338"/>
            <a:ext cx="600075" cy="666750"/>
          </a:xfrm>
          <a:custGeom>
            <a:avLst/>
            <a:gdLst>
              <a:gd name="T0" fmla="*/ 2147483646 w 378"/>
              <a:gd name="T1" fmla="*/ 2147483646 h 420"/>
              <a:gd name="T2" fmla="*/ 2147483646 w 378"/>
              <a:gd name="T3" fmla="*/ 2147483646 h 420"/>
              <a:gd name="T4" fmla="*/ 2147483646 w 378"/>
              <a:gd name="T5" fmla="*/ 2147483646 h 420"/>
              <a:gd name="T6" fmla="*/ 2147483646 w 378"/>
              <a:gd name="T7" fmla="*/ 2147483646 h 420"/>
              <a:gd name="T8" fmla="*/ 2147483646 w 378"/>
              <a:gd name="T9" fmla="*/ 2147483646 h 420"/>
              <a:gd name="T10" fmla="*/ 2147483646 w 378"/>
              <a:gd name="T11" fmla="*/ 2147483646 h 420"/>
              <a:gd name="T12" fmla="*/ 2147483646 w 378"/>
              <a:gd name="T13" fmla="*/ 2147483646 h 420"/>
              <a:gd name="T14" fmla="*/ 2147483646 w 378"/>
              <a:gd name="T15" fmla="*/ 2147483646 h 420"/>
              <a:gd name="T16" fmla="*/ 2147483646 w 378"/>
              <a:gd name="T17" fmla="*/ 2147483646 h 420"/>
              <a:gd name="T18" fmla="*/ 0 w 378"/>
              <a:gd name="T19" fmla="*/ 2147483646 h 420"/>
              <a:gd name="T20" fmla="*/ 2147483646 w 378"/>
              <a:gd name="T21" fmla="*/ 2147483646 h 420"/>
              <a:gd name="T22" fmla="*/ 2147483646 w 378"/>
              <a:gd name="T23" fmla="*/ 2147483646 h 420"/>
              <a:gd name="T24" fmla="*/ 2147483646 w 378"/>
              <a:gd name="T25" fmla="*/ 2147483646 h 420"/>
              <a:gd name="T26" fmla="*/ 2147483646 w 378"/>
              <a:gd name="T27" fmla="*/ 2147483646 h 420"/>
              <a:gd name="T28" fmla="*/ 2147483646 w 378"/>
              <a:gd name="T29" fmla="*/ 0 h 420"/>
              <a:gd name="T30" fmla="*/ 2147483646 w 378"/>
              <a:gd name="T31" fmla="*/ 2147483646 h 420"/>
              <a:gd name="T32" fmla="*/ 2147483646 w 378"/>
              <a:gd name="T33" fmla="*/ 2147483646 h 420"/>
              <a:gd name="T34" fmla="*/ 2147483646 w 378"/>
              <a:gd name="T35" fmla="*/ 2147483646 h 420"/>
              <a:gd name="T36" fmla="*/ 2147483646 w 378"/>
              <a:gd name="T37" fmla="*/ 2147483646 h 420"/>
              <a:gd name="T38" fmla="*/ 2147483646 w 378"/>
              <a:gd name="T39" fmla="*/ 2147483646 h 420"/>
              <a:gd name="T40" fmla="*/ 2147483646 w 378"/>
              <a:gd name="T41" fmla="*/ 2147483646 h 420"/>
              <a:gd name="T42" fmla="*/ 2147483646 w 378"/>
              <a:gd name="T43" fmla="*/ 2147483646 h 420"/>
              <a:gd name="T44" fmla="*/ 2147483646 w 378"/>
              <a:gd name="T45" fmla="*/ 2147483646 h 420"/>
              <a:gd name="T46" fmla="*/ 2147483646 w 378"/>
              <a:gd name="T47" fmla="*/ 2147483646 h 420"/>
              <a:gd name="T48" fmla="*/ 2147483646 w 378"/>
              <a:gd name="T49" fmla="*/ 2147483646 h 420"/>
              <a:gd name="T50" fmla="*/ 2147483646 w 378"/>
              <a:gd name="T51" fmla="*/ 2147483646 h 420"/>
              <a:gd name="T52" fmla="*/ 2147483646 w 378"/>
              <a:gd name="T53" fmla="*/ 2147483646 h 420"/>
              <a:gd name="T54" fmla="*/ 2147483646 w 378"/>
              <a:gd name="T55" fmla="*/ 2147483646 h 420"/>
              <a:gd name="T56" fmla="*/ 2147483646 w 378"/>
              <a:gd name="T57" fmla="*/ 2147483646 h 420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378"/>
              <a:gd name="T88" fmla="*/ 0 h 420"/>
              <a:gd name="T89" fmla="*/ 378 w 378"/>
              <a:gd name="T90" fmla="*/ 420 h 420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378" h="420">
                <a:moveTo>
                  <a:pt x="30" y="420"/>
                </a:moveTo>
                <a:lnTo>
                  <a:pt x="18" y="330"/>
                </a:lnTo>
                <a:lnTo>
                  <a:pt x="18" y="282"/>
                </a:lnTo>
                <a:lnTo>
                  <a:pt x="42" y="264"/>
                </a:lnTo>
                <a:lnTo>
                  <a:pt x="60" y="216"/>
                </a:lnTo>
                <a:lnTo>
                  <a:pt x="108" y="168"/>
                </a:lnTo>
                <a:lnTo>
                  <a:pt x="72" y="108"/>
                </a:lnTo>
                <a:lnTo>
                  <a:pt x="48" y="90"/>
                </a:lnTo>
                <a:lnTo>
                  <a:pt x="6" y="66"/>
                </a:lnTo>
                <a:lnTo>
                  <a:pt x="0" y="54"/>
                </a:lnTo>
                <a:lnTo>
                  <a:pt x="6" y="48"/>
                </a:lnTo>
                <a:lnTo>
                  <a:pt x="6" y="30"/>
                </a:lnTo>
                <a:lnTo>
                  <a:pt x="6" y="12"/>
                </a:lnTo>
                <a:lnTo>
                  <a:pt x="6" y="0"/>
                </a:lnTo>
                <a:lnTo>
                  <a:pt x="378" y="6"/>
                </a:lnTo>
                <a:lnTo>
                  <a:pt x="378" y="246"/>
                </a:lnTo>
                <a:lnTo>
                  <a:pt x="360" y="246"/>
                </a:lnTo>
                <a:lnTo>
                  <a:pt x="324" y="294"/>
                </a:lnTo>
                <a:lnTo>
                  <a:pt x="282" y="306"/>
                </a:lnTo>
                <a:lnTo>
                  <a:pt x="252" y="336"/>
                </a:lnTo>
                <a:lnTo>
                  <a:pt x="204" y="348"/>
                </a:lnTo>
                <a:lnTo>
                  <a:pt x="186" y="348"/>
                </a:lnTo>
                <a:lnTo>
                  <a:pt x="174" y="366"/>
                </a:lnTo>
                <a:lnTo>
                  <a:pt x="168" y="372"/>
                </a:lnTo>
                <a:lnTo>
                  <a:pt x="108" y="408"/>
                </a:lnTo>
                <a:lnTo>
                  <a:pt x="102" y="414"/>
                </a:lnTo>
                <a:lnTo>
                  <a:pt x="48" y="408"/>
                </a:lnTo>
                <a:lnTo>
                  <a:pt x="30" y="420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7" name="Freeform 28"/>
          <p:cNvSpPr>
            <a:spLocks/>
          </p:cNvSpPr>
          <p:nvPr/>
        </p:nvSpPr>
        <p:spPr bwMode="auto">
          <a:xfrm>
            <a:off x="1857375" y="6462713"/>
            <a:ext cx="819150" cy="1066800"/>
          </a:xfrm>
          <a:custGeom>
            <a:avLst/>
            <a:gdLst>
              <a:gd name="T0" fmla="*/ 2147483646 w 516"/>
              <a:gd name="T1" fmla="*/ 2147483646 h 672"/>
              <a:gd name="T2" fmla="*/ 2147483646 w 516"/>
              <a:gd name="T3" fmla="*/ 2147483646 h 672"/>
              <a:gd name="T4" fmla="*/ 2147483646 w 516"/>
              <a:gd name="T5" fmla="*/ 2147483646 h 672"/>
              <a:gd name="T6" fmla="*/ 2147483646 w 516"/>
              <a:gd name="T7" fmla="*/ 2147483646 h 672"/>
              <a:gd name="T8" fmla="*/ 2147483646 w 516"/>
              <a:gd name="T9" fmla="*/ 2147483646 h 672"/>
              <a:gd name="T10" fmla="*/ 2147483646 w 516"/>
              <a:gd name="T11" fmla="*/ 2147483646 h 672"/>
              <a:gd name="T12" fmla="*/ 2147483646 w 516"/>
              <a:gd name="T13" fmla="*/ 2147483646 h 672"/>
              <a:gd name="T14" fmla="*/ 2147483646 w 516"/>
              <a:gd name="T15" fmla="*/ 2147483646 h 672"/>
              <a:gd name="T16" fmla="*/ 2147483646 w 516"/>
              <a:gd name="T17" fmla="*/ 2147483646 h 672"/>
              <a:gd name="T18" fmla="*/ 2147483646 w 516"/>
              <a:gd name="T19" fmla="*/ 2147483646 h 672"/>
              <a:gd name="T20" fmla="*/ 2147483646 w 516"/>
              <a:gd name="T21" fmla="*/ 2147483646 h 672"/>
              <a:gd name="T22" fmla="*/ 2147483646 w 516"/>
              <a:gd name="T23" fmla="*/ 2147483646 h 672"/>
              <a:gd name="T24" fmla="*/ 2147483646 w 516"/>
              <a:gd name="T25" fmla="*/ 2147483646 h 672"/>
              <a:gd name="T26" fmla="*/ 2147483646 w 516"/>
              <a:gd name="T27" fmla="*/ 2147483646 h 672"/>
              <a:gd name="T28" fmla="*/ 2147483646 w 516"/>
              <a:gd name="T29" fmla="*/ 2147483646 h 672"/>
              <a:gd name="T30" fmla="*/ 2147483646 w 516"/>
              <a:gd name="T31" fmla="*/ 2147483646 h 672"/>
              <a:gd name="T32" fmla="*/ 2147483646 w 516"/>
              <a:gd name="T33" fmla="*/ 2147483646 h 672"/>
              <a:gd name="T34" fmla="*/ 2147483646 w 516"/>
              <a:gd name="T35" fmla="*/ 2147483646 h 672"/>
              <a:gd name="T36" fmla="*/ 2147483646 w 516"/>
              <a:gd name="T37" fmla="*/ 2147483646 h 672"/>
              <a:gd name="T38" fmla="*/ 2147483646 w 516"/>
              <a:gd name="T39" fmla="*/ 2147483646 h 672"/>
              <a:gd name="T40" fmla="*/ 2147483646 w 516"/>
              <a:gd name="T41" fmla="*/ 2147483646 h 672"/>
              <a:gd name="T42" fmla="*/ 2147483646 w 516"/>
              <a:gd name="T43" fmla="*/ 2147483646 h 672"/>
              <a:gd name="T44" fmla="*/ 2147483646 w 516"/>
              <a:gd name="T45" fmla="*/ 2147483646 h 672"/>
              <a:gd name="T46" fmla="*/ 2147483646 w 516"/>
              <a:gd name="T47" fmla="*/ 2147483646 h 672"/>
              <a:gd name="T48" fmla="*/ 2147483646 w 516"/>
              <a:gd name="T49" fmla="*/ 2147483646 h 672"/>
              <a:gd name="T50" fmla="*/ 0 w 516"/>
              <a:gd name="T51" fmla="*/ 2147483646 h 672"/>
              <a:gd name="T52" fmla="*/ 2147483646 w 516"/>
              <a:gd name="T53" fmla="*/ 2147483646 h 672"/>
              <a:gd name="T54" fmla="*/ 2147483646 w 516"/>
              <a:gd name="T55" fmla="*/ 2147483646 h 672"/>
              <a:gd name="T56" fmla="*/ 2147483646 w 516"/>
              <a:gd name="T57" fmla="*/ 2147483646 h 672"/>
              <a:gd name="T58" fmla="*/ 2147483646 w 516"/>
              <a:gd name="T59" fmla="*/ 2147483646 h 672"/>
              <a:gd name="T60" fmla="*/ 2147483646 w 516"/>
              <a:gd name="T61" fmla="*/ 2147483646 h 672"/>
              <a:gd name="T62" fmla="*/ 2147483646 w 516"/>
              <a:gd name="T63" fmla="*/ 2147483646 h 672"/>
              <a:gd name="T64" fmla="*/ 2147483646 w 516"/>
              <a:gd name="T65" fmla="*/ 2147483646 h 672"/>
              <a:gd name="T66" fmla="*/ 2147483646 w 516"/>
              <a:gd name="T67" fmla="*/ 2147483646 h 672"/>
              <a:gd name="T68" fmla="*/ 2147483646 w 516"/>
              <a:gd name="T69" fmla="*/ 2147483646 h 672"/>
              <a:gd name="T70" fmla="*/ 2147483646 w 516"/>
              <a:gd name="T71" fmla="*/ 2147483646 h 672"/>
              <a:gd name="T72" fmla="*/ 2147483646 w 516"/>
              <a:gd name="T73" fmla="*/ 2147483646 h 672"/>
              <a:gd name="T74" fmla="*/ 2147483646 w 516"/>
              <a:gd name="T75" fmla="*/ 2147483646 h 672"/>
              <a:gd name="T76" fmla="*/ 2147483646 w 516"/>
              <a:gd name="T77" fmla="*/ 2147483646 h 672"/>
              <a:gd name="T78" fmla="*/ 2147483646 w 516"/>
              <a:gd name="T79" fmla="*/ 2147483646 h 672"/>
              <a:gd name="T80" fmla="*/ 2147483646 w 516"/>
              <a:gd name="T81" fmla="*/ 2147483646 h 672"/>
              <a:gd name="T82" fmla="*/ 2147483646 w 516"/>
              <a:gd name="T83" fmla="*/ 0 h 672"/>
              <a:gd name="T84" fmla="*/ 2147483646 w 516"/>
              <a:gd name="T85" fmla="*/ 0 h 672"/>
              <a:gd name="T86" fmla="*/ 2147483646 w 516"/>
              <a:gd name="T87" fmla="*/ 2147483646 h 672"/>
              <a:gd name="T88" fmla="*/ 2147483646 w 516"/>
              <a:gd name="T89" fmla="*/ 2147483646 h 672"/>
              <a:gd name="T90" fmla="*/ 2147483646 w 516"/>
              <a:gd name="T91" fmla="*/ 2147483646 h 67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516"/>
              <a:gd name="T139" fmla="*/ 0 h 672"/>
              <a:gd name="T140" fmla="*/ 516 w 516"/>
              <a:gd name="T141" fmla="*/ 672 h 67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516" h="672">
                <a:moveTo>
                  <a:pt x="516" y="672"/>
                </a:moveTo>
                <a:lnTo>
                  <a:pt x="360" y="666"/>
                </a:lnTo>
                <a:lnTo>
                  <a:pt x="360" y="636"/>
                </a:lnTo>
                <a:lnTo>
                  <a:pt x="330" y="594"/>
                </a:lnTo>
                <a:lnTo>
                  <a:pt x="312" y="552"/>
                </a:lnTo>
                <a:lnTo>
                  <a:pt x="180" y="510"/>
                </a:lnTo>
                <a:lnTo>
                  <a:pt x="168" y="498"/>
                </a:lnTo>
                <a:lnTo>
                  <a:pt x="144" y="498"/>
                </a:lnTo>
                <a:lnTo>
                  <a:pt x="132" y="492"/>
                </a:lnTo>
                <a:lnTo>
                  <a:pt x="126" y="492"/>
                </a:lnTo>
                <a:lnTo>
                  <a:pt x="90" y="462"/>
                </a:lnTo>
                <a:lnTo>
                  <a:pt x="84" y="456"/>
                </a:lnTo>
                <a:lnTo>
                  <a:pt x="84" y="450"/>
                </a:lnTo>
                <a:lnTo>
                  <a:pt x="78" y="450"/>
                </a:lnTo>
                <a:lnTo>
                  <a:pt x="72" y="450"/>
                </a:lnTo>
                <a:lnTo>
                  <a:pt x="66" y="438"/>
                </a:lnTo>
                <a:lnTo>
                  <a:pt x="66" y="432"/>
                </a:lnTo>
                <a:lnTo>
                  <a:pt x="60" y="420"/>
                </a:lnTo>
                <a:lnTo>
                  <a:pt x="54" y="384"/>
                </a:lnTo>
                <a:lnTo>
                  <a:pt x="54" y="324"/>
                </a:lnTo>
                <a:lnTo>
                  <a:pt x="12" y="282"/>
                </a:lnTo>
                <a:lnTo>
                  <a:pt x="12" y="276"/>
                </a:lnTo>
                <a:lnTo>
                  <a:pt x="12" y="270"/>
                </a:lnTo>
                <a:lnTo>
                  <a:pt x="6" y="258"/>
                </a:lnTo>
                <a:lnTo>
                  <a:pt x="12" y="234"/>
                </a:lnTo>
                <a:lnTo>
                  <a:pt x="0" y="210"/>
                </a:lnTo>
                <a:lnTo>
                  <a:pt x="18" y="198"/>
                </a:lnTo>
                <a:lnTo>
                  <a:pt x="72" y="204"/>
                </a:lnTo>
                <a:lnTo>
                  <a:pt x="78" y="198"/>
                </a:lnTo>
                <a:lnTo>
                  <a:pt x="138" y="162"/>
                </a:lnTo>
                <a:lnTo>
                  <a:pt x="144" y="156"/>
                </a:lnTo>
                <a:lnTo>
                  <a:pt x="156" y="138"/>
                </a:lnTo>
                <a:lnTo>
                  <a:pt x="174" y="138"/>
                </a:lnTo>
                <a:lnTo>
                  <a:pt x="222" y="126"/>
                </a:lnTo>
                <a:lnTo>
                  <a:pt x="252" y="96"/>
                </a:lnTo>
                <a:lnTo>
                  <a:pt x="294" y="84"/>
                </a:lnTo>
                <a:lnTo>
                  <a:pt x="330" y="36"/>
                </a:lnTo>
                <a:lnTo>
                  <a:pt x="348" y="36"/>
                </a:lnTo>
                <a:lnTo>
                  <a:pt x="378" y="24"/>
                </a:lnTo>
                <a:lnTo>
                  <a:pt x="390" y="24"/>
                </a:lnTo>
                <a:lnTo>
                  <a:pt x="402" y="6"/>
                </a:lnTo>
                <a:lnTo>
                  <a:pt x="426" y="0"/>
                </a:lnTo>
                <a:lnTo>
                  <a:pt x="432" y="0"/>
                </a:lnTo>
                <a:lnTo>
                  <a:pt x="516" y="12"/>
                </a:lnTo>
                <a:lnTo>
                  <a:pt x="516" y="378"/>
                </a:lnTo>
                <a:lnTo>
                  <a:pt x="516" y="672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" name="Freeform 29"/>
          <p:cNvSpPr>
            <a:spLocks/>
          </p:cNvSpPr>
          <p:nvPr/>
        </p:nvSpPr>
        <p:spPr bwMode="auto">
          <a:xfrm>
            <a:off x="1857375" y="6462713"/>
            <a:ext cx="819150" cy="1066800"/>
          </a:xfrm>
          <a:custGeom>
            <a:avLst/>
            <a:gdLst>
              <a:gd name="T0" fmla="*/ 2147483646 w 516"/>
              <a:gd name="T1" fmla="*/ 2147483646 h 672"/>
              <a:gd name="T2" fmla="*/ 2147483646 w 516"/>
              <a:gd name="T3" fmla="*/ 2147483646 h 672"/>
              <a:gd name="T4" fmla="*/ 2147483646 w 516"/>
              <a:gd name="T5" fmla="*/ 2147483646 h 672"/>
              <a:gd name="T6" fmla="*/ 2147483646 w 516"/>
              <a:gd name="T7" fmla="*/ 2147483646 h 672"/>
              <a:gd name="T8" fmla="*/ 2147483646 w 516"/>
              <a:gd name="T9" fmla="*/ 2147483646 h 672"/>
              <a:gd name="T10" fmla="*/ 2147483646 w 516"/>
              <a:gd name="T11" fmla="*/ 2147483646 h 672"/>
              <a:gd name="T12" fmla="*/ 2147483646 w 516"/>
              <a:gd name="T13" fmla="*/ 2147483646 h 672"/>
              <a:gd name="T14" fmla="*/ 2147483646 w 516"/>
              <a:gd name="T15" fmla="*/ 2147483646 h 672"/>
              <a:gd name="T16" fmla="*/ 2147483646 w 516"/>
              <a:gd name="T17" fmla="*/ 2147483646 h 672"/>
              <a:gd name="T18" fmla="*/ 2147483646 w 516"/>
              <a:gd name="T19" fmla="*/ 2147483646 h 672"/>
              <a:gd name="T20" fmla="*/ 2147483646 w 516"/>
              <a:gd name="T21" fmla="*/ 2147483646 h 672"/>
              <a:gd name="T22" fmla="*/ 2147483646 w 516"/>
              <a:gd name="T23" fmla="*/ 2147483646 h 672"/>
              <a:gd name="T24" fmla="*/ 2147483646 w 516"/>
              <a:gd name="T25" fmla="*/ 2147483646 h 672"/>
              <a:gd name="T26" fmla="*/ 2147483646 w 516"/>
              <a:gd name="T27" fmla="*/ 2147483646 h 672"/>
              <a:gd name="T28" fmla="*/ 2147483646 w 516"/>
              <a:gd name="T29" fmla="*/ 2147483646 h 672"/>
              <a:gd name="T30" fmla="*/ 2147483646 w 516"/>
              <a:gd name="T31" fmla="*/ 2147483646 h 672"/>
              <a:gd name="T32" fmla="*/ 2147483646 w 516"/>
              <a:gd name="T33" fmla="*/ 2147483646 h 672"/>
              <a:gd name="T34" fmla="*/ 2147483646 w 516"/>
              <a:gd name="T35" fmla="*/ 2147483646 h 672"/>
              <a:gd name="T36" fmla="*/ 2147483646 w 516"/>
              <a:gd name="T37" fmla="*/ 2147483646 h 672"/>
              <a:gd name="T38" fmla="*/ 2147483646 w 516"/>
              <a:gd name="T39" fmla="*/ 2147483646 h 672"/>
              <a:gd name="T40" fmla="*/ 2147483646 w 516"/>
              <a:gd name="T41" fmla="*/ 2147483646 h 672"/>
              <a:gd name="T42" fmla="*/ 2147483646 w 516"/>
              <a:gd name="T43" fmla="*/ 2147483646 h 672"/>
              <a:gd name="T44" fmla="*/ 2147483646 w 516"/>
              <a:gd name="T45" fmla="*/ 2147483646 h 672"/>
              <a:gd name="T46" fmla="*/ 2147483646 w 516"/>
              <a:gd name="T47" fmla="*/ 2147483646 h 672"/>
              <a:gd name="T48" fmla="*/ 2147483646 w 516"/>
              <a:gd name="T49" fmla="*/ 2147483646 h 672"/>
              <a:gd name="T50" fmla="*/ 0 w 516"/>
              <a:gd name="T51" fmla="*/ 2147483646 h 672"/>
              <a:gd name="T52" fmla="*/ 2147483646 w 516"/>
              <a:gd name="T53" fmla="*/ 2147483646 h 672"/>
              <a:gd name="T54" fmla="*/ 2147483646 w 516"/>
              <a:gd name="T55" fmla="*/ 2147483646 h 672"/>
              <a:gd name="T56" fmla="*/ 2147483646 w 516"/>
              <a:gd name="T57" fmla="*/ 2147483646 h 672"/>
              <a:gd name="T58" fmla="*/ 2147483646 w 516"/>
              <a:gd name="T59" fmla="*/ 2147483646 h 672"/>
              <a:gd name="T60" fmla="*/ 2147483646 w 516"/>
              <a:gd name="T61" fmla="*/ 2147483646 h 672"/>
              <a:gd name="T62" fmla="*/ 2147483646 w 516"/>
              <a:gd name="T63" fmla="*/ 2147483646 h 672"/>
              <a:gd name="T64" fmla="*/ 2147483646 w 516"/>
              <a:gd name="T65" fmla="*/ 2147483646 h 672"/>
              <a:gd name="T66" fmla="*/ 2147483646 w 516"/>
              <a:gd name="T67" fmla="*/ 2147483646 h 672"/>
              <a:gd name="T68" fmla="*/ 2147483646 w 516"/>
              <a:gd name="T69" fmla="*/ 2147483646 h 672"/>
              <a:gd name="T70" fmla="*/ 2147483646 w 516"/>
              <a:gd name="T71" fmla="*/ 2147483646 h 672"/>
              <a:gd name="T72" fmla="*/ 2147483646 w 516"/>
              <a:gd name="T73" fmla="*/ 2147483646 h 672"/>
              <a:gd name="T74" fmla="*/ 2147483646 w 516"/>
              <a:gd name="T75" fmla="*/ 2147483646 h 672"/>
              <a:gd name="T76" fmla="*/ 2147483646 w 516"/>
              <a:gd name="T77" fmla="*/ 2147483646 h 672"/>
              <a:gd name="T78" fmla="*/ 2147483646 w 516"/>
              <a:gd name="T79" fmla="*/ 2147483646 h 672"/>
              <a:gd name="T80" fmla="*/ 2147483646 w 516"/>
              <a:gd name="T81" fmla="*/ 2147483646 h 672"/>
              <a:gd name="T82" fmla="*/ 2147483646 w 516"/>
              <a:gd name="T83" fmla="*/ 0 h 672"/>
              <a:gd name="T84" fmla="*/ 2147483646 w 516"/>
              <a:gd name="T85" fmla="*/ 0 h 672"/>
              <a:gd name="T86" fmla="*/ 2147483646 w 516"/>
              <a:gd name="T87" fmla="*/ 2147483646 h 672"/>
              <a:gd name="T88" fmla="*/ 2147483646 w 516"/>
              <a:gd name="T89" fmla="*/ 2147483646 h 672"/>
              <a:gd name="T90" fmla="*/ 2147483646 w 516"/>
              <a:gd name="T91" fmla="*/ 2147483646 h 67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516"/>
              <a:gd name="T139" fmla="*/ 0 h 672"/>
              <a:gd name="T140" fmla="*/ 516 w 516"/>
              <a:gd name="T141" fmla="*/ 672 h 67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516" h="672">
                <a:moveTo>
                  <a:pt x="516" y="672"/>
                </a:moveTo>
                <a:lnTo>
                  <a:pt x="360" y="666"/>
                </a:lnTo>
                <a:lnTo>
                  <a:pt x="360" y="636"/>
                </a:lnTo>
                <a:lnTo>
                  <a:pt x="330" y="594"/>
                </a:lnTo>
                <a:lnTo>
                  <a:pt x="312" y="552"/>
                </a:lnTo>
                <a:lnTo>
                  <a:pt x="180" y="510"/>
                </a:lnTo>
                <a:lnTo>
                  <a:pt x="168" y="498"/>
                </a:lnTo>
                <a:lnTo>
                  <a:pt x="144" y="498"/>
                </a:lnTo>
                <a:lnTo>
                  <a:pt x="132" y="492"/>
                </a:lnTo>
                <a:lnTo>
                  <a:pt x="126" y="492"/>
                </a:lnTo>
                <a:lnTo>
                  <a:pt x="90" y="462"/>
                </a:lnTo>
                <a:lnTo>
                  <a:pt x="84" y="456"/>
                </a:lnTo>
                <a:lnTo>
                  <a:pt x="84" y="450"/>
                </a:lnTo>
                <a:lnTo>
                  <a:pt x="78" y="450"/>
                </a:lnTo>
                <a:lnTo>
                  <a:pt x="72" y="450"/>
                </a:lnTo>
                <a:lnTo>
                  <a:pt x="66" y="438"/>
                </a:lnTo>
                <a:lnTo>
                  <a:pt x="66" y="432"/>
                </a:lnTo>
                <a:lnTo>
                  <a:pt x="60" y="420"/>
                </a:lnTo>
                <a:lnTo>
                  <a:pt x="54" y="384"/>
                </a:lnTo>
                <a:lnTo>
                  <a:pt x="54" y="324"/>
                </a:lnTo>
                <a:lnTo>
                  <a:pt x="12" y="282"/>
                </a:lnTo>
                <a:lnTo>
                  <a:pt x="12" y="276"/>
                </a:lnTo>
                <a:lnTo>
                  <a:pt x="12" y="270"/>
                </a:lnTo>
                <a:lnTo>
                  <a:pt x="6" y="258"/>
                </a:lnTo>
                <a:lnTo>
                  <a:pt x="12" y="234"/>
                </a:lnTo>
                <a:lnTo>
                  <a:pt x="0" y="210"/>
                </a:lnTo>
                <a:lnTo>
                  <a:pt x="18" y="198"/>
                </a:lnTo>
                <a:lnTo>
                  <a:pt x="72" y="204"/>
                </a:lnTo>
                <a:lnTo>
                  <a:pt x="78" y="198"/>
                </a:lnTo>
                <a:lnTo>
                  <a:pt x="138" y="162"/>
                </a:lnTo>
                <a:lnTo>
                  <a:pt x="144" y="156"/>
                </a:lnTo>
                <a:lnTo>
                  <a:pt x="156" y="138"/>
                </a:lnTo>
                <a:lnTo>
                  <a:pt x="174" y="138"/>
                </a:lnTo>
                <a:lnTo>
                  <a:pt x="222" y="126"/>
                </a:lnTo>
                <a:lnTo>
                  <a:pt x="252" y="96"/>
                </a:lnTo>
                <a:lnTo>
                  <a:pt x="294" y="84"/>
                </a:lnTo>
                <a:lnTo>
                  <a:pt x="330" y="36"/>
                </a:lnTo>
                <a:lnTo>
                  <a:pt x="348" y="36"/>
                </a:lnTo>
                <a:lnTo>
                  <a:pt x="378" y="24"/>
                </a:lnTo>
                <a:lnTo>
                  <a:pt x="390" y="24"/>
                </a:lnTo>
                <a:lnTo>
                  <a:pt x="402" y="6"/>
                </a:lnTo>
                <a:lnTo>
                  <a:pt x="426" y="0"/>
                </a:lnTo>
                <a:lnTo>
                  <a:pt x="432" y="0"/>
                </a:lnTo>
                <a:lnTo>
                  <a:pt x="516" y="12"/>
                </a:lnTo>
                <a:lnTo>
                  <a:pt x="516" y="378"/>
                </a:lnTo>
                <a:lnTo>
                  <a:pt x="516" y="672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" name="Freeform 31"/>
          <p:cNvSpPr>
            <a:spLocks/>
          </p:cNvSpPr>
          <p:nvPr/>
        </p:nvSpPr>
        <p:spPr bwMode="auto">
          <a:xfrm>
            <a:off x="1381125" y="4337050"/>
            <a:ext cx="514350" cy="933450"/>
          </a:xfrm>
          <a:custGeom>
            <a:avLst/>
            <a:gdLst>
              <a:gd name="T0" fmla="*/ 2147483646 w 324"/>
              <a:gd name="T1" fmla="*/ 2147483646 h 588"/>
              <a:gd name="T2" fmla="*/ 2147483646 w 324"/>
              <a:gd name="T3" fmla="*/ 2147483646 h 588"/>
              <a:gd name="T4" fmla="*/ 2147483646 w 324"/>
              <a:gd name="T5" fmla="*/ 2147483646 h 588"/>
              <a:gd name="T6" fmla="*/ 2147483646 w 324"/>
              <a:gd name="T7" fmla="*/ 2147483646 h 588"/>
              <a:gd name="T8" fmla="*/ 2147483646 w 324"/>
              <a:gd name="T9" fmla="*/ 2147483646 h 588"/>
              <a:gd name="T10" fmla="*/ 2147483646 w 324"/>
              <a:gd name="T11" fmla="*/ 2147483646 h 588"/>
              <a:gd name="T12" fmla="*/ 2147483646 w 324"/>
              <a:gd name="T13" fmla="*/ 2147483646 h 588"/>
              <a:gd name="T14" fmla="*/ 2147483646 w 324"/>
              <a:gd name="T15" fmla="*/ 2147483646 h 588"/>
              <a:gd name="T16" fmla="*/ 2147483646 w 324"/>
              <a:gd name="T17" fmla="*/ 2147483646 h 588"/>
              <a:gd name="T18" fmla="*/ 2147483646 w 324"/>
              <a:gd name="T19" fmla="*/ 2147483646 h 588"/>
              <a:gd name="T20" fmla="*/ 2147483646 w 324"/>
              <a:gd name="T21" fmla="*/ 2147483646 h 588"/>
              <a:gd name="T22" fmla="*/ 2147483646 w 324"/>
              <a:gd name="T23" fmla="*/ 2147483646 h 588"/>
              <a:gd name="T24" fmla="*/ 2147483646 w 324"/>
              <a:gd name="T25" fmla="*/ 2147483646 h 588"/>
              <a:gd name="T26" fmla="*/ 2147483646 w 324"/>
              <a:gd name="T27" fmla="*/ 2147483646 h 588"/>
              <a:gd name="T28" fmla="*/ 2147483646 w 324"/>
              <a:gd name="T29" fmla="*/ 2147483646 h 588"/>
              <a:gd name="T30" fmla="*/ 0 w 324"/>
              <a:gd name="T31" fmla="*/ 2147483646 h 588"/>
              <a:gd name="T32" fmla="*/ 2147483646 w 324"/>
              <a:gd name="T33" fmla="*/ 2147483646 h 588"/>
              <a:gd name="T34" fmla="*/ 2147483646 w 324"/>
              <a:gd name="T35" fmla="*/ 2147483646 h 588"/>
              <a:gd name="T36" fmla="*/ 2147483646 w 324"/>
              <a:gd name="T37" fmla="*/ 2147483646 h 588"/>
              <a:gd name="T38" fmla="*/ 2147483646 w 324"/>
              <a:gd name="T39" fmla="*/ 2147483646 h 588"/>
              <a:gd name="T40" fmla="*/ 2147483646 w 324"/>
              <a:gd name="T41" fmla="*/ 2147483646 h 588"/>
              <a:gd name="T42" fmla="*/ 2147483646 w 324"/>
              <a:gd name="T43" fmla="*/ 2147483646 h 588"/>
              <a:gd name="T44" fmla="*/ 2147483646 w 324"/>
              <a:gd name="T45" fmla="*/ 2147483646 h 588"/>
              <a:gd name="T46" fmla="*/ 2147483646 w 324"/>
              <a:gd name="T47" fmla="*/ 2147483646 h 588"/>
              <a:gd name="T48" fmla="*/ 2147483646 w 324"/>
              <a:gd name="T49" fmla="*/ 2147483646 h 588"/>
              <a:gd name="T50" fmla="*/ 2147483646 w 324"/>
              <a:gd name="T51" fmla="*/ 2147483646 h 588"/>
              <a:gd name="T52" fmla="*/ 2147483646 w 324"/>
              <a:gd name="T53" fmla="*/ 2147483646 h 588"/>
              <a:gd name="T54" fmla="*/ 2147483646 w 324"/>
              <a:gd name="T55" fmla="*/ 0 h 588"/>
              <a:gd name="T56" fmla="*/ 2147483646 w 324"/>
              <a:gd name="T57" fmla="*/ 2147483646 h 588"/>
              <a:gd name="T58" fmla="*/ 2147483646 w 324"/>
              <a:gd name="T59" fmla="*/ 2147483646 h 588"/>
              <a:gd name="T60" fmla="*/ 2147483646 w 324"/>
              <a:gd name="T61" fmla="*/ 2147483646 h 588"/>
              <a:gd name="T62" fmla="*/ 2147483646 w 324"/>
              <a:gd name="T63" fmla="*/ 2147483646 h 588"/>
              <a:gd name="T64" fmla="*/ 2147483646 w 324"/>
              <a:gd name="T65" fmla="*/ 2147483646 h 588"/>
              <a:gd name="T66" fmla="*/ 2147483646 w 324"/>
              <a:gd name="T67" fmla="*/ 2147483646 h 588"/>
              <a:gd name="T68" fmla="*/ 2147483646 w 324"/>
              <a:gd name="T69" fmla="*/ 2147483646 h 588"/>
              <a:gd name="T70" fmla="*/ 2147483646 w 324"/>
              <a:gd name="T71" fmla="*/ 2147483646 h 588"/>
              <a:gd name="T72" fmla="*/ 2147483646 w 324"/>
              <a:gd name="T73" fmla="*/ 2147483646 h 588"/>
              <a:gd name="T74" fmla="*/ 2147483646 w 324"/>
              <a:gd name="T75" fmla="*/ 2147483646 h 588"/>
              <a:gd name="T76" fmla="*/ 2147483646 w 324"/>
              <a:gd name="T77" fmla="*/ 2147483646 h 588"/>
              <a:gd name="T78" fmla="*/ 2147483646 w 324"/>
              <a:gd name="T79" fmla="*/ 2147483646 h 588"/>
              <a:gd name="T80" fmla="*/ 2147483646 w 324"/>
              <a:gd name="T81" fmla="*/ 2147483646 h 588"/>
              <a:gd name="T82" fmla="*/ 2147483646 w 324"/>
              <a:gd name="T83" fmla="*/ 2147483646 h 588"/>
              <a:gd name="T84" fmla="*/ 2147483646 w 324"/>
              <a:gd name="T85" fmla="*/ 2147483646 h 588"/>
              <a:gd name="T86" fmla="*/ 2147483646 w 324"/>
              <a:gd name="T87" fmla="*/ 2147483646 h 588"/>
              <a:gd name="T88" fmla="*/ 2147483646 w 324"/>
              <a:gd name="T89" fmla="*/ 2147483646 h 588"/>
              <a:gd name="T90" fmla="*/ 2147483646 w 324"/>
              <a:gd name="T91" fmla="*/ 2147483646 h 588"/>
              <a:gd name="T92" fmla="*/ 2147483646 w 324"/>
              <a:gd name="T93" fmla="*/ 2147483646 h 58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324"/>
              <a:gd name="T142" fmla="*/ 0 h 588"/>
              <a:gd name="T143" fmla="*/ 324 w 324"/>
              <a:gd name="T144" fmla="*/ 588 h 58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324" h="588">
                <a:moveTo>
                  <a:pt x="132" y="588"/>
                </a:moveTo>
                <a:lnTo>
                  <a:pt x="126" y="576"/>
                </a:lnTo>
                <a:lnTo>
                  <a:pt x="102" y="564"/>
                </a:lnTo>
                <a:lnTo>
                  <a:pt x="90" y="564"/>
                </a:lnTo>
                <a:lnTo>
                  <a:pt x="66" y="558"/>
                </a:lnTo>
                <a:lnTo>
                  <a:pt x="36" y="546"/>
                </a:lnTo>
                <a:lnTo>
                  <a:pt x="36" y="540"/>
                </a:lnTo>
                <a:lnTo>
                  <a:pt x="30" y="534"/>
                </a:lnTo>
                <a:lnTo>
                  <a:pt x="30" y="528"/>
                </a:lnTo>
                <a:lnTo>
                  <a:pt x="54" y="498"/>
                </a:lnTo>
                <a:lnTo>
                  <a:pt x="54" y="480"/>
                </a:lnTo>
                <a:lnTo>
                  <a:pt x="48" y="468"/>
                </a:lnTo>
                <a:lnTo>
                  <a:pt x="36" y="432"/>
                </a:lnTo>
                <a:lnTo>
                  <a:pt x="18" y="426"/>
                </a:lnTo>
                <a:lnTo>
                  <a:pt x="0" y="408"/>
                </a:lnTo>
                <a:lnTo>
                  <a:pt x="12" y="390"/>
                </a:lnTo>
                <a:lnTo>
                  <a:pt x="12" y="384"/>
                </a:lnTo>
                <a:lnTo>
                  <a:pt x="6" y="378"/>
                </a:lnTo>
                <a:lnTo>
                  <a:pt x="18" y="366"/>
                </a:lnTo>
                <a:lnTo>
                  <a:pt x="24" y="360"/>
                </a:lnTo>
                <a:lnTo>
                  <a:pt x="36" y="360"/>
                </a:lnTo>
                <a:lnTo>
                  <a:pt x="42" y="354"/>
                </a:lnTo>
                <a:lnTo>
                  <a:pt x="48" y="348"/>
                </a:lnTo>
                <a:lnTo>
                  <a:pt x="60" y="336"/>
                </a:lnTo>
                <a:lnTo>
                  <a:pt x="66" y="0"/>
                </a:lnTo>
                <a:lnTo>
                  <a:pt x="318" y="6"/>
                </a:lnTo>
                <a:lnTo>
                  <a:pt x="312" y="336"/>
                </a:lnTo>
                <a:lnTo>
                  <a:pt x="324" y="342"/>
                </a:lnTo>
                <a:lnTo>
                  <a:pt x="318" y="498"/>
                </a:lnTo>
                <a:lnTo>
                  <a:pt x="288" y="492"/>
                </a:lnTo>
                <a:lnTo>
                  <a:pt x="288" y="504"/>
                </a:lnTo>
                <a:lnTo>
                  <a:pt x="276" y="510"/>
                </a:lnTo>
                <a:lnTo>
                  <a:pt x="270" y="528"/>
                </a:lnTo>
                <a:lnTo>
                  <a:pt x="252" y="522"/>
                </a:lnTo>
                <a:lnTo>
                  <a:pt x="246" y="510"/>
                </a:lnTo>
                <a:lnTo>
                  <a:pt x="228" y="516"/>
                </a:lnTo>
                <a:lnTo>
                  <a:pt x="210" y="516"/>
                </a:lnTo>
                <a:lnTo>
                  <a:pt x="198" y="534"/>
                </a:lnTo>
                <a:lnTo>
                  <a:pt x="198" y="540"/>
                </a:lnTo>
                <a:lnTo>
                  <a:pt x="186" y="540"/>
                </a:lnTo>
                <a:lnTo>
                  <a:pt x="186" y="558"/>
                </a:lnTo>
                <a:lnTo>
                  <a:pt x="204" y="588"/>
                </a:lnTo>
                <a:lnTo>
                  <a:pt x="132" y="588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0" name="Freeform 32"/>
          <p:cNvSpPr>
            <a:spLocks/>
          </p:cNvSpPr>
          <p:nvPr/>
        </p:nvSpPr>
        <p:spPr bwMode="auto">
          <a:xfrm>
            <a:off x="1381125" y="4337050"/>
            <a:ext cx="514350" cy="933450"/>
          </a:xfrm>
          <a:custGeom>
            <a:avLst/>
            <a:gdLst>
              <a:gd name="T0" fmla="*/ 2147483646 w 324"/>
              <a:gd name="T1" fmla="*/ 2147483646 h 588"/>
              <a:gd name="T2" fmla="*/ 2147483646 w 324"/>
              <a:gd name="T3" fmla="*/ 2147483646 h 588"/>
              <a:gd name="T4" fmla="*/ 2147483646 w 324"/>
              <a:gd name="T5" fmla="*/ 2147483646 h 588"/>
              <a:gd name="T6" fmla="*/ 2147483646 w 324"/>
              <a:gd name="T7" fmla="*/ 2147483646 h 588"/>
              <a:gd name="T8" fmla="*/ 2147483646 w 324"/>
              <a:gd name="T9" fmla="*/ 2147483646 h 588"/>
              <a:gd name="T10" fmla="*/ 2147483646 w 324"/>
              <a:gd name="T11" fmla="*/ 2147483646 h 588"/>
              <a:gd name="T12" fmla="*/ 2147483646 w 324"/>
              <a:gd name="T13" fmla="*/ 2147483646 h 588"/>
              <a:gd name="T14" fmla="*/ 2147483646 w 324"/>
              <a:gd name="T15" fmla="*/ 2147483646 h 588"/>
              <a:gd name="T16" fmla="*/ 2147483646 w 324"/>
              <a:gd name="T17" fmla="*/ 2147483646 h 588"/>
              <a:gd name="T18" fmla="*/ 2147483646 w 324"/>
              <a:gd name="T19" fmla="*/ 2147483646 h 588"/>
              <a:gd name="T20" fmla="*/ 2147483646 w 324"/>
              <a:gd name="T21" fmla="*/ 2147483646 h 588"/>
              <a:gd name="T22" fmla="*/ 2147483646 w 324"/>
              <a:gd name="T23" fmla="*/ 2147483646 h 588"/>
              <a:gd name="T24" fmla="*/ 2147483646 w 324"/>
              <a:gd name="T25" fmla="*/ 2147483646 h 588"/>
              <a:gd name="T26" fmla="*/ 2147483646 w 324"/>
              <a:gd name="T27" fmla="*/ 2147483646 h 588"/>
              <a:gd name="T28" fmla="*/ 2147483646 w 324"/>
              <a:gd name="T29" fmla="*/ 2147483646 h 588"/>
              <a:gd name="T30" fmla="*/ 0 w 324"/>
              <a:gd name="T31" fmla="*/ 2147483646 h 588"/>
              <a:gd name="T32" fmla="*/ 2147483646 w 324"/>
              <a:gd name="T33" fmla="*/ 2147483646 h 588"/>
              <a:gd name="T34" fmla="*/ 2147483646 w 324"/>
              <a:gd name="T35" fmla="*/ 2147483646 h 588"/>
              <a:gd name="T36" fmla="*/ 2147483646 w 324"/>
              <a:gd name="T37" fmla="*/ 2147483646 h 588"/>
              <a:gd name="T38" fmla="*/ 2147483646 w 324"/>
              <a:gd name="T39" fmla="*/ 2147483646 h 588"/>
              <a:gd name="T40" fmla="*/ 2147483646 w 324"/>
              <a:gd name="T41" fmla="*/ 2147483646 h 588"/>
              <a:gd name="T42" fmla="*/ 2147483646 w 324"/>
              <a:gd name="T43" fmla="*/ 2147483646 h 588"/>
              <a:gd name="T44" fmla="*/ 2147483646 w 324"/>
              <a:gd name="T45" fmla="*/ 2147483646 h 588"/>
              <a:gd name="T46" fmla="*/ 2147483646 w 324"/>
              <a:gd name="T47" fmla="*/ 2147483646 h 588"/>
              <a:gd name="T48" fmla="*/ 2147483646 w 324"/>
              <a:gd name="T49" fmla="*/ 2147483646 h 588"/>
              <a:gd name="T50" fmla="*/ 2147483646 w 324"/>
              <a:gd name="T51" fmla="*/ 2147483646 h 588"/>
              <a:gd name="T52" fmla="*/ 2147483646 w 324"/>
              <a:gd name="T53" fmla="*/ 2147483646 h 588"/>
              <a:gd name="T54" fmla="*/ 2147483646 w 324"/>
              <a:gd name="T55" fmla="*/ 0 h 588"/>
              <a:gd name="T56" fmla="*/ 2147483646 w 324"/>
              <a:gd name="T57" fmla="*/ 2147483646 h 588"/>
              <a:gd name="T58" fmla="*/ 2147483646 w 324"/>
              <a:gd name="T59" fmla="*/ 2147483646 h 588"/>
              <a:gd name="T60" fmla="*/ 2147483646 w 324"/>
              <a:gd name="T61" fmla="*/ 2147483646 h 588"/>
              <a:gd name="T62" fmla="*/ 2147483646 w 324"/>
              <a:gd name="T63" fmla="*/ 2147483646 h 588"/>
              <a:gd name="T64" fmla="*/ 2147483646 w 324"/>
              <a:gd name="T65" fmla="*/ 2147483646 h 588"/>
              <a:gd name="T66" fmla="*/ 2147483646 w 324"/>
              <a:gd name="T67" fmla="*/ 2147483646 h 588"/>
              <a:gd name="T68" fmla="*/ 2147483646 w 324"/>
              <a:gd name="T69" fmla="*/ 2147483646 h 588"/>
              <a:gd name="T70" fmla="*/ 2147483646 w 324"/>
              <a:gd name="T71" fmla="*/ 2147483646 h 588"/>
              <a:gd name="T72" fmla="*/ 2147483646 w 324"/>
              <a:gd name="T73" fmla="*/ 2147483646 h 588"/>
              <a:gd name="T74" fmla="*/ 2147483646 w 324"/>
              <a:gd name="T75" fmla="*/ 2147483646 h 588"/>
              <a:gd name="T76" fmla="*/ 2147483646 w 324"/>
              <a:gd name="T77" fmla="*/ 2147483646 h 588"/>
              <a:gd name="T78" fmla="*/ 2147483646 w 324"/>
              <a:gd name="T79" fmla="*/ 2147483646 h 588"/>
              <a:gd name="T80" fmla="*/ 2147483646 w 324"/>
              <a:gd name="T81" fmla="*/ 2147483646 h 588"/>
              <a:gd name="T82" fmla="*/ 2147483646 w 324"/>
              <a:gd name="T83" fmla="*/ 2147483646 h 588"/>
              <a:gd name="T84" fmla="*/ 2147483646 w 324"/>
              <a:gd name="T85" fmla="*/ 2147483646 h 588"/>
              <a:gd name="T86" fmla="*/ 2147483646 w 324"/>
              <a:gd name="T87" fmla="*/ 2147483646 h 588"/>
              <a:gd name="T88" fmla="*/ 2147483646 w 324"/>
              <a:gd name="T89" fmla="*/ 2147483646 h 588"/>
              <a:gd name="T90" fmla="*/ 2147483646 w 324"/>
              <a:gd name="T91" fmla="*/ 2147483646 h 588"/>
              <a:gd name="T92" fmla="*/ 2147483646 w 324"/>
              <a:gd name="T93" fmla="*/ 2147483646 h 58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324"/>
              <a:gd name="T142" fmla="*/ 0 h 588"/>
              <a:gd name="T143" fmla="*/ 324 w 324"/>
              <a:gd name="T144" fmla="*/ 588 h 58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324" h="588">
                <a:moveTo>
                  <a:pt x="132" y="588"/>
                </a:moveTo>
                <a:lnTo>
                  <a:pt x="126" y="576"/>
                </a:lnTo>
                <a:lnTo>
                  <a:pt x="102" y="564"/>
                </a:lnTo>
                <a:lnTo>
                  <a:pt x="90" y="564"/>
                </a:lnTo>
                <a:lnTo>
                  <a:pt x="66" y="558"/>
                </a:lnTo>
                <a:lnTo>
                  <a:pt x="36" y="546"/>
                </a:lnTo>
                <a:lnTo>
                  <a:pt x="36" y="540"/>
                </a:lnTo>
                <a:lnTo>
                  <a:pt x="30" y="534"/>
                </a:lnTo>
                <a:lnTo>
                  <a:pt x="30" y="528"/>
                </a:lnTo>
                <a:lnTo>
                  <a:pt x="54" y="498"/>
                </a:lnTo>
                <a:lnTo>
                  <a:pt x="54" y="480"/>
                </a:lnTo>
                <a:lnTo>
                  <a:pt x="48" y="468"/>
                </a:lnTo>
                <a:lnTo>
                  <a:pt x="36" y="432"/>
                </a:lnTo>
                <a:lnTo>
                  <a:pt x="18" y="426"/>
                </a:lnTo>
                <a:lnTo>
                  <a:pt x="0" y="408"/>
                </a:lnTo>
                <a:lnTo>
                  <a:pt x="12" y="390"/>
                </a:lnTo>
                <a:lnTo>
                  <a:pt x="12" y="384"/>
                </a:lnTo>
                <a:lnTo>
                  <a:pt x="6" y="378"/>
                </a:lnTo>
                <a:lnTo>
                  <a:pt x="18" y="366"/>
                </a:lnTo>
                <a:lnTo>
                  <a:pt x="24" y="360"/>
                </a:lnTo>
                <a:lnTo>
                  <a:pt x="36" y="360"/>
                </a:lnTo>
                <a:lnTo>
                  <a:pt x="42" y="354"/>
                </a:lnTo>
                <a:lnTo>
                  <a:pt x="48" y="348"/>
                </a:lnTo>
                <a:lnTo>
                  <a:pt x="60" y="336"/>
                </a:lnTo>
                <a:lnTo>
                  <a:pt x="66" y="0"/>
                </a:lnTo>
                <a:lnTo>
                  <a:pt x="318" y="6"/>
                </a:lnTo>
                <a:lnTo>
                  <a:pt x="312" y="336"/>
                </a:lnTo>
                <a:lnTo>
                  <a:pt x="324" y="342"/>
                </a:lnTo>
                <a:lnTo>
                  <a:pt x="318" y="498"/>
                </a:lnTo>
                <a:lnTo>
                  <a:pt x="288" y="492"/>
                </a:lnTo>
                <a:lnTo>
                  <a:pt x="288" y="504"/>
                </a:lnTo>
                <a:lnTo>
                  <a:pt x="276" y="510"/>
                </a:lnTo>
                <a:lnTo>
                  <a:pt x="270" y="528"/>
                </a:lnTo>
                <a:lnTo>
                  <a:pt x="252" y="522"/>
                </a:lnTo>
                <a:lnTo>
                  <a:pt x="246" y="510"/>
                </a:lnTo>
                <a:lnTo>
                  <a:pt x="228" y="516"/>
                </a:lnTo>
                <a:lnTo>
                  <a:pt x="210" y="516"/>
                </a:lnTo>
                <a:lnTo>
                  <a:pt x="198" y="534"/>
                </a:lnTo>
                <a:lnTo>
                  <a:pt x="198" y="540"/>
                </a:lnTo>
                <a:lnTo>
                  <a:pt x="186" y="540"/>
                </a:lnTo>
                <a:lnTo>
                  <a:pt x="186" y="558"/>
                </a:lnTo>
                <a:lnTo>
                  <a:pt x="204" y="588"/>
                </a:lnTo>
                <a:lnTo>
                  <a:pt x="132" y="588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1" name="Freeform 34"/>
          <p:cNvSpPr>
            <a:spLocks/>
          </p:cNvSpPr>
          <p:nvPr/>
        </p:nvSpPr>
        <p:spPr bwMode="auto">
          <a:xfrm>
            <a:off x="876300" y="4327525"/>
            <a:ext cx="609600" cy="876300"/>
          </a:xfrm>
          <a:custGeom>
            <a:avLst/>
            <a:gdLst>
              <a:gd name="T0" fmla="*/ 2147483646 w 384"/>
              <a:gd name="T1" fmla="*/ 2147483646 h 552"/>
              <a:gd name="T2" fmla="*/ 2147483646 w 384"/>
              <a:gd name="T3" fmla="*/ 2147483646 h 552"/>
              <a:gd name="T4" fmla="*/ 2147483646 w 384"/>
              <a:gd name="T5" fmla="*/ 2147483646 h 552"/>
              <a:gd name="T6" fmla="*/ 2147483646 w 384"/>
              <a:gd name="T7" fmla="*/ 2147483646 h 552"/>
              <a:gd name="T8" fmla="*/ 2147483646 w 384"/>
              <a:gd name="T9" fmla="*/ 2147483646 h 552"/>
              <a:gd name="T10" fmla="*/ 2147483646 w 384"/>
              <a:gd name="T11" fmla="*/ 2147483646 h 552"/>
              <a:gd name="T12" fmla="*/ 2147483646 w 384"/>
              <a:gd name="T13" fmla="*/ 2147483646 h 552"/>
              <a:gd name="T14" fmla="*/ 2147483646 w 384"/>
              <a:gd name="T15" fmla="*/ 2147483646 h 552"/>
              <a:gd name="T16" fmla="*/ 2147483646 w 384"/>
              <a:gd name="T17" fmla="*/ 2147483646 h 552"/>
              <a:gd name="T18" fmla="*/ 2147483646 w 384"/>
              <a:gd name="T19" fmla="*/ 2147483646 h 552"/>
              <a:gd name="T20" fmla="*/ 2147483646 w 384"/>
              <a:gd name="T21" fmla="*/ 2147483646 h 552"/>
              <a:gd name="T22" fmla="*/ 2147483646 w 384"/>
              <a:gd name="T23" fmla="*/ 2147483646 h 552"/>
              <a:gd name="T24" fmla="*/ 2147483646 w 384"/>
              <a:gd name="T25" fmla="*/ 2147483646 h 552"/>
              <a:gd name="T26" fmla="*/ 2147483646 w 384"/>
              <a:gd name="T27" fmla="*/ 2147483646 h 552"/>
              <a:gd name="T28" fmla="*/ 2147483646 w 384"/>
              <a:gd name="T29" fmla="*/ 2147483646 h 552"/>
              <a:gd name="T30" fmla="*/ 2147483646 w 384"/>
              <a:gd name="T31" fmla="*/ 2147483646 h 552"/>
              <a:gd name="T32" fmla="*/ 2147483646 w 384"/>
              <a:gd name="T33" fmla="*/ 2147483646 h 552"/>
              <a:gd name="T34" fmla="*/ 2147483646 w 384"/>
              <a:gd name="T35" fmla="*/ 2147483646 h 552"/>
              <a:gd name="T36" fmla="*/ 2147483646 w 384"/>
              <a:gd name="T37" fmla="*/ 2147483646 h 552"/>
              <a:gd name="T38" fmla="*/ 2147483646 w 384"/>
              <a:gd name="T39" fmla="*/ 2147483646 h 552"/>
              <a:gd name="T40" fmla="*/ 2147483646 w 384"/>
              <a:gd name="T41" fmla="*/ 2147483646 h 552"/>
              <a:gd name="T42" fmla="*/ 2147483646 w 384"/>
              <a:gd name="T43" fmla="*/ 2147483646 h 552"/>
              <a:gd name="T44" fmla="*/ 2147483646 w 384"/>
              <a:gd name="T45" fmla="*/ 2147483646 h 552"/>
              <a:gd name="T46" fmla="*/ 2147483646 w 384"/>
              <a:gd name="T47" fmla="*/ 2147483646 h 552"/>
              <a:gd name="T48" fmla="*/ 2147483646 w 384"/>
              <a:gd name="T49" fmla="*/ 2147483646 h 552"/>
              <a:gd name="T50" fmla="*/ 2147483646 w 384"/>
              <a:gd name="T51" fmla="*/ 2147483646 h 552"/>
              <a:gd name="T52" fmla="*/ 2147483646 w 384"/>
              <a:gd name="T53" fmla="*/ 2147483646 h 552"/>
              <a:gd name="T54" fmla="*/ 0 w 384"/>
              <a:gd name="T55" fmla="*/ 2147483646 h 552"/>
              <a:gd name="T56" fmla="*/ 0 w 384"/>
              <a:gd name="T57" fmla="*/ 2147483646 h 552"/>
              <a:gd name="T58" fmla="*/ 2147483646 w 384"/>
              <a:gd name="T59" fmla="*/ 2147483646 h 552"/>
              <a:gd name="T60" fmla="*/ 2147483646 w 384"/>
              <a:gd name="T61" fmla="*/ 2147483646 h 552"/>
              <a:gd name="T62" fmla="*/ 2147483646 w 384"/>
              <a:gd name="T63" fmla="*/ 2147483646 h 552"/>
              <a:gd name="T64" fmla="*/ 2147483646 w 384"/>
              <a:gd name="T65" fmla="*/ 2147483646 h 552"/>
              <a:gd name="T66" fmla="*/ 2147483646 w 384"/>
              <a:gd name="T67" fmla="*/ 2147483646 h 552"/>
              <a:gd name="T68" fmla="*/ 2147483646 w 384"/>
              <a:gd name="T69" fmla="*/ 2147483646 h 552"/>
              <a:gd name="T70" fmla="*/ 2147483646 w 384"/>
              <a:gd name="T71" fmla="*/ 2147483646 h 552"/>
              <a:gd name="T72" fmla="*/ 2147483646 w 384"/>
              <a:gd name="T73" fmla="*/ 2147483646 h 552"/>
              <a:gd name="T74" fmla="*/ 2147483646 w 384"/>
              <a:gd name="T75" fmla="*/ 0 h 552"/>
              <a:gd name="T76" fmla="*/ 2147483646 w 384"/>
              <a:gd name="T77" fmla="*/ 2147483646 h 552"/>
              <a:gd name="T78" fmla="*/ 2147483646 w 384"/>
              <a:gd name="T79" fmla="*/ 2147483646 h 552"/>
              <a:gd name="T80" fmla="*/ 2147483646 w 384"/>
              <a:gd name="T81" fmla="*/ 2147483646 h 552"/>
              <a:gd name="T82" fmla="*/ 2147483646 w 384"/>
              <a:gd name="T83" fmla="*/ 2147483646 h 552"/>
              <a:gd name="T84" fmla="*/ 2147483646 w 384"/>
              <a:gd name="T85" fmla="*/ 2147483646 h 552"/>
              <a:gd name="T86" fmla="*/ 2147483646 w 384"/>
              <a:gd name="T87" fmla="*/ 2147483646 h 552"/>
              <a:gd name="T88" fmla="*/ 2147483646 w 384"/>
              <a:gd name="T89" fmla="*/ 2147483646 h 552"/>
              <a:gd name="T90" fmla="*/ 2147483646 w 384"/>
              <a:gd name="T91" fmla="*/ 2147483646 h 552"/>
              <a:gd name="T92" fmla="*/ 2147483646 w 384"/>
              <a:gd name="T93" fmla="*/ 2147483646 h 552"/>
              <a:gd name="T94" fmla="*/ 2147483646 w 384"/>
              <a:gd name="T95" fmla="*/ 2147483646 h 552"/>
              <a:gd name="T96" fmla="*/ 2147483646 w 384"/>
              <a:gd name="T97" fmla="*/ 2147483646 h 552"/>
              <a:gd name="T98" fmla="*/ 2147483646 w 384"/>
              <a:gd name="T99" fmla="*/ 2147483646 h 552"/>
              <a:gd name="T100" fmla="*/ 2147483646 w 384"/>
              <a:gd name="T101" fmla="*/ 2147483646 h 552"/>
              <a:gd name="T102" fmla="*/ 2147483646 w 384"/>
              <a:gd name="T103" fmla="*/ 2147483646 h 552"/>
              <a:gd name="T104" fmla="*/ 2147483646 w 384"/>
              <a:gd name="T105" fmla="*/ 2147483646 h 552"/>
              <a:gd name="T106" fmla="*/ 2147483646 w 384"/>
              <a:gd name="T107" fmla="*/ 2147483646 h 552"/>
              <a:gd name="T108" fmla="*/ 2147483646 w 384"/>
              <a:gd name="T109" fmla="*/ 2147483646 h 552"/>
              <a:gd name="T110" fmla="*/ 2147483646 w 384"/>
              <a:gd name="T111" fmla="*/ 2147483646 h 552"/>
              <a:gd name="T112" fmla="*/ 2147483646 w 384"/>
              <a:gd name="T113" fmla="*/ 2147483646 h 552"/>
              <a:gd name="T114" fmla="*/ 2147483646 w 384"/>
              <a:gd name="T115" fmla="*/ 2147483646 h 552"/>
              <a:gd name="T116" fmla="*/ 2147483646 w 384"/>
              <a:gd name="T117" fmla="*/ 2147483646 h 552"/>
              <a:gd name="T118" fmla="*/ 2147483646 w 384"/>
              <a:gd name="T119" fmla="*/ 2147483646 h 552"/>
              <a:gd name="T120" fmla="*/ 2147483646 w 384"/>
              <a:gd name="T121" fmla="*/ 2147483646 h 552"/>
              <a:gd name="T122" fmla="*/ 2147483646 w 384"/>
              <a:gd name="T123" fmla="*/ 2147483646 h 55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84"/>
              <a:gd name="T187" fmla="*/ 0 h 552"/>
              <a:gd name="T188" fmla="*/ 384 w 384"/>
              <a:gd name="T189" fmla="*/ 552 h 55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84" h="552">
                <a:moveTo>
                  <a:pt x="354" y="552"/>
                </a:moveTo>
                <a:lnTo>
                  <a:pt x="336" y="552"/>
                </a:lnTo>
                <a:lnTo>
                  <a:pt x="330" y="546"/>
                </a:lnTo>
                <a:lnTo>
                  <a:pt x="318" y="534"/>
                </a:lnTo>
                <a:lnTo>
                  <a:pt x="300" y="516"/>
                </a:lnTo>
                <a:lnTo>
                  <a:pt x="294" y="516"/>
                </a:lnTo>
                <a:lnTo>
                  <a:pt x="276" y="486"/>
                </a:lnTo>
                <a:lnTo>
                  <a:pt x="252" y="474"/>
                </a:lnTo>
                <a:lnTo>
                  <a:pt x="246" y="450"/>
                </a:lnTo>
                <a:lnTo>
                  <a:pt x="222" y="444"/>
                </a:lnTo>
                <a:lnTo>
                  <a:pt x="186" y="426"/>
                </a:lnTo>
                <a:lnTo>
                  <a:pt x="150" y="390"/>
                </a:lnTo>
                <a:lnTo>
                  <a:pt x="138" y="384"/>
                </a:lnTo>
                <a:lnTo>
                  <a:pt x="138" y="366"/>
                </a:lnTo>
                <a:lnTo>
                  <a:pt x="132" y="354"/>
                </a:lnTo>
                <a:lnTo>
                  <a:pt x="126" y="312"/>
                </a:lnTo>
                <a:lnTo>
                  <a:pt x="126" y="306"/>
                </a:lnTo>
                <a:lnTo>
                  <a:pt x="108" y="294"/>
                </a:lnTo>
                <a:lnTo>
                  <a:pt x="114" y="282"/>
                </a:lnTo>
                <a:lnTo>
                  <a:pt x="114" y="276"/>
                </a:lnTo>
                <a:lnTo>
                  <a:pt x="114" y="270"/>
                </a:lnTo>
                <a:lnTo>
                  <a:pt x="114" y="264"/>
                </a:lnTo>
                <a:lnTo>
                  <a:pt x="108" y="252"/>
                </a:lnTo>
                <a:lnTo>
                  <a:pt x="84" y="222"/>
                </a:lnTo>
                <a:lnTo>
                  <a:pt x="30" y="198"/>
                </a:lnTo>
                <a:lnTo>
                  <a:pt x="24" y="186"/>
                </a:lnTo>
                <a:lnTo>
                  <a:pt x="0" y="180"/>
                </a:lnTo>
                <a:lnTo>
                  <a:pt x="0" y="156"/>
                </a:lnTo>
                <a:lnTo>
                  <a:pt x="30" y="78"/>
                </a:lnTo>
                <a:lnTo>
                  <a:pt x="30" y="72"/>
                </a:lnTo>
                <a:lnTo>
                  <a:pt x="30" y="66"/>
                </a:lnTo>
                <a:lnTo>
                  <a:pt x="36" y="48"/>
                </a:lnTo>
                <a:lnTo>
                  <a:pt x="36" y="36"/>
                </a:lnTo>
                <a:lnTo>
                  <a:pt x="36" y="30"/>
                </a:lnTo>
                <a:lnTo>
                  <a:pt x="48" y="6"/>
                </a:lnTo>
                <a:lnTo>
                  <a:pt x="54" y="6"/>
                </a:lnTo>
                <a:lnTo>
                  <a:pt x="66" y="0"/>
                </a:lnTo>
                <a:lnTo>
                  <a:pt x="306" y="6"/>
                </a:lnTo>
                <a:lnTo>
                  <a:pt x="384" y="6"/>
                </a:lnTo>
                <a:lnTo>
                  <a:pt x="378" y="342"/>
                </a:lnTo>
                <a:lnTo>
                  <a:pt x="366" y="354"/>
                </a:lnTo>
                <a:lnTo>
                  <a:pt x="360" y="360"/>
                </a:lnTo>
                <a:lnTo>
                  <a:pt x="354" y="366"/>
                </a:lnTo>
                <a:lnTo>
                  <a:pt x="342" y="366"/>
                </a:lnTo>
                <a:lnTo>
                  <a:pt x="336" y="372"/>
                </a:lnTo>
                <a:lnTo>
                  <a:pt x="324" y="384"/>
                </a:lnTo>
                <a:lnTo>
                  <a:pt x="330" y="390"/>
                </a:lnTo>
                <a:lnTo>
                  <a:pt x="330" y="396"/>
                </a:lnTo>
                <a:lnTo>
                  <a:pt x="318" y="414"/>
                </a:lnTo>
                <a:lnTo>
                  <a:pt x="336" y="432"/>
                </a:lnTo>
                <a:lnTo>
                  <a:pt x="354" y="438"/>
                </a:lnTo>
                <a:lnTo>
                  <a:pt x="366" y="474"/>
                </a:lnTo>
                <a:lnTo>
                  <a:pt x="372" y="486"/>
                </a:lnTo>
                <a:lnTo>
                  <a:pt x="372" y="504"/>
                </a:lnTo>
                <a:lnTo>
                  <a:pt x="348" y="534"/>
                </a:lnTo>
                <a:lnTo>
                  <a:pt x="348" y="540"/>
                </a:lnTo>
                <a:lnTo>
                  <a:pt x="354" y="546"/>
                </a:lnTo>
                <a:lnTo>
                  <a:pt x="354" y="552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Freeform 35"/>
          <p:cNvSpPr>
            <a:spLocks/>
          </p:cNvSpPr>
          <p:nvPr/>
        </p:nvSpPr>
        <p:spPr bwMode="auto">
          <a:xfrm>
            <a:off x="876300" y="4327525"/>
            <a:ext cx="609600" cy="876300"/>
          </a:xfrm>
          <a:custGeom>
            <a:avLst/>
            <a:gdLst>
              <a:gd name="T0" fmla="*/ 2147483646 w 384"/>
              <a:gd name="T1" fmla="*/ 2147483646 h 552"/>
              <a:gd name="T2" fmla="*/ 2147483646 w 384"/>
              <a:gd name="T3" fmla="*/ 2147483646 h 552"/>
              <a:gd name="T4" fmla="*/ 2147483646 w 384"/>
              <a:gd name="T5" fmla="*/ 2147483646 h 552"/>
              <a:gd name="T6" fmla="*/ 2147483646 w 384"/>
              <a:gd name="T7" fmla="*/ 2147483646 h 552"/>
              <a:gd name="T8" fmla="*/ 2147483646 w 384"/>
              <a:gd name="T9" fmla="*/ 2147483646 h 552"/>
              <a:gd name="T10" fmla="*/ 2147483646 w 384"/>
              <a:gd name="T11" fmla="*/ 2147483646 h 552"/>
              <a:gd name="T12" fmla="*/ 2147483646 w 384"/>
              <a:gd name="T13" fmla="*/ 2147483646 h 552"/>
              <a:gd name="T14" fmla="*/ 2147483646 w 384"/>
              <a:gd name="T15" fmla="*/ 2147483646 h 552"/>
              <a:gd name="T16" fmla="*/ 2147483646 w 384"/>
              <a:gd name="T17" fmla="*/ 2147483646 h 552"/>
              <a:gd name="T18" fmla="*/ 2147483646 w 384"/>
              <a:gd name="T19" fmla="*/ 2147483646 h 552"/>
              <a:gd name="T20" fmla="*/ 2147483646 w 384"/>
              <a:gd name="T21" fmla="*/ 2147483646 h 552"/>
              <a:gd name="T22" fmla="*/ 2147483646 w 384"/>
              <a:gd name="T23" fmla="*/ 2147483646 h 552"/>
              <a:gd name="T24" fmla="*/ 2147483646 w 384"/>
              <a:gd name="T25" fmla="*/ 2147483646 h 552"/>
              <a:gd name="T26" fmla="*/ 2147483646 w 384"/>
              <a:gd name="T27" fmla="*/ 2147483646 h 552"/>
              <a:gd name="T28" fmla="*/ 2147483646 w 384"/>
              <a:gd name="T29" fmla="*/ 2147483646 h 552"/>
              <a:gd name="T30" fmla="*/ 2147483646 w 384"/>
              <a:gd name="T31" fmla="*/ 2147483646 h 552"/>
              <a:gd name="T32" fmla="*/ 2147483646 w 384"/>
              <a:gd name="T33" fmla="*/ 2147483646 h 552"/>
              <a:gd name="T34" fmla="*/ 2147483646 w 384"/>
              <a:gd name="T35" fmla="*/ 2147483646 h 552"/>
              <a:gd name="T36" fmla="*/ 2147483646 w 384"/>
              <a:gd name="T37" fmla="*/ 2147483646 h 552"/>
              <a:gd name="T38" fmla="*/ 2147483646 w 384"/>
              <a:gd name="T39" fmla="*/ 2147483646 h 552"/>
              <a:gd name="T40" fmla="*/ 2147483646 w 384"/>
              <a:gd name="T41" fmla="*/ 2147483646 h 552"/>
              <a:gd name="T42" fmla="*/ 2147483646 w 384"/>
              <a:gd name="T43" fmla="*/ 2147483646 h 552"/>
              <a:gd name="T44" fmla="*/ 2147483646 w 384"/>
              <a:gd name="T45" fmla="*/ 2147483646 h 552"/>
              <a:gd name="T46" fmla="*/ 2147483646 w 384"/>
              <a:gd name="T47" fmla="*/ 2147483646 h 552"/>
              <a:gd name="T48" fmla="*/ 2147483646 w 384"/>
              <a:gd name="T49" fmla="*/ 2147483646 h 552"/>
              <a:gd name="T50" fmla="*/ 2147483646 w 384"/>
              <a:gd name="T51" fmla="*/ 2147483646 h 552"/>
              <a:gd name="T52" fmla="*/ 2147483646 w 384"/>
              <a:gd name="T53" fmla="*/ 2147483646 h 552"/>
              <a:gd name="T54" fmla="*/ 0 w 384"/>
              <a:gd name="T55" fmla="*/ 2147483646 h 552"/>
              <a:gd name="T56" fmla="*/ 0 w 384"/>
              <a:gd name="T57" fmla="*/ 2147483646 h 552"/>
              <a:gd name="T58" fmla="*/ 2147483646 w 384"/>
              <a:gd name="T59" fmla="*/ 2147483646 h 552"/>
              <a:gd name="T60" fmla="*/ 2147483646 w 384"/>
              <a:gd name="T61" fmla="*/ 2147483646 h 552"/>
              <a:gd name="T62" fmla="*/ 2147483646 w 384"/>
              <a:gd name="T63" fmla="*/ 2147483646 h 552"/>
              <a:gd name="T64" fmla="*/ 2147483646 w 384"/>
              <a:gd name="T65" fmla="*/ 2147483646 h 552"/>
              <a:gd name="T66" fmla="*/ 2147483646 w 384"/>
              <a:gd name="T67" fmla="*/ 2147483646 h 552"/>
              <a:gd name="T68" fmla="*/ 2147483646 w 384"/>
              <a:gd name="T69" fmla="*/ 2147483646 h 552"/>
              <a:gd name="T70" fmla="*/ 2147483646 w 384"/>
              <a:gd name="T71" fmla="*/ 2147483646 h 552"/>
              <a:gd name="T72" fmla="*/ 2147483646 w 384"/>
              <a:gd name="T73" fmla="*/ 2147483646 h 552"/>
              <a:gd name="T74" fmla="*/ 2147483646 w 384"/>
              <a:gd name="T75" fmla="*/ 0 h 552"/>
              <a:gd name="T76" fmla="*/ 2147483646 w 384"/>
              <a:gd name="T77" fmla="*/ 2147483646 h 552"/>
              <a:gd name="T78" fmla="*/ 2147483646 w 384"/>
              <a:gd name="T79" fmla="*/ 2147483646 h 552"/>
              <a:gd name="T80" fmla="*/ 2147483646 w 384"/>
              <a:gd name="T81" fmla="*/ 2147483646 h 552"/>
              <a:gd name="T82" fmla="*/ 2147483646 w 384"/>
              <a:gd name="T83" fmla="*/ 2147483646 h 552"/>
              <a:gd name="T84" fmla="*/ 2147483646 w 384"/>
              <a:gd name="T85" fmla="*/ 2147483646 h 552"/>
              <a:gd name="T86" fmla="*/ 2147483646 w 384"/>
              <a:gd name="T87" fmla="*/ 2147483646 h 552"/>
              <a:gd name="T88" fmla="*/ 2147483646 w 384"/>
              <a:gd name="T89" fmla="*/ 2147483646 h 552"/>
              <a:gd name="T90" fmla="*/ 2147483646 w 384"/>
              <a:gd name="T91" fmla="*/ 2147483646 h 552"/>
              <a:gd name="T92" fmla="*/ 2147483646 w 384"/>
              <a:gd name="T93" fmla="*/ 2147483646 h 552"/>
              <a:gd name="T94" fmla="*/ 2147483646 w 384"/>
              <a:gd name="T95" fmla="*/ 2147483646 h 552"/>
              <a:gd name="T96" fmla="*/ 2147483646 w 384"/>
              <a:gd name="T97" fmla="*/ 2147483646 h 552"/>
              <a:gd name="T98" fmla="*/ 2147483646 w 384"/>
              <a:gd name="T99" fmla="*/ 2147483646 h 552"/>
              <a:gd name="T100" fmla="*/ 2147483646 w 384"/>
              <a:gd name="T101" fmla="*/ 2147483646 h 552"/>
              <a:gd name="T102" fmla="*/ 2147483646 w 384"/>
              <a:gd name="T103" fmla="*/ 2147483646 h 552"/>
              <a:gd name="T104" fmla="*/ 2147483646 w 384"/>
              <a:gd name="T105" fmla="*/ 2147483646 h 552"/>
              <a:gd name="T106" fmla="*/ 2147483646 w 384"/>
              <a:gd name="T107" fmla="*/ 2147483646 h 552"/>
              <a:gd name="T108" fmla="*/ 2147483646 w 384"/>
              <a:gd name="T109" fmla="*/ 2147483646 h 552"/>
              <a:gd name="T110" fmla="*/ 2147483646 w 384"/>
              <a:gd name="T111" fmla="*/ 2147483646 h 552"/>
              <a:gd name="T112" fmla="*/ 2147483646 w 384"/>
              <a:gd name="T113" fmla="*/ 2147483646 h 552"/>
              <a:gd name="T114" fmla="*/ 2147483646 w 384"/>
              <a:gd name="T115" fmla="*/ 2147483646 h 552"/>
              <a:gd name="T116" fmla="*/ 2147483646 w 384"/>
              <a:gd name="T117" fmla="*/ 2147483646 h 552"/>
              <a:gd name="T118" fmla="*/ 2147483646 w 384"/>
              <a:gd name="T119" fmla="*/ 2147483646 h 552"/>
              <a:gd name="T120" fmla="*/ 2147483646 w 384"/>
              <a:gd name="T121" fmla="*/ 2147483646 h 552"/>
              <a:gd name="T122" fmla="*/ 2147483646 w 384"/>
              <a:gd name="T123" fmla="*/ 2147483646 h 55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84"/>
              <a:gd name="T187" fmla="*/ 0 h 552"/>
              <a:gd name="T188" fmla="*/ 384 w 384"/>
              <a:gd name="T189" fmla="*/ 552 h 55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84" h="552">
                <a:moveTo>
                  <a:pt x="354" y="552"/>
                </a:moveTo>
                <a:lnTo>
                  <a:pt x="336" y="552"/>
                </a:lnTo>
                <a:lnTo>
                  <a:pt x="330" y="546"/>
                </a:lnTo>
                <a:lnTo>
                  <a:pt x="318" y="534"/>
                </a:lnTo>
                <a:lnTo>
                  <a:pt x="300" y="516"/>
                </a:lnTo>
                <a:lnTo>
                  <a:pt x="294" y="516"/>
                </a:lnTo>
                <a:lnTo>
                  <a:pt x="276" y="486"/>
                </a:lnTo>
                <a:lnTo>
                  <a:pt x="252" y="474"/>
                </a:lnTo>
                <a:lnTo>
                  <a:pt x="246" y="450"/>
                </a:lnTo>
                <a:lnTo>
                  <a:pt x="222" y="444"/>
                </a:lnTo>
                <a:lnTo>
                  <a:pt x="186" y="426"/>
                </a:lnTo>
                <a:lnTo>
                  <a:pt x="150" y="390"/>
                </a:lnTo>
                <a:lnTo>
                  <a:pt x="138" y="384"/>
                </a:lnTo>
                <a:lnTo>
                  <a:pt x="138" y="366"/>
                </a:lnTo>
                <a:lnTo>
                  <a:pt x="132" y="354"/>
                </a:lnTo>
                <a:lnTo>
                  <a:pt x="126" y="312"/>
                </a:lnTo>
                <a:lnTo>
                  <a:pt x="126" y="306"/>
                </a:lnTo>
                <a:lnTo>
                  <a:pt x="108" y="294"/>
                </a:lnTo>
                <a:lnTo>
                  <a:pt x="114" y="282"/>
                </a:lnTo>
                <a:lnTo>
                  <a:pt x="114" y="276"/>
                </a:lnTo>
                <a:lnTo>
                  <a:pt x="114" y="270"/>
                </a:lnTo>
                <a:lnTo>
                  <a:pt x="114" y="264"/>
                </a:lnTo>
                <a:lnTo>
                  <a:pt x="108" y="252"/>
                </a:lnTo>
                <a:lnTo>
                  <a:pt x="84" y="222"/>
                </a:lnTo>
                <a:lnTo>
                  <a:pt x="30" y="198"/>
                </a:lnTo>
                <a:lnTo>
                  <a:pt x="24" y="186"/>
                </a:lnTo>
                <a:lnTo>
                  <a:pt x="0" y="180"/>
                </a:lnTo>
                <a:lnTo>
                  <a:pt x="0" y="156"/>
                </a:lnTo>
                <a:lnTo>
                  <a:pt x="30" y="78"/>
                </a:lnTo>
                <a:lnTo>
                  <a:pt x="30" y="72"/>
                </a:lnTo>
                <a:lnTo>
                  <a:pt x="30" y="66"/>
                </a:lnTo>
                <a:lnTo>
                  <a:pt x="36" y="48"/>
                </a:lnTo>
                <a:lnTo>
                  <a:pt x="36" y="36"/>
                </a:lnTo>
                <a:lnTo>
                  <a:pt x="36" y="30"/>
                </a:lnTo>
                <a:lnTo>
                  <a:pt x="48" y="6"/>
                </a:lnTo>
                <a:lnTo>
                  <a:pt x="54" y="6"/>
                </a:lnTo>
                <a:lnTo>
                  <a:pt x="66" y="0"/>
                </a:lnTo>
                <a:lnTo>
                  <a:pt x="306" y="6"/>
                </a:lnTo>
                <a:lnTo>
                  <a:pt x="384" y="6"/>
                </a:lnTo>
                <a:lnTo>
                  <a:pt x="378" y="342"/>
                </a:lnTo>
                <a:lnTo>
                  <a:pt x="366" y="354"/>
                </a:lnTo>
                <a:lnTo>
                  <a:pt x="360" y="360"/>
                </a:lnTo>
                <a:lnTo>
                  <a:pt x="354" y="366"/>
                </a:lnTo>
                <a:lnTo>
                  <a:pt x="342" y="366"/>
                </a:lnTo>
                <a:lnTo>
                  <a:pt x="336" y="372"/>
                </a:lnTo>
                <a:lnTo>
                  <a:pt x="324" y="384"/>
                </a:lnTo>
                <a:lnTo>
                  <a:pt x="330" y="390"/>
                </a:lnTo>
                <a:lnTo>
                  <a:pt x="330" y="396"/>
                </a:lnTo>
                <a:lnTo>
                  <a:pt x="318" y="414"/>
                </a:lnTo>
                <a:lnTo>
                  <a:pt x="336" y="432"/>
                </a:lnTo>
                <a:lnTo>
                  <a:pt x="354" y="438"/>
                </a:lnTo>
                <a:lnTo>
                  <a:pt x="366" y="474"/>
                </a:lnTo>
                <a:lnTo>
                  <a:pt x="372" y="486"/>
                </a:lnTo>
                <a:lnTo>
                  <a:pt x="372" y="504"/>
                </a:lnTo>
                <a:lnTo>
                  <a:pt x="348" y="534"/>
                </a:lnTo>
                <a:lnTo>
                  <a:pt x="348" y="540"/>
                </a:lnTo>
                <a:lnTo>
                  <a:pt x="354" y="546"/>
                </a:lnTo>
                <a:lnTo>
                  <a:pt x="354" y="552"/>
                </a:lnTo>
                <a:close/>
              </a:path>
            </a:pathLst>
          </a:custGeom>
          <a:solidFill>
            <a:srgbClr val="FF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73" name="Freeform 37"/>
          <p:cNvSpPr>
            <a:spLocks/>
          </p:cNvSpPr>
          <p:nvPr/>
        </p:nvSpPr>
        <p:spPr bwMode="auto">
          <a:xfrm>
            <a:off x="1590675" y="5118100"/>
            <a:ext cx="561975" cy="552450"/>
          </a:xfrm>
          <a:custGeom>
            <a:avLst/>
            <a:gdLst>
              <a:gd name="T0" fmla="*/ 2147483646 w 354"/>
              <a:gd name="T1" fmla="*/ 2147483646 h 348"/>
              <a:gd name="T2" fmla="*/ 2147483646 w 354"/>
              <a:gd name="T3" fmla="*/ 2147483646 h 348"/>
              <a:gd name="T4" fmla="*/ 2147483646 w 354"/>
              <a:gd name="T5" fmla="*/ 2147483646 h 348"/>
              <a:gd name="T6" fmla="*/ 2147483646 w 354"/>
              <a:gd name="T7" fmla="*/ 2147483646 h 348"/>
              <a:gd name="T8" fmla="*/ 2147483646 w 354"/>
              <a:gd name="T9" fmla="*/ 2147483646 h 348"/>
              <a:gd name="T10" fmla="*/ 2147483646 w 354"/>
              <a:gd name="T11" fmla="*/ 2147483646 h 348"/>
              <a:gd name="T12" fmla="*/ 2147483646 w 354"/>
              <a:gd name="T13" fmla="*/ 2147483646 h 348"/>
              <a:gd name="T14" fmla="*/ 2147483646 w 354"/>
              <a:gd name="T15" fmla="*/ 2147483646 h 348"/>
              <a:gd name="T16" fmla="*/ 2147483646 w 354"/>
              <a:gd name="T17" fmla="*/ 2147483646 h 348"/>
              <a:gd name="T18" fmla="*/ 2147483646 w 354"/>
              <a:gd name="T19" fmla="*/ 2147483646 h 348"/>
              <a:gd name="T20" fmla="*/ 2147483646 w 354"/>
              <a:gd name="T21" fmla="*/ 2147483646 h 348"/>
              <a:gd name="T22" fmla="*/ 0 w 354"/>
              <a:gd name="T23" fmla="*/ 2147483646 h 348"/>
              <a:gd name="T24" fmla="*/ 2147483646 w 354"/>
              <a:gd name="T25" fmla="*/ 2147483646 h 348"/>
              <a:gd name="T26" fmla="*/ 2147483646 w 354"/>
              <a:gd name="T27" fmla="*/ 2147483646 h 348"/>
              <a:gd name="T28" fmla="*/ 2147483646 w 354"/>
              <a:gd name="T29" fmla="*/ 2147483646 h 348"/>
              <a:gd name="T30" fmla="*/ 2147483646 w 354"/>
              <a:gd name="T31" fmla="*/ 2147483646 h 348"/>
              <a:gd name="T32" fmla="*/ 2147483646 w 354"/>
              <a:gd name="T33" fmla="*/ 2147483646 h 348"/>
              <a:gd name="T34" fmla="*/ 2147483646 w 354"/>
              <a:gd name="T35" fmla="*/ 2147483646 h 348"/>
              <a:gd name="T36" fmla="*/ 2147483646 w 354"/>
              <a:gd name="T37" fmla="*/ 2147483646 h 348"/>
              <a:gd name="T38" fmla="*/ 2147483646 w 354"/>
              <a:gd name="T39" fmla="*/ 2147483646 h 348"/>
              <a:gd name="T40" fmla="*/ 2147483646 w 354"/>
              <a:gd name="T41" fmla="*/ 2147483646 h 348"/>
              <a:gd name="T42" fmla="*/ 2147483646 w 354"/>
              <a:gd name="T43" fmla="*/ 2147483646 h 348"/>
              <a:gd name="T44" fmla="*/ 2147483646 w 354"/>
              <a:gd name="T45" fmla="*/ 2147483646 h 348"/>
              <a:gd name="T46" fmla="*/ 2147483646 w 354"/>
              <a:gd name="T47" fmla="*/ 2147483646 h 348"/>
              <a:gd name="T48" fmla="*/ 2147483646 w 354"/>
              <a:gd name="T49" fmla="*/ 2147483646 h 348"/>
              <a:gd name="T50" fmla="*/ 2147483646 w 354"/>
              <a:gd name="T51" fmla="*/ 0 h 348"/>
              <a:gd name="T52" fmla="*/ 2147483646 w 354"/>
              <a:gd name="T53" fmla="*/ 2147483646 h 348"/>
              <a:gd name="T54" fmla="*/ 2147483646 w 354"/>
              <a:gd name="T55" fmla="*/ 2147483646 h 348"/>
              <a:gd name="T56" fmla="*/ 2147483646 w 354"/>
              <a:gd name="T57" fmla="*/ 2147483646 h 348"/>
              <a:gd name="T58" fmla="*/ 2147483646 w 354"/>
              <a:gd name="T59" fmla="*/ 2147483646 h 348"/>
              <a:gd name="T60" fmla="*/ 2147483646 w 354"/>
              <a:gd name="T61" fmla="*/ 2147483646 h 348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54"/>
              <a:gd name="T94" fmla="*/ 0 h 348"/>
              <a:gd name="T95" fmla="*/ 354 w 354"/>
              <a:gd name="T96" fmla="*/ 348 h 348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54" h="348">
                <a:moveTo>
                  <a:pt x="354" y="348"/>
                </a:moveTo>
                <a:lnTo>
                  <a:pt x="108" y="348"/>
                </a:lnTo>
                <a:lnTo>
                  <a:pt x="114" y="318"/>
                </a:lnTo>
                <a:lnTo>
                  <a:pt x="120" y="300"/>
                </a:lnTo>
                <a:lnTo>
                  <a:pt x="108" y="282"/>
                </a:lnTo>
                <a:lnTo>
                  <a:pt x="90" y="228"/>
                </a:lnTo>
                <a:lnTo>
                  <a:pt x="72" y="210"/>
                </a:lnTo>
                <a:lnTo>
                  <a:pt x="72" y="192"/>
                </a:lnTo>
                <a:lnTo>
                  <a:pt x="42" y="162"/>
                </a:lnTo>
                <a:lnTo>
                  <a:pt x="36" y="144"/>
                </a:lnTo>
                <a:lnTo>
                  <a:pt x="12" y="114"/>
                </a:lnTo>
                <a:lnTo>
                  <a:pt x="0" y="96"/>
                </a:lnTo>
                <a:lnTo>
                  <a:pt x="72" y="96"/>
                </a:lnTo>
                <a:lnTo>
                  <a:pt x="54" y="66"/>
                </a:lnTo>
                <a:lnTo>
                  <a:pt x="54" y="48"/>
                </a:lnTo>
                <a:lnTo>
                  <a:pt x="66" y="48"/>
                </a:lnTo>
                <a:lnTo>
                  <a:pt x="66" y="42"/>
                </a:lnTo>
                <a:lnTo>
                  <a:pt x="78" y="24"/>
                </a:lnTo>
                <a:lnTo>
                  <a:pt x="96" y="24"/>
                </a:lnTo>
                <a:lnTo>
                  <a:pt x="114" y="18"/>
                </a:lnTo>
                <a:lnTo>
                  <a:pt x="120" y="30"/>
                </a:lnTo>
                <a:lnTo>
                  <a:pt x="138" y="36"/>
                </a:lnTo>
                <a:lnTo>
                  <a:pt x="144" y="18"/>
                </a:lnTo>
                <a:lnTo>
                  <a:pt x="156" y="12"/>
                </a:lnTo>
                <a:lnTo>
                  <a:pt x="156" y="0"/>
                </a:lnTo>
                <a:lnTo>
                  <a:pt x="186" y="6"/>
                </a:lnTo>
                <a:lnTo>
                  <a:pt x="186" y="18"/>
                </a:lnTo>
                <a:lnTo>
                  <a:pt x="312" y="18"/>
                </a:lnTo>
                <a:lnTo>
                  <a:pt x="354" y="18"/>
                </a:lnTo>
                <a:lnTo>
                  <a:pt x="354" y="348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4" name="Freeform 38"/>
          <p:cNvSpPr>
            <a:spLocks/>
          </p:cNvSpPr>
          <p:nvPr/>
        </p:nvSpPr>
        <p:spPr bwMode="auto">
          <a:xfrm>
            <a:off x="1590675" y="5118100"/>
            <a:ext cx="561975" cy="552450"/>
          </a:xfrm>
          <a:custGeom>
            <a:avLst/>
            <a:gdLst>
              <a:gd name="T0" fmla="*/ 2147483646 w 354"/>
              <a:gd name="T1" fmla="*/ 2147483646 h 348"/>
              <a:gd name="T2" fmla="*/ 2147483646 w 354"/>
              <a:gd name="T3" fmla="*/ 2147483646 h 348"/>
              <a:gd name="T4" fmla="*/ 2147483646 w 354"/>
              <a:gd name="T5" fmla="*/ 2147483646 h 348"/>
              <a:gd name="T6" fmla="*/ 2147483646 w 354"/>
              <a:gd name="T7" fmla="*/ 2147483646 h 348"/>
              <a:gd name="T8" fmla="*/ 2147483646 w 354"/>
              <a:gd name="T9" fmla="*/ 2147483646 h 348"/>
              <a:gd name="T10" fmla="*/ 2147483646 w 354"/>
              <a:gd name="T11" fmla="*/ 2147483646 h 348"/>
              <a:gd name="T12" fmla="*/ 2147483646 w 354"/>
              <a:gd name="T13" fmla="*/ 2147483646 h 348"/>
              <a:gd name="T14" fmla="*/ 2147483646 w 354"/>
              <a:gd name="T15" fmla="*/ 2147483646 h 348"/>
              <a:gd name="T16" fmla="*/ 2147483646 w 354"/>
              <a:gd name="T17" fmla="*/ 2147483646 h 348"/>
              <a:gd name="T18" fmla="*/ 2147483646 w 354"/>
              <a:gd name="T19" fmla="*/ 2147483646 h 348"/>
              <a:gd name="T20" fmla="*/ 2147483646 w 354"/>
              <a:gd name="T21" fmla="*/ 2147483646 h 348"/>
              <a:gd name="T22" fmla="*/ 0 w 354"/>
              <a:gd name="T23" fmla="*/ 2147483646 h 348"/>
              <a:gd name="T24" fmla="*/ 2147483646 w 354"/>
              <a:gd name="T25" fmla="*/ 2147483646 h 348"/>
              <a:gd name="T26" fmla="*/ 2147483646 w 354"/>
              <a:gd name="T27" fmla="*/ 2147483646 h 348"/>
              <a:gd name="T28" fmla="*/ 2147483646 w 354"/>
              <a:gd name="T29" fmla="*/ 2147483646 h 348"/>
              <a:gd name="T30" fmla="*/ 2147483646 w 354"/>
              <a:gd name="T31" fmla="*/ 2147483646 h 348"/>
              <a:gd name="T32" fmla="*/ 2147483646 w 354"/>
              <a:gd name="T33" fmla="*/ 2147483646 h 348"/>
              <a:gd name="T34" fmla="*/ 2147483646 w 354"/>
              <a:gd name="T35" fmla="*/ 2147483646 h 348"/>
              <a:gd name="T36" fmla="*/ 2147483646 w 354"/>
              <a:gd name="T37" fmla="*/ 2147483646 h 348"/>
              <a:gd name="T38" fmla="*/ 2147483646 w 354"/>
              <a:gd name="T39" fmla="*/ 2147483646 h 348"/>
              <a:gd name="T40" fmla="*/ 2147483646 w 354"/>
              <a:gd name="T41" fmla="*/ 2147483646 h 348"/>
              <a:gd name="T42" fmla="*/ 2147483646 w 354"/>
              <a:gd name="T43" fmla="*/ 2147483646 h 348"/>
              <a:gd name="T44" fmla="*/ 2147483646 w 354"/>
              <a:gd name="T45" fmla="*/ 2147483646 h 348"/>
              <a:gd name="T46" fmla="*/ 2147483646 w 354"/>
              <a:gd name="T47" fmla="*/ 2147483646 h 348"/>
              <a:gd name="T48" fmla="*/ 2147483646 w 354"/>
              <a:gd name="T49" fmla="*/ 2147483646 h 348"/>
              <a:gd name="T50" fmla="*/ 2147483646 w 354"/>
              <a:gd name="T51" fmla="*/ 0 h 348"/>
              <a:gd name="T52" fmla="*/ 2147483646 w 354"/>
              <a:gd name="T53" fmla="*/ 2147483646 h 348"/>
              <a:gd name="T54" fmla="*/ 2147483646 w 354"/>
              <a:gd name="T55" fmla="*/ 2147483646 h 348"/>
              <a:gd name="T56" fmla="*/ 2147483646 w 354"/>
              <a:gd name="T57" fmla="*/ 2147483646 h 348"/>
              <a:gd name="T58" fmla="*/ 2147483646 w 354"/>
              <a:gd name="T59" fmla="*/ 2147483646 h 348"/>
              <a:gd name="T60" fmla="*/ 2147483646 w 354"/>
              <a:gd name="T61" fmla="*/ 2147483646 h 348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54"/>
              <a:gd name="T94" fmla="*/ 0 h 348"/>
              <a:gd name="T95" fmla="*/ 354 w 354"/>
              <a:gd name="T96" fmla="*/ 348 h 348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54" h="348">
                <a:moveTo>
                  <a:pt x="354" y="348"/>
                </a:moveTo>
                <a:lnTo>
                  <a:pt x="108" y="348"/>
                </a:lnTo>
                <a:lnTo>
                  <a:pt x="114" y="318"/>
                </a:lnTo>
                <a:lnTo>
                  <a:pt x="120" y="300"/>
                </a:lnTo>
                <a:lnTo>
                  <a:pt x="108" y="282"/>
                </a:lnTo>
                <a:lnTo>
                  <a:pt x="90" y="228"/>
                </a:lnTo>
                <a:lnTo>
                  <a:pt x="72" y="210"/>
                </a:lnTo>
                <a:lnTo>
                  <a:pt x="72" y="192"/>
                </a:lnTo>
                <a:lnTo>
                  <a:pt x="42" y="162"/>
                </a:lnTo>
                <a:lnTo>
                  <a:pt x="36" y="144"/>
                </a:lnTo>
                <a:lnTo>
                  <a:pt x="12" y="114"/>
                </a:lnTo>
                <a:lnTo>
                  <a:pt x="0" y="96"/>
                </a:lnTo>
                <a:lnTo>
                  <a:pt x="72" y="96"/>
                </a:lnTo>
                <a:lnTo>
                  <a:pt x="54" y="66"/>
                </a:lnTo>
                <a:lnTo>
                  <a:pt x="54" y="48"/>
                </a:lnTo>
                <a:lnTo>
                  <a:pt x="66" y="48"/>
                </a:lnTo>
                <a:lnTo>
                  <a:pt x="66" y="42"/>
                </a:lnTo>
                <a:lnTo>
                  <a:pt x="78" y="24"/>
                </a:lnTo>
                <a:lnTo>
                  <a:pt x="96" y="24"/>
                </a:lnTo>
                <a:lnTo>
                  <a:pt x="114" y="18"/>
                </a:lnTo>
                <a:lnTo>
                  <a:pt x="120" y="30"/>
                </a:lnTo>
                <a:lnTo>
                  <a:pt x="138" y="36"/>
                </a:lnTo>
                <a:lnTo>
                  <a:pt x="144" y="18"/>
                </a:lnTo>
                <a:lnTo>
                  <a:pt x="156" y="12"/>
                </a:lnTo>
                <a:lnTo>
                  <a:pt x="156" y="0"/>
                </a:lnTo>
                <a:lnTo>
                  <a:pt x="186" y="6"/>
                </a:lnTo>
                <a:lnTo>
                  <a:pt x="186" y="18"/>
                </a:lnTo>
                <a:lnTo>
                  <a:pt x="312" y="18"/>
                </a:lnTo>
                <a:lnTo>
                  <a:pt x="354" y="18"/>
                </a:lnTo>
                <a:lnTo>
                  <a:pt x="354" y="348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5" name="Freeform 40"/>
          <p:cNvSpPr>
            <a:spLocks/>
          </p:cNvSpPr>
          <p:nvPr/>
        </p:nvSpPr>
        <p:spPr bwMode="auto">
          <a:xfrm>
            <a:off x="1885950" y="4346575"/>
            <a:ext cx="933450" cy="800100"/>
          </a:xfrm>
          <a:custGeom>
            <a:avLst/>
            <a:gdLst>
              <a:gd name="T0" fmla="*/ 2147483646 w 588"/>
              <a:gd name="T1" fmla="*/ 2147483646 h 504"/>
              <a:gd name="T2" fmla="*/ 2147483646 w 588"/>
              <a:gd name="T3" fmla="*/ 2147483646 h 504"/>
              <a:gd name="T4" fmla="*/ 2147483646 w 588"/>
              <a:gd name="T5" fmla="*/ 2147483646 h 504"/>
              <a:gd name="T6" fmla="*/ 2147483646 w 588"/>
              <a:gd name="T7" fmla="*/ 2147483646 h 504"/>
              <a:gd name="T8" fmla="*/ 0 w 588"/>
              <a:gd name="T9" fmla="*/ 2147483646 h 504"/>
              <a:gd name="T10" fmla="*/ 2147483646 w 588"/>
              <a:gd name="T11" fmla="*/ 0 h 504"/>
              <a:gd name="T12" fmla="*/ 2147483646 w 588"/>
              <a:gd name="T13" fmla="*/ 0 h 504"/>
              <a:gd name="T14" fmla="*/ 2147483646 w 588"/>
              <a:gd name="T15" fmla="*/ 2147483646 h 504"/>
              <a:gd name="T16" fmla="*/ 2147483646 w 588"/>
              <a:gd name="T17" fmla="*/ 2147483646 h 504"/>
              <a:gd name="T18" fmla="*/ 2147483646 w 588"/>
              <a:gd name="T19" fmla="*/ 2147483646 h 504"/>
              <a:gd name="T20" fmla="*/ 2147483646 w 588"/>
              <a:gd name="T21" fmla="*/ 2147483646 h 504"/>
              <a:gd name="T22" fmla="*/ 2147483646 w 588"/>
              <a:gd name="T23" fmla="*/ 2147483646 h 504"/>
              <a:gd name="T24" fmla="*/ 2147483646 w 588"/>
              <a:gd name="T25" fmla="*/ 2147483646 h 504"/>
              <a:gd name="T26" fmla="*/ 2147483646 w 588"/>
              <a:gd name="T27" fmla="*/ 2147483646 h 504"/>
              <a:gd name="T28" fmla="*/ 2147483646 w 588"/>
              <a:gd name="T29" fmla="*/ 2147483646 h 504"/>
              <a:gd name="T30" fmla="*/ 2147483646 w 588"/>
              <a:gd name="T31" fmla="*/ 2147483646 h 504"/>
              <a:gd name="T32" fmla="*/ 2147483646 w 588"/>
              <a:gd name="T33" fmla="*/ 2147483646 h 504"/>
              <a:gd name="T34" fmla="*/ 2147483646 w 588"/>
              <a:gd name="T35" fmla="*/ 2147483646 h 504"/>
              <a:gd name="T36" fmla="*/ 2147483646 w 588"/>
              <a:gd name="T37" fmla="*/ 2147483646 h 504"/>
              <a:gd name="T38" fmla="*/ 2147483646 w 588"/>
              <a:gd name="T39" fmla="*/ 2147483646 h 50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88"/>
              <a:gd name="T61" fmla="*/ 0 h 504"/>
              <a:gd name="T62" fmla="*/ 588 w 588"/>
              <a:gd name="T63" fmla="*/ 504 h 50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88" h="504">
                <a:moveTo>
                  <a:pt x="132" y="504"/>
                </a:moveTo>
                <a:lnTo>
                  <a:pt x="6" y="498"/>
                </a:lnTo>
                <a:lnTo>
                  <a:pt x="6" y="492"/>
                </a:lnTo>
                <a:lnTo>
                  <a:pt x="6" y="330"/>
                </a:lnTo>
                <a:lnTo>
                  <a:pt x="0" y="330"/>
                </a:lnTo>
                <a:lnTo>
                  <a:pt x="6" y="0"/>
                </a:lnTo>
                <a:lnTo>
                  <a:pt x="168" y="0"/>
                </a:lnTo>
                <a:lnTo>
                  <a:pt x="168" y="84"/>
                </a:lnTo>
                <a:lnTo>
                  <a:pt x="252" y="84"/>
                </a:lnTo>
                <a:lnTo>
                  <a:pt x="252" y="168"/>
                </a:lnTo>
                <a:lnTo>
                  <a:pt x="582" y="168"/>
                </a:lnTo>
                <a:lnTo>
                  <a:pt x="582" y="336"/>
                </a:lnTo>
                <a:lnTo>
                  <a:pt x="588" y="336"/>
                </a:lnTo>
                <a:lnTo>
                  <a:pt x="588" y="426"/>
                </a:lnTo>
                <a:lnTo>
                  <a:pt x="498" y="420"/>
                </a:lnTo>
                <a:lnTo>
                  <a:pt x="174" y="420"/>
                </a:lnTo>
                <a:lnTo>
                  <a:pt x="168" y="432"/>
                </a:lnTo>
                <a:lnTo>
                  <a:pt x="150" y="432"/>
                </a:lnTo>
                <a:lnTo>
                  <a:pt x="126" y="450"/>
                </a:lnTo>
                <a:lnTo>
                  <a:pt x="132" y="504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Freeform 41"/>
          <p:cNvSpPr>
            <a:spLocks/>
          </p:cNvSpPr>
          <p:nvPr/>
        </p:nvSpPr>
        <p:spPr bwMode="auto">
          <a:xfrm>
            <a:off x="1885950" y="4346575"/>
            <a:ext cx="933450" cy="800100"/>
          </a:xfrm>
          <a:custGeom>
            <a:avLst/>
            <a:gdLst>
              <a:gd name="T0" fmla="*/ 2147483646 w 588"/>
              <a:gd name="T1" fmla="*/ 2147483646 h 504"/>
              <a:gd name="T2" fmla="*/ 2147483646 w 588"/>
              <a:gd name="T3" fmla="*/ 2147483646 h 504"/>
              <a:gd name="T4" fmla="*/ 2147483646 w 588"/>
              <a:gd name="T5" fmla="*/ 2147483646 h 504"/>
              <a:gd name="T6" fmla="*/ 2147483646 w 588"/>
              <a:gd name="T7" fmla="*/ 2147483646 h 504"/>
              <a:gd name="T8" fmla="*/ 0 w 588"/>
              <a:gd name="T9" fmla="*/ 2147483646 h 504"/>
              <a:gd name="T10" fmla="*/ 2147483646 w 588"/>
              <a:gd name="T11" fmla="*/ 0 h 504"/>
              <a:gd name="T12" fmla="*/ 2147483646 w 588"/>
              <a:gd name="T13" fmla="*/ 0 h 504"/>
              <a:gd name="T14" fmla="*/ 2147483646 w 588"/>
              <a:gd name="T15" fmla="*/ 2147483646 h 504"/>
              <a:gd name="T16" fmla="*/ 2147483646 w 588"/>
              <a:gd name="T17" fmla="*/ 2147483646 h 504"/>
              <a:gd name="T18" fmla="*/ 2147483646 w 588"/>
              <a:gd name="T19" fmla="*/ 2147483646 h 504"/>
              <a:gd name="T20" fmla="*/ 2147483646 w 588"/>
              <a:gd name="T21" fmla="*/ 2147483646 h 504"/>
              <a:gd name="T22" fmla="*/ 2147483646 w 588"/>
              <a:gd name="T23" fmla="*/ 2147483646 h 504"/>
              <a:gd name="T24" fmla="*/ 2147483646 w 588"/>
              <a:gd name="T25" fmla="*/ 2147483646 h 504"/>
              <a:gd name="T26" fmla="*/ 2147483646 w 588"/>
              <a:gd name="T27" fmla="*/ 2147483646 h 504"/>
              <a:gd name="T28" fmla="*/ 2147483646 w 588"/>
              <a:gd name="T29" fmla="*/ 2147483646 h 504"/>
              <a:gd name="T30" fmla="*/ 2147483646 w 588"/>
              <a:gd name="T31" fmla="*/ 2147483646 h 504"/>
              <a:gd name="T32" fmla="*/ 2147483646 w 588"/>
              <a:gd name="T33" fmla="*/ 2147483646 h 504"/>
              <a:gd name="T34" fmla="*/ 2147483646 w 588"/>
              <a:gd name="T35" fmla="*/ 2147483646 h 504"/>
              <a:gd name="T36" fmla="*/ 2147483646 w 588"/>
              <a:gd name="T37" fmla="*/ 2147483646 h 504"/>
              <a:gd name="T38" fmla="*/ 2147483646 w 588"/>
              <a:gd name="T39" fmla="*/ 2147483646 h 50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88"/>
              <a:gd name="T61" fmla="*/ 0 h 504"/>
              <a:gd name="T62" fmla="*/ 588 w 588"/>
              <a:gd name="T63" fmla="*/ 504 h 50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88" h="504">
                <a:moveTo>
                  <a:pt x="132" y="504"/>
                </a:moveTo>
                <a:lnTo>
                  <a:pt x="6" y="498"/>
                </a:lnTo>
                <a:lnTo>
                  <a:pt x="6" y="492"/>
                </a:lnTo>
                <a:lnTo>
                  <a:pt x="6" y="330"/>
                </a:lnTo>
                <a:lnTo>
                  <a:pt x="0" y="330"/>
                </a:lnTo>
                <a:lnTo>
                  <a:pt x="6" y="0"/>
                </a:lnTo>
                <a:lnTo>
                  <a:pt x="168" y="0"/>
                </a:lnTo>
                <a:lnTo>
                  <a:pt x="168" y="84"/>
                </a:lnTo>
                <a:lnTo>
                  <a:pt x="252" y="84"/>
                </a:lnTo>
                <a:lnTo>
                  <a:pt x="252" y="168"/>
                </a:lnTo>
                <a:lnTo>
                  <a:pt x="582" y="168"/>
                </a:lnTo>
                <a:lnTo>
                  <a:pt x="582" y="336"/>
                </a:lnTo>
                <a:lnTo>
                  <a:pt x="588" y="336"/>
                </a:lnTo>
                <a:lnTo>
                  <a:pt x="588" y="426"/>
                </a:lnTo>
                <a:lnTo>
                  <a:pt x="498" y="420"/>
                </a:lnTo>
                <a:lnTo>
                  <a:pt x="174" y="420"/>
                </a:lnTo>
                <a:lnTo>
                  <a:pt x="168" y="432"/>
                </a:lnTo>
                <a:lnTo>
                  <a:pt x="150" y="432"/>
                </a:lnTo>
                <a:lnTo>
                  <a:pt x="126" y="450"/>
                </a:lnTo>
                <a:lnTo>
                  <a:pt x="132" y="504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7" name="Freeform 43"/>
          <p:cNvSpPr>
            <a:spLocks/>
          </p:cNvSpPr>
          <p:nvPr/>
        </p:nvSpPr>
        <p:spPr bwMode="auto">
          <a:xfrm>
            <a:off x="2409825" y="5938838"/>
            <a:ext cx="533400" cy="600075"/>
          </a:xfrm>
          <a:custGeom>
            <a:avLst/>
            <a:gdLst>
              <a:gd name="T0" fmla="*/ 2147483646 w 336"/>
              <a:gd name="T1" fmla="*/ 2147483646 h 378"/>
              <a:gd name="T2" fmla="*/ 2147483646 w 336"/>
              <a:gd name="T3" fmla="*/ 2147483646 h 378"/>
              <a:gd name="T4" fmla="*/ 2147483646 w 336"/>
              <a:gd name="T5" fmla="*/ 2147483646 h 378"/>
              <a:gd name="T6" fmla="*/ 2147483646 w 336"/>
              <a:gd name="T7" fmla="*/ 2147483646 h 378"/>
              <a:gd name="T8" fmla="*/ 2147483646 w 336"/>
              <a:gd name="T9" fmla="*/ 2147483646 h 378"/>
              <a:gd name="T10" fmla="*/ 2147483646 w 336"/>
              <a:gd name="T11" fmla="*/ 2147483646 h 378"/>
              <a:gd name="T12" fmla="*/ 2147483646 w 336"/>
              <a:gd name="T13" fmla="*/ 2147483646 h 378"/>
              <a:gd name="T14" fmla="*/ 2147483646 w 336"/>
              <a:gd name="T15" fmla="*/ 2147483646 h 378"/>
              <a:gd name="T16" fmla="*/ 2147483646 w 336"/>
              <a:gd name="T17" fmla="*/ 2147483646 h 378"/>
              <a:gd name="T18" fmla="*/ 2147483646 w 336"/>
              <a:gd name="T19" fmla="*/ 2147483646 h 378"/>
              <a:gd name="T20" fmla="*/ 0 w 336"/>
              <a:gd name="T21" fmla="*/ 2147483646 h 378"/>
              <a:gd name="T22" fmla="*/ 0 w 336"/>
              <a:gd name="T23" fmla="*/ 2147483646 h 378"/>
              <a:gd name="T24" fmla="*/ 0 w 336"/>
              <a:gd name="T25" fmla="*/ 0 h 378"/>
              <a:gd name="T26" fmla="*/ 2147483646 w 336"/>
              <a:gd name="T27" fmla="*/ 0 h 378"/>
              <a:gd name="T28" fmla="*/ 2147483646 w 336"/>
              <a:gd name="T29" fmla="*/ 0 h 378"/>
              <a:gd name="T30" fmla="*/ 2147483646 w 336"/>
              <a:gd name="T31" fmla="*/ 2147483646 h 37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36"/>
              <a:gd name="T49" fmla="*/ 0 h 378"/>
              <a:gd name="T50" fmla="*/ 336 w 336"/>
              <a:gd name="T51" fmla="*/ 378 h 37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36" h="378">
                <a:moveTo>
                  <a:pt x="336" y="378"/>
                </a:moveTo>
                <a:lnTo>
                  <a:pt x="288" y="342"/>
                </a:lnTo>
                <a:lnTo>
                  <a:pt x="270" y="342"/>
                </a:lnTo>
                <a:lnTo>
                  <a:pt x="258" y="330"/>
                </a:lnTo>
                <a:lnTo>
                  <a:pt x="168" y="342"/>
                </a:lnTo>
                <a:lnTo>
                  <a:pt x="84" y="330"/>
                </a:lnTo>
                <a:lnTo>
                  <a:pt x="78" y="330"/>
                </a:lnTo>
                <a:lnTo>
                  <a:pt x="54" y="336"/>
                </a:lnTo>
                <a:lnTo>
                  <a:pt x="42" y="354"/>
                </a:lnTo>
                <a:lnTo>
                  <a:pt x="30" y="354"/>
                </a:lnTo>
                <a:lnTo>
                  <a:pt x="0" y="366"/>
                </a:lnTo>
                <a:lnTo>
                  <a:pt x="0" y="126"/>
                </a:lnTo>
                <a:lnTo>
                  <a:pt x="0" y="0"/>
                </a:lnTo>
                <a:lnTo>
                  <a:pt x="252" y="0"/>
                </a:lnTo>
                <a:lnTo>
                  <a:pt x="336" y="0"/>
                </a:lnTo>
                <a:lnTo>
                  <a:pt x="336" y="378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Freeform 44"/>
          <p:cNvSpPr>
            <a:spLocks/>
          </p:cNvSpPr>
          <p:nvPr/>
        </p:nvSpPr>
        <p:spPr bwMode="auto">
          <a:xfrm>
            <a:off x="2409825" y="5938838"/>
            <a:ext cx="533400" cy="600075"/>
          </a:xfrm>
          <a:custGeom>
            <a:avLst/>
            <a:gdLst>
              <a:gd name="T0" fmla="*/ 2147483646 w 336"/>
              <a:gd name="T1" fmla="*/ 2147483646 h 378"/>
              <a:gd name="T2" fmla="*/ 2147483646 w 336"/>
              <a:gd name="T3" fmla="*/ 2147483646 h 378"/>
              <a:gd name="T4" fmla="*/ 2147483646 w 336"/>
              <a:gd name="T5" fmla="*/ 2147483646 h 378"/>
              <a:gd name="T6" fmla="*/ 2147483646 w 336"/>
              <a:gd name="T7" fmla="*/ 2147483646 h 378"/>
              <a:gd name="T8" fmla="*/ 2147483646 w 336"/>
              <a:gd name="T9" fmla="*/ 2147483646 h 378"/>
              <a:gd name="T10" fmla="*/ 2147483646 w 336"/>
              <a:gd name="T11" fmla="*/ 2147483646 h 378"/>
              <a:gd name="T12" fmla="*/ 2147483646 w 336"/>
              <a:gd name="T13" fmla="*/ 2147483646 h 378"/>
              <a:gd name="T14" fmla="*/ 2147483646 w 336"/>
              <a:gd name="T15" fmla="*/ 2147483646 h 378"/>
              <a:gd name="T16" fmla="*/ 2147483646 w 336"/>
              <a:gd name="T17" fmla="*/ 2147483646 h 378"/>
              <a:gd name="T18" fmla="*/ 2147483646 w 336"/>
              <a:gd name="T19" fmla="*/ 2147483646 h 378"/>
              <a:gd name="T20" fmla="*/ 0 w 336"/>
              <a:gd name="T21" fmla="*/ 2147483646 h 378"/>
              <a:gd name="T22" fmla="*/ 0 w 336"/>
              <a:gd name="T23" fmla="*/ 2147483646 h 378"/>
              <a:gd name="T24" fmla="*/ 0 w 336"/>
              <a:gd name="T25" fmla="*/ 0 h 378"/>
              <a:gd name="T26" fmla="*/ 2147483646 w 336"/>
              <a:gd name="T27" fmla="*/ 0 h 378"/>
              <a:gd name="T28" fmla="*/ 2147483646 w 336"/>
              <a:gd name="T29" fmla="*/ 0 h 378"/>
              <a:gd name="T30" fmla="*/ 2147483646 w 336"/>
              <a:gd name="T31" fmla="*/ 2147483646 h 37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36"/>
              <a:gd name="T49" fmla="*/ 0 h 378"/>
              <a:gd name="T50" fmla="*/ 336 w 336"/>
              <a:gd name="T51" fmla="*/ 378 h 37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36" h="378">
                <a:moveTo>
                  <a:pt x="336" y="378"/>
                </a:moveTo>
                <a:lnTo>
                  <a:pt x="288" y="342"/>
                </a:lnTo>
                <a:lnTo>
                  <a:pt x="270" y="342"/>
                </a:lnTo>
                <a:lnTo>
                  <a:pt x="258" y="330"/>
                </a:lnTo>
                <a:lnTo>
                  <a:pt x="168" y="342"/>
                </a:lnTo>
                <a:lnTo>
                  <a:pt x="84" y="330"/>
                </a:lnTo>
                <a:lnTo>
                  <a:pt x="78" y="330"/>
                </a:lnTo>
                <a:lnTo>
                  <a:pt x="54" y="336"/>
                </a:lnTo>
                <a:lnTo>
                  <a:pt x="42" y="354"/>
                </a:lnTo>
                <a:lnTo>
                  <a:pt x="30" y="354"/>
                </a:lnTo>
                <a:lnTo>
                  <a:pt x="0" y="366"/>
                </a:lnTo>
                <a:lnTo>
                  <a:pt x="0" y="126"/>
                </a:lnTo>
                <a:lnTo>
                  <a:pt x="0" y="0"/>
                </a:lnTo>
                <a:lnTo>
                  <a:pt x="252" y="0"/>
                </a:lnTo>
                <a:lnTo>
                  <a:pt x="336" y="0"/>
                </a:lnTo>
                <a:lnTo>
                  <a:pt x="336" y="378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" name="Freeform 46"/>
          <p:cNvSpPr>
            <a:spLocks/>
          </p:cNvSpPr>
          <p:nvPr/>
        </p:nvSpPr>
        <p:spPr bwMode="auto">
          <a:xfrm>
            <a:off x="2676525" y="6462713"/>
            <a:ext cx="657225" cy="600075"/>
          </a:xfrm>
          <a:custGeom>
            <a:avLst/>
            <a:gdLst>
              <a:gd name="T0" fmla="*/ 2147483646 w 414"/>
              <a:gd name="T1" fmla="*/ 2147483646 h 378"/>
              <a:gd name="T2" fmla="*/ 0 w 414"/>
              <a:gd name="T3" fmla="*/ 2147483646 h 378"/>
              <a:gd name="T4" fmla="*/ 0 w 414"/>
              <a:gd name="T5" fmla="*/ 2147483646 h 378"/>
              <a:gd name="T6" fmla="*/ 2147483646 w 414"/>
              <a:gd name="T7" fmla="*/ 0 h 378"/>
              <a:gd name="T8" fmla="*/ 2147483646 w 414"/>
              <a:gd name="T9" fmla="*/ 2147483646 h 378"/>
              <a:gd name="T10" fmla="*/ 2147483646 w 414"/>
              <a:gd name="T11" fmla="*/ 2147483646 h 378"/>
              <a:gd name="T12" fmla="*/ 2147483646 w 414"/>
              <a:gd name="T13" fmla="*/ 2147483646 h 378"/>
              <a:gd name="T14" fmla="*/ 2147483646 w 414"/>
              <a:gd name="T15" fmla="*/ 2147483646 h 378"/>
              <a:gd name="T16" fmla="*/ 2147483646 w 414"/>
              <a:gd name="T17" fmla="*/ 2147483646 h 378"/>
              <a:gd name="T18" fmla="*/ 2147483646 w 414"/>
              <a:gd name="T19" fmla="*/ 2147483646 h 378"/>
              <a:gd name="T20" fmla="*/ 2147483646 w 414"/>
              <a:gd name="T21" fmla="*/ 2147483646 h 378"/>
              <a:gd name="T22" fmla="*/ 2147483646 w 414"/>
              <a:gd name="T23" fmla="*/ 2147483646 h 378"/>
              <a:gd name="T24" fmla="*/ 2147483646 w 414"/>
              <a:gd name="T25" fmla="*/ 2147483646 h 378"/>
              <a:gd name="T26" fmla="*/ 2147483646 w 414"/>
              <a:gd name="T27" fmla="*/ 2147483646 h 378"/>
              <a:gd name="T28" fmla="*/ 2147483646 w 414"/>
              <a:gd name="T29" fmla="*/ 2147483646 h 378"/>
              <a:gd name="T30" fmla="*/ 2147483646 w 414"/>
              <a:gd name="T31" fmla="*/ 2147483646 h 378"/>
              <a:gd name="T32" fmla="*/ 2147483646 w 414"/>
              <a:gd name="T33" fmla="*/ 2147483646 h 378"/>
              <a:gd name="T34" fmla="*/ 2147483646 w 414"/>
              <a:gd name="T35" fmla="*/ 2147483646 h 378"/>
              <a:gd name="T36" fmla="*/ 2147483646 w 414"/>
              <a:gd name="T37" fmla="*/ 2147483646 h 378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14"/>
              <a:gd name="T58" fmla="*/ 0 h 378"/>
              <a:gd name="T59" fmla="*/ 414 w 414"/>
              <a:gd name="T60" fmla="*/ 378 h 378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14" h="378">
                <a:moveTo>
                  <a:pt x="414" y="378"/>
                </a:moveTo>
                <a:lnTo>
                  <a:pt x="0" y="378"/>
                </a:lnTo>
                <a:lnTo>
                  <a:pt x="0" y="12"/>
                </a:lnTo>
                <a:lnTo>
                  <a:pt x="90" y="0"/>
                </a:lnTo>
                <a:lnTo>
                  <a:pt x="102" y="12"/>
                </a:lnTo>
                <a:lnTo>
                  <a:pt x="120" y="12"/>
                </a:lnTo>
                <a:lnTo>
                  <a:pt x="168" y="48"/>
                </a:lnTo>
                <a:lnTo>
                  <a:pt x="192" y="42"/>
                </a:lnTo>
                <a:lnTo>
                  <a:pt x="240" y="48"/>
                </a:lnTo>
                <a:lnTo>
                  <a:pt x="258" y="60"/>
                </a:lnTo>
                <a:lnTo>
                  <a:pt x="264" y="60"/>
                </a:lnTo>
                <a:lnTo>
                  <a:pt x="264" y="54"/>
                </a:lnTo>
                <a:lnTo>
                  <a:pt x="264" y="48"/>
                </a:lnTo>
                <a:lnTo>
                  <a:pt x="300" y="12"/>
                </a:lnTo>
                <a:lnTo>
                  <a:pt x="366" y="24"/>
                </a:lnTo>
                <a:lnTo>
                  <a:pt x="414" y="6"/>
                </a:lnTo>
                <a:lnTo>
                  <a:pt x="414" y="336"/>
                </a:lnTo>
                <a:lnTo>
                  <a:pt x="414" y="378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Freeform 47"/>
          <p:cNvSpPr>
            <a:spLocks/>
          </p:cNvSpPr>
          <p:nvPr/>
        </p:nvSpPr>
        <p:spPr bwMode="auto">
          <a:xfrm>
            <a:off x="2676525" y="6462713"/>
            <a:ext cx="657225" cy="600075"/>
          </a:xfrm>
          <a:custGeom>
            <a:avLst/>
            <a:gdLst>
              <a:gd name="T0" fmla="*/ 2147483646 w 414"/>
              <a:gd name="T1" fmla="*/ 2147483646 h 378"/>
              <a:gd name="T2" fmla="*/ 0 w 414"/>
              <a:gd name="T3" fmla="*/ 2147483646 h 378"/>
              <a:gd name="T4" fmla="*/ 0 w 414"/>
              <a:gd name="T5" fmla="*/ 2147483646 h 378"/>
              <a:gd name="T6" fmla="*/ 2147483646 w 414"/>
              <a:gd name="T7" fmla="*/ 0 h 378"/>
              <a:gd name="T8" fmla="*/ 2147483646 w 414"/>
              <a:gd name="T9" fmla="*/ 2147483646 h 378"/>
              <a:gd name="T10" fmla="*/ 2147483646 w 414"/>
              <a:gd name="T11" fmla="*/ 2147483646 h 378"/>
              <a:gd name="T12" fmla="*/ 2147483646 w 414"/>
              <a:gd name="T13" fmla="*/ 2147483646 h 378"/>
              <a:gd name="T14" fmla="*/ 2147483646 w 414"/>
              <a:gd name="T15" fmla="*/ 2147483646 h 378"/>
              <a:gd name="T16" fmla="*/ 2147483646 w 414"/>
              <a:gd name="T17" fmla="*/ 2147483646 h 378"/>
              <a:gd name="T18" fmla="*/ 2147483646 w 414"/>
              <a:gd name="T19" fmla="*/ 2147483646 h 378"/>
              <a:gd name="T20" fmla="*/ 2147483646 w 414"/>
              <a:gd name="T21" fmla="*/ 2147483646 h 378"/>
              <a:gd name="T22" fmla="*/ 2147483646 w 414"/>
              <a:gd name="T23" fmla="*/ 2147483646 h 378"/>
              <a:gd name="T24" fmla="*/ 2147483646 w 414"/>
              <a:gd name="T25" fmla="*/ 2147483646 h 378"/>
              <a:gd name="T26" fmla="*/ 2147483646 w 414"/>
              <a:gd name="T27" fmla="*/ 2147483646 h 378"/>
              <a:gd name="T28" fmla="*/ 2147483646 w 414"/>
              <a:gd name="T29" fmla="*/ 2147483646 h 378"/>
              <a:gd name="T30" fmla="*/ 2147483646 w 414"/>
              <a:gd name="T31" fmla="*/ 2147483646 h 378"/>
              <a:gd name="T32" fmla="*/ 2147483646 w 414"/>
              <a:gd name="T33" fmla="*/ 2147483646 h 378"/>
              <a:gd name="T34" fmla="*/ 2147483646 w 414"/>
              <a:gd name="T35" fmla="*/ 2147483646 h 378"/>
              <a:gd name="T36" fmla="*/ 2147483646 w 414"/>
              <a:gd name="T37" fmla="*/ 2147483646 h 378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14"/>
              <a:gd name="T58" fmla="*/ 0 h 378"/>
              <a:gd name="T59" fmla="*/ 414 w 414"/>
              <a:gd name="T60" fmla="*/ 378 h 378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14" h="378">
                <a:moveTo>
                  <a:pt x="414" y="378"/>
                </a:moveTo>
                <a:lnTo>
                  <a:pt x="0" y="378"/>
                </a:lnTo>
                <a:lnTo>
                  <a:pt x="0" y="12"/>
                </a:lnTo>
                <a:lnTo>
                  <a:pt x="90" y="0"/>
                </a:lnTo>
                <a:lnTo>
                  <a:pt x="102" y="12"/>
                </a:lnTo>
                <a:lnTo>
                  <a:pt x="120" y="12"/>
                </a:lnTo>
                <a:lnTo>
                  <a:pt x="168" y="48"/>
                </a:lnTo>
                <a:lnTo>
                  <a:pt x="192" y="42"/>
                </a:lnTo>
                <a:lnTo>
                  <a:pt x="240" y="48"/>
                </a:lnTo>
                <a:lnTo>
                  <a:pt x="258" y="60"/>
                </a:lnTo>
                <a:lnTo>
                  <a:pt x="264" y="60"/>
                </a:lnTo>
                <a:lnTo>
                  <a:pt x="264" y="54"/>
                </a:lnTo>
                <a:lnTo>
                  <a:pt x="264" y="48"/>
                </a:lnTo>
                <a:lnTo>
                  <a:pt x="300" y="12"/>
                </a:lnTo>
                <a:lnTo>
                  <a:pt x="366" y="24"/>
                </a:lnTo>
                <a:lnTo>
                  <a:pt x="414" y="6"/>
                </a:lnTo>
                <a:lnTo>
                  <a:pt x="414" y="336"/>
                </a:lnTo>
                <a:lnTo>
                  <a:pt x="414" y="378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1" name="Freeform 49"/>
          <p:cNvSpPr>
            <a:spLocks/>
          </p:cNvSpPr>
          <p:nvPr/>
        </p:nvSpPr>
        <p:spPr bwMode="auto">
          <a:xfrm>
            <a:off x="2667000" y="7062788"/>
            <a:ext cx="666750" cy="476250"/>
          </a:xfrm>
          <a:custGeom>
            <a:avLst/>
            <a:gdLst>
              <a:gd name="T0" fmla="*/ 2147483646 w 420"/>
              <a:gd name="T1" fmla="*/ 2147483646 h 300"/>
              <a:gd name="T2" fmla="*/ 2147483646 w 420"/>
              <a:gd name="T3" fmla="*/ 2147483646 h 300"/>
              <a:gd name="T4" fmla="*/ 0 w 420"/>
              <a:gd name="T5" fmla="*/ 2147483646 h 300"/>
              <a:gd name="T6" fmla="*/ 0 w 420"/>
              <a:gd name="T7" fmla="*/ 0 h 300"/>
              <a:gd name="T8" fmla="*/ 2147483646 w 420"/>
              <a:gd name="T9" fmla="*/ 0 h 300"/>
              <a:gd name="T10" fmla="*/ 2147483646 w 420"/>
              <a:gd name="T11" fmla="*/ 2147483646 h 3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20"/>
              <a:gd name="T19" fmla="*/ 0 h 300"/>
              <a:gd name="T20" fmla="*/ 420 w 420"/>
              <a:gd name="T21" fmla="*/ 300 h 3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20" h="300">
                <a:moveTo>
                  <a:pt x="420" y="300"/>
                </a:moveTo>
                <a:lnTo>
                  <a:pt x="354" y="300"/>
                </a:lnTo>
                <a:lnTo>
                  <a:pt x="0" y="294"/>
                </a:lnTo>
                <a:lnTo>
                  <a:pt x="0" y="0"/>
                </a:lnTo>
                <a:lnTo>
                  <a:pt x="420" y="0"/>
                </a:lnTo>
                <a:lnTo>
                  <a:pt x="420" y="300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2" name="Freeform 50"/>
          <p:cNvSpPr>
            <a:spLocks/>
          </p:cNvSpPr>
          <p:nvPr/>
        </p:nvSpPr>
        <p:spPr bwMode="auto">
          <a:xfrm>
            <a:off x="2667000" y="7062788"/>
            <a:ext cx="666750" cy="476250"/>
          </a:xfrm>
          <a:custGeom>
            <a:avLst/>
            <a:gdLst>
              <a:gd name="T0" fmla="*/ 2147483646 w 420"/>
              <a:gd name="T1" fmla="*/ 2147483646 h 300"/>
              <a:gd name="T2" fmla="*/ 2147483646 w 420"/>
              <a:gd name="T3" fmla="*/ 2147483646 h 300"/>
              <a:gd name="T4" fmla="*/ 0 w 420"/>
              <a:gd name="T5" fmla="*/ 2147483646 h 300"/>
              <a:gd name="T6" fmla="*/ 0 w 420"/>
              <a:gd name="T7" fmla="*/ 0 h 300"/>
              <a:gd name="T8" fmla="*/ 2147483646 w 420"/>
              <a:gd name="T9" fmla="*/ 0 h 300"/>
              <a:gd name="T10" fmla="*/ 2147483646 w 420"/>
              <a:gd name="T11" fmla="*/ 2147483646 h 3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20"/>
              <a:gd name="T19" fmla="*/ 0 h 300"/>
              <a:gd name="T20" fmla="*/ 420 w 420"/>
              <a:gd name="T21" fmla="*/ 300 h 3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20" h="300">
                <a:moveTo>
                  <a:pt x="420" y="300"/>
                </a:moveTo>
                <a:lnTo>
                  <a:pt x="354" y="300"/>
                </a:lnTo>
                <a:lnTo>
                  <a:pt x="0" y="294"/>
                </a:lnTo>
                <a:lnTo>
                  <a:pt x="0" y="0"/>
                </a:lnTo>
                <a:lnTo>
                  <a:pt x="420" y="0"/>
                </a:lnTo>
                <a:lnTo>
                  <a:pt x="420" y="300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3" name="Freeform 52"/>
          <p:cNvSpPr>
            <a:spLocks/>
          </p:cNvSpPr>
          <p:nvPr/>
        </p:nvSpPr>
        <p:spPr bwMode="auto">
          <a:xfrm>
            <a:off x="2800350" y="5805488"/>
            <a:ext cx="790575" cy="752475"/>
          </a:xfrm>
          <a:custGeom>
            <a:avLst/>
            <a:gdLst>
              <a:gd name="T0" fmla="*/ 2147483646 w 498"/>
              <a:gd name="T1" fmla="*/ 2147483646 h 474"/>
              <a:gd name="T2" fmla="*/ 2147483646 w 498"/>
              <a:gd name="T3" fmla="*/ 2147483646 h 474"/>
              <a:gd name="T4" fmla="*/ 2147483646 w 498"/>
              <a:gd name="T5" fmla="*/ 2147483646 h 474"/>
              <a:gd name="T6" fmla="*/ 2147483646 w 498"/>
              <a:gd name="T7" fmla="*/ 2147483646 h 474"/>
              <a:gd name="T8" fmla="*/ 2147483646 w 498"/>
              <a:gd name="T9" fmla="*/ 2147483646 h 474"/>
              <a:gd name="T10" fmla="*/ 2147483646 w 498"/>
              <a:gd name="T11" fmla="*/ 2147483646 h 474"/>
              <a:gd name="T12" fmla="*/ 2147483646 w 498"/>
              <a:gd name="T13" fmla="*/ 2147483646 h 474"/>
              <a:gd name="T14" fmla="*/ 2147483646 w 498"/>
              <a:gd name="T15" fmla="*/ 2147483646 h 474"/>
              <a:gd name="T16" fmla="*/ 2147483646 w 498"/>
              <a:gd name="T17" fmla="*/ 2147483646 h 474"/>
              <a:gd name="T18" fmla="*/ 2147483646 w 498"/>
              <a:gd name="T19" fmla="*/ 2147483646 h 474"/>
              <a:gd name="T20" fmla="*/ 2147483646 w 498"/>
              <a:gd name="T21" fmla="*/ 2147483646 h 474"/>
              <a:gd name="T22" fmla="*/ 2147483646 w 498"/>
              <a:gd name="T23" fmla="*/ 2147483646 h 474"/>
              <a:gd name="T24" fmla="*/ 0 w 498"/>
              <a:gd name="T25" fmla="*/ 2147483646 h 474"/>
              <a:gd name="T26" fmla="*/ 0 w 498"/>
              <a:gd name="T27" fmla="*/ 0 h 474"/>
              <a:gd name="T28" fmla="*/ 2147483646 w 498"/>
              <a:gd name="T29" fmla="*/ 0 h 474"/>
              <a:gd name="T30" fmla="*/ 2147483646 w 498"/>
              <a:gd name="T31" fmla="*/ 2147483646 h 474"/>
              <a:gd name="T32" fmla="*/ 2147483646 w 498"/>
              <a:gd name="T33" fmla="*/ 2147483646 h 474"/>
              <a:gd name="T34" fmla="*/ 2147483646 w 498"/>
              <a:gd name="T35" fmla="*/ 2147483646 h 474"/>
              <a:gd name="T36" fmla="*/ 2147483646 w 498"/>
              <a:gd name="T37" fmla="*/ 2147483646 h 474"/>
              <a:gd name="T38" fmla="*/ 2147483646 w 498"/>
              <a:gd name="T39" fmla="*/ 2147483646 h 474"/>
              <a:gd name="T40" fmla="*/ 2147483646 w 498"/>
              <a:gd name="T41" fmla="*/ 2147483646 h 474"/>
              <a:gd name="T42" fmla="*/ 2147483646 w 498"/>
              <a:gd name="T43" fmla="*/ 2147483646 h 474"/>
              <a:gd name="T44" fmla="*/ 2147483646 w 498"/>
              <a:gd name="T45" fmla="*/ 2147483646 h 474"/>
              <a:gd name="T46" fmla="*/ 2147483646 w 498"/>
              <a:gd name="T47" fmla="*/ 2147483646 h 474"/>
              <a:gd name="T48" fmla="*/ 2147483646 w 498"/>
              <a:gd name="T49" fmla="*/ 2147483646 h 474"/>
              <a:gd name="T50" fmla="*/ 2147483646 w 498"/>
              <a:gd name="T51" fmla="*/ 2147483646 h 474"/>
              <a:gd name="T52" fmla="*/ 2147483646 w 498"/>
              <a:gd name="T53" fmla="*/ 2147483646 h 474"/>
              <a:gd name="T54" fmla="*/ 2147483646 w 498"/>
              <a:gd name="T55" fmla="*/ 2147483646 h 474"/>
              <a:gd name="T56" fmla="*/ 2147483646 w 498"/>
              <a:gd name="T57" fmla="*/ 2147483646 h 474"/>
              <a:gd name="T58" fmla="*/ 2147483646 w 498"/>
              <a:gd name="T59" fmla="*/ 2147483646 h 474"/>
              <a:gd name="T60" fmla="*/ 2147483646 w 498"/>
              <a:gd name="T61" fmla="*/ 2147483646 h 474"/>
              <a:gd name="T62" fmla="*/ 2147483646 w 498"/>
              <a:gd name="T63" fmla="*/ 2147483646 h 474"/>
              <a:gd name="T64" fmla="*/ 2147483646 w 498"/>
              <a:gd name="T65" fmla="*/ 2147483646 h 474"/>
              <a:gd name="T66" fmla="*/ 2147483646 w 498"/>
              <a:gd name="T67" fmla="*/ 2147483646 h 474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498"/>
              <a:gd name="T103" fmla="*/ 0 h 474"/>
              <a:gd name="T104" fmla="*/ 498 w 498"/>
              <a:gd name="T105" fmla="*/ 474 h 474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498" h="474">
                <a:moveTo>
                  <a:pt x="330" y="414"/>
                </a:moveTo>
                <a:lnTo>
                  <a:pt x="282" y="432"/>
                </a:lnTo>
                <a:lnTo>
                  <a:pt x="216" y="426"/>
                </a:lnTo>
                <a:lnTo>
                  <a:pt x="180" y="456"/>
                </a:lnTo>
                <a:lnTo>
                  <a:pt x="180" y="468"/>
                </a:lnTo>
                <a:lnTo>
                  <a:pt x="180" y="474"/>
                </a:lnTo>
                <a:lnTo>
                  <a:pt x="162" y="456"/>
                </a:lnTo>
                <a:lnTo>
                  <a:pt x="108" y="456"/>
                </a:lnTo>
                <a:lnTo>
                  <a:pt x="90" y="462"/>
                </a:lnTo>
                <a:lnTo>
                  <a:pt x="84" y="456"/>
                </a:lnTo>
                <a:lnTo>
                  <a:pt x="84" y="78"/>
                </a:lnTo>
                <a:lnTo>
                  <a:pt x="0" y="84"/>
                </a:lnTo>
                <a:lnTo>
                  <a:pt x="0" y="0"/>
                </a:lnTo>
                <a:lnTo>
                  <a:pt x="366" y="0"/>
                </a:lnTo>
                <a:lnTo>
                  <a:pt x="372" y="6"/>
                </a:lnTo>
                <a:lnTo>
                  <a:pt x="384" y="30"/>
                </a:lnTo>
                <a:lnTo>
                  <a:pt x="414" y="42"/>
                </a:lnTo>
                <a:lnTo>
                  <a:pt x="402" y="60"/>
                </a:lnTo>
                <a:lnTo>
                  <a:pt x="402" y="66"/>
                </a:lnTo>
                <a:lnTo>
                  <a:pt x="486" y="72"/>
                </a:lnTo>
                <a:lnTo>
                  <a:pt x="492" y="72"/>
                </a:lnTo>
                <a:lnTo>
                  <a:pt x="498" y="78"/>
                </a:lnTo>
                <a:lnTo>
                  <a:pt x="498" y="246"/>
                </a:lnTo>
                <a:lnTo>
                  <a:pt x="474" y="264"/>
                </a:lnTo>
                <a:lnTo>
                  <a:pt x="438" y="270"/>
                </a:lnTo>
                <a:lnTo>
                  <a:pt x="408" y="312"/>
                </a:lnTo>
                <a:lnTo>
                  <a:pt x="408" y="318"/>
                </a:lnTo>
                <a:lnTo>
                  <a:pt x="408" y="324"/>
                </a:lnTo>
                <a:lnTo>
                  <a:pt x="414" y="330"/>
                </a:lnTo>
                <a:lnTo>
                  <a:pt x="408" y="366"/>
                </a:lnTo>
                <a:lnTo>
                  <a:pt x="378" y="384"/>
                </a:lnTo>
                <a:lnTo>
                  <a:pt x="354" y="384"/>
                </a:lnTo>
                <a:lnTo>
                  <a:pt x="330" y="414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4" name="Freeform 53"/>
          <p:cNvSpPr>
            <a:spLocks/>
          </p:cNvSpPr>
          <p:nvPr/>
        </p:nvSpPr>
        <p:spPr bwMode="auto">
          <a:xfrm>
            <a:off x="2800350" y="5805488"/>
            <a:ext cx="790575" cy="752475"/>
          </a:xfrm>
          <a:custGeom>
            <a:avLst/>
            <a:gdLst>
              <a:gd name="T0" fmla="*/ 2147483646 w 498"/>
              <a:gd name="T1" fmla="*/ 2147483646 h 474"/>
              <a:gd name="T2" fmla="*/ 2147483646 w 498"/>
              <a:gd name="T3" fmla="*/ 2147483646 h 474"/>
              <a:gd name="T4" fmla="*/ 2147483646 w 498"/>
              <a:gd name="T5" fmla="*/ 2147483646 h 474"/>
              <a:gd name="T6" fmla="*/ 2147483646 w 498"/>
              <a:gd name="T7" fmla="*/ 2147483646 h 474"/>
              <a:gd name="T8" fmla="*/ 2147483646 w 498"/>
              <a:gd name="T9" fmla="*/ 2147483646 h 474"/>
              <a:gd name="T10" fmla="*/ 2147483646 w 498"/>
              <a:gd name="T11" fmla="*/ 2147483646 h 474"/>
              <a:gd name="T12" fmla="*/ 2147483646 w 498"/>
              <a:gd name="T13" fmla="*/ 2147483646 h 474"/>
              <a:gd name="T14" fmla="*/ 2147483646 w 498"/>
              <a:gd name="T15" fmla="*/ 2147483646 h 474"/>
              <a:gd name="T16" fmla="*/ 2147483646 w 498"/>
              <a:gd name="T17" fmla="*/ 2147483646 h 474"/>
              <a:gd name="T18" fmla="*/ 2147483646 w 498"/>
              <a:gd name="T19" fmla="*/ 2147483646 h 474"/>
              <a:gd name="T20" fmla="*/ 2147483646 w 498"/>
              <a:gd name="T21" fmla="*/ 2147483646 h 474"/>
              <a:gd name="T22" fmla="*/ 2147483646 w 498"/>
              <a:gd name="T23" fmla="*/ 2147483646 h 474"/>
              <a:gd name="T24" fmla="*/ 0 w 498"/>
              <a:gd name="T25" fmla="*/ 2147483646 h 474"/>
              <a:gd name="T26" fmla="*/ 0 w 498"/>
              <a:gd name="T27" fmla="*/ 0 h 474"/>
              <a:gd name="T28" fmla="*/ 2147483646 w 498"/>
              <a:gd name="T29" fmla="*/ 0 h 474"/>
              <a:gd name="T30" fmla="*/ 2147483646 w 498"/>
              <a:gd name="T31" fmla="*/ 2147483646 h 474"/>
              <a:gd name="T32" fmla="*/ 2147483646 w 498"/>
              <a:gd name="T33" fmla="*/ 2147483646 h 474"/>
              <a:gd name="T34" fmla="*/ 2147483646 w 498"/>
              <a:gd name="T35" fmla="*/ 2147483646 h 474"/>
              <a:gd name="T36" fmla="*/ 2147483646 w 498"/>
              <a:gd name="T37" fmla="*/ 2147483646 h 474"/>
              <a:gd name="T38" fmla="*/ 2147483646 w 498"/>
              <a:gd name="T39" fmla="*/ 2147483646 h 474"/>
              <a:gd name="T40" fmla="*/ 2147483646 w 498"/>
              <a:gd name="T41" fmla="*/ 2147483646 h 474"/>
              <a:gd name="T42" fmla="*/ 2147483646 w 498"/>
              <a:gd name="T43" fmla="*/ 2147483646 h 474"/>
              <a:gd name="T44" fmla="*/ 2147483646 w 498"/>
              <a:gd name="T45" fmla="*/ 2147483646 h 474"/>
              <a:gd name="T46" fmla="*/ 2147483646 w 498"/>
              <a:gd name="T47" fmla="*/ 2147483646 h 474"/>
              <a:gd name="T48" fmla="*/ 2147483646 w 498"/>
              <a:gd name="T49" fmla="*/ 2147483646 h 474"/>
              <a:gd name="T50" fmla="*/ 2147483646 w 498"/>
              <a:gd name="T51" fmla="*/ 2147483646 h 474"/>
              <a:gd name="T52" fmla="*/ 2147483646 w 498"/>
              <a:gd name="T53" fmla="*/ 2147483646 h 474"/>
              <a:gd name="T54" fmla="*/ 2147483646 w 498"/>
              <a:gd name="T55" fmla="*/ 2147483646 h 474"/>
              <a:gd name="T56" fmla="*/ 2147483646 w 498"/>
              <a:gd name="T57" fmla="*/ 2147483646 h 474"/>
              <a:gd name="T58" fmla="*/ 2147483646 w 498"/>
              <a:gd name="T59" fmla="*/ 2147483646 h 474"/>
              <a:gd name="T60" fmla="*/ 2147483646 w 498"/>
              <a:gd name="T61" fmla="*/ 2147483646 h 474"/>
              <a:gd name="T62" fmla="*/ 2147483646 w 498"/>
              <a:gd name="T63" fmla="*/ 2147483646 h 474"/>
              <a:gd name="T64" fmla="*/ 2147483646 w 498"/>
              <a:gd name="T65" fmla="*/ 2147483646 h 474"/>
              <a:gd name="T66" fmla="*/ 2147483646 w 498"/>
              <a:gd name="T67" fmla="*/ 2147483646 h 474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498"/>
              <a:gd name="T103" fmla="*/ 0 h 474"/>
              <a:gd name="T104" fmla="*/ 498 w 498"/>
              <a:gd name="T105" fmla="*/ 474 h 474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498" h="474">
                <a:moveTo>
                  <a:pt x="330" y="414"/>
                </a:moveTo>
                <a:lnTo>
                  <a:pt x="282" y="432"/>
                </a:lnTo>
                <a:lnTo>
                  <a:pt x="216" y="426"/>
                </a:lnTo>
                <a:lnTo>
                  <a:pt x="180" y="456"/>
                </a:lnTo>
                <a:lnTo>
                  <a:pt x="180" y="468"/>
                </a:lnTo>
                <a:lnTo>
                  <a:pt x="180" y="474"/>
                </a:lnTo>
                <a:lnTo>
                  <a:pt x="162" y="456"/>
                </a:lnTo>
                <a:lnTo>
                  <a:pt x="108" y="456"/>
                </a:lnTo>
                <a:lnTo>
                  <a:pt x="90" y="462"/>
                </a:lnTo>
                <a:lnTo>
                  <a:pt x="84" y="456"/>
                </a:lnTo>
                <a:lnTo>
                  <a:pt x="84" y="78"/>
                </a:lnTo>
                <a:lnTo>
                  <a:pt x="0" y="84"/>
                </a:lnTo>
                <a:lnTo>
                  <a:pt x="0" y="0"/>
                </a:lnTo>
                <a:lnTo>
                  <a:pt x="366" y="0"/>
                </a:lnTo>
                <a:lnTo>
                  <a:pt x="372" y="6"/>
                </a:lnTo>
                <a:lnTo>
                  <a:pt x="384" y="30"/>
                </a:lnTo>
                <a:lnTo>
                  <a:pt x="414" y="42"/>
                </a:lnTo>
                <a:lnTo>
                  <a:pt x="402" y="60"/>
                </a:lnTo>
                <a:lnTo>
                  <a:pt x="402" y="66"/>
                </a:lnTo>
                <a:lnTo>
                  <a:pt x="486" y="72"/>
                </a:lnTo>
                <a:lnTo>
                  <a:pt x="492" y="72"/>
                </a:lnTo>
                <a:lnTo>
                  <a:pt x="498" y="78"/>
                </a:lnTo>
                <a:lnTo>
                  <a:pt x="498" y="246"/>
                </a:lnTo>
                <a:lnTo>
                  <a:pt x="474" y="264"/>
                </a:lnTo>
                <a:lnTo>
                  <a:pt x="438" y="270"/>
                </a:lnTo>
                <a:lnTo>
                  <a:pt x="408" y="312"/>
                </a:lnTo>
                <a:lnTo>
                  <a:pt x="408" y="318"/>
                </a:lnTo>
                <a:lnTo>
                  <a:pt x="408" y="324"/>
                </a:lnTo>
                <a:lnTo>
                  <a:pt x="414" y="330"/>
                </a:lnTo>
                <a:lnTo>
                  <a:pt x="408" y="366"/>
                </a:lnTo>
                <a:lnTo>
                  <a:pt x="378" y="384"/>
                </a:lnTo>
                <a:lnTo>
                  <a:pt x="354" y="384"/>
                </a:lnTo>
                <a:lnTo>
                  <a:pt x="330" y="414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5" name="Freeform 55"/>
          <p:cNvSpPr>
            <a:spLocks/>
          </p:cNvSpPr>
          <p:nvPr/>
        </p:nvSpPr>
        <p:spPr bwMode="auto">
          <a:xfrm>
            <a:off x="2152650" y="3689350"/>
            <a:ext cx="657225" cy="923925"/>
          </a:xfrm>
          <a:custGeom>
            <a:avLst/>
            <a:gdLst>
              <a:gd name="T0" fmla="*/ 2147483646 w 414"/>
              <a:gd name="T1" fmla="*/ 2147483646 h 582"/>
              <a:gd name="T2" fmla="*/ 2147483646 w 414"/>
              <a:gd name="T3" fmla="*/ 2147483646 h 582"/>
              <a:gd name="T4" fmla="*/ 2147483646 w 414"/>
              <a:gd name="T5" fmla="*/ 2147483646 h 582"/>
              <a:gd name="T6" fmla="*/ 0 w 414"/>
              <a:gd name="T7" fmla="*/ 2147483646 h 582"/>
              <a:gd name="T8" fmla="*/ 0 w 414"/>
              <a:gd name="T9" fmla="*/ 2147483646 h 582"/>
              <a:gd name="T10" fmla="*/ 0 w 414"/>
              <a:gd name="T11" fmla="*/ 2147483646 h 582"/>
              <a:gd name="T12" fmla="*/ 0 w 414"/>
              <a:gd name="T13" fmla="*/ 0 h 582"/>
              <a:gd name="T14" fmla="*/ 2147483646 w 414"/>
              <a:gd name="T15" fmla="*/ 0 h 582"/>
              <a:gd name="T16" fmla="*/ 2147483646 w 414"/>
              <a:gd name="T17" fmla="*/ 2147483646 h 582"/>
              <a:gd name="T18" fmla="*/ 2147483646 w 414"/>
              <a:gd name="T19" fmla="*/ 2147483646 h 58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14"/>
              <a:gd name="T31" fmla="*/ 0 h 582"/>
              <a:gd name="T32" fmla="*/ 414 w 414"/>
              <a:gd name="T33" fmla="*/ 582 h 58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14" h="582">
                <a:moveTo>
                  <a:pt x="414" y="582"/>
                </a:moveTo>
                <a:lnTo>
                  <a:pt x="78" y="582"/>
                </a:lnTo>
                <a:lnTo>
                  <a:pt x="78" y="498"/>
                </a:lnTo>
                <a:lnTo>
                  <a:pt x="0" y="498"/>
                </a:lnTo>
                <a:lnTo>
                  <a:pt x="0" y="414"/>
                </a:lnTo>
                <a:lnTo>
                  <a:pt x="0" y="162"/>
                </a:lnTo>
                <a:lnTo>
                  <a:pt x="0" y="0"/>
                </a:lnTo>
                <a:lnTo>
                  <a:pt x="414" y="0"/>
                </a:lnTo>
                <a:lnTo>
                  <a:pt x="414" y="336"/>
                </a:lnTo>
                <a:lnTo>
                  <a:pt x="414" y="582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6" name="Freeform 56"/>
          <p:cNvSpPr>
            <a:spLocks/>
          </p:cNvSpPr>
          <p:nvPr/>
        </p:nvSpPr>
        <p:spPr bwMode="auto">
          <a:xfrm>
            <a:off x="2152650" y="3689350"/>
            <a:ext cx="657225" cy="923925"/>
          </a:xfrm>
          <a:custGeom>
            <a:avLst/>
            <a:gdLst>
              <a:gd name="T0" fmla="*/ 2147483646 w 414"/>
              <a:gd name="T1" fmla="*/ 2147483646 h 582"/>
              <a:gd name="T2" fmla="*/ 2147483646 w 414"/>
              <a:gd name="T3" fmla="*/ 2147483646 h 582"/>
              <a:gd name="T4" fmla="*/ 2147483646 w 414"/>
              <a:gd name="T5" fmla="*/ 2147483646 h 582"/>
              <a:gd name="T6" fmla="*/ 0 w 414"/>
              <a:gd name="T7" fmla="*/ 2147483646 h 582"/>
              <a:gd name="T8" fmla="*/ 0 w 414"/>
              <a:gd name="T9" fmla="*/ 2147483646 h 582"/>
              <a:gd name="T10" fmla="*/ 0 w 414"/>
              <a:gd name="T11" fmla="*/ 2147483646 h 582"/>
              <a:gd name="T12" fmla="*/ 0 w 414"/>
              <a:gd name="T13" fmla="*/ 0 h 582"/>
              <a:gd name="T14" fmla="*/ 2147483646 w 414"/>
              <a:gd name="T15" fmla="*/ 0 h 582"/>
              <a:gd name="T16" fmla="*/ 2147483646 w 414"/>
              <a:gd name="T17" fmla="*/ 2147483646 h 582"/>
              <a:gd name="T18" fmla="*/ 2147483646 w 414"/>
              <a:gd name="T19" fmla="*/ 2147483646 h 58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14"/>
              <a:gd name="T31" fmla="*/ 0 h 582"/>
              <a:gd name="T32" fmla="*/ 414 w 414"/>
              <a:gd name="T33" fmla="*/ 582 h 58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14" h="582">
                <a:moveTo>
                  <a:pt x="414" y="582"/>
                </a:moveTo>
                <a:lnTo>
                  <a:pt x="78" y="582"/>
                </a:lnTo>
                <a:lnTo>
                  <a:pt x="78" y="498"/>
                </a:lnTo>
                <a:lnTo>
                  <a:pt x="0" y="498"/>
                </a:lnTo>
                <a:lnTo>
                  <a:pt x="0" y="414"/>
                </a:lnTo>
                <a:lnTo>
                  <a:pt x="0" y="162"/>
                </a:lnTo>
                <a:lnTo>
                  <a:pt x="0" y="0"/>
                </a:lnTo>
                <a:lnTo>
                  <a:pt x="414" y="0"/>
                </a:lnTo>
                <a:lnTo>
                  <a:pt x="414" y="336"/>
                </a:lnTo>
                <a:lnTo>
                  <a:pt x="414" y="582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87" name="Freeform 58"/>
          <p:cNvSpPr>
            <a:spLocks/>
          </p:cNvSpPr>
          <p:nvPr/>
        </p:nvSpPr>
        <p:spPr bwMode="auto">
          <a:xfrm>
            <a:off x="2809875" y="4879975"/>
            <a:ext cx="581025" cy="925513"/>
          </a:xfrm>
          <a:custGeom>
            <a:avLst/>
            <a:gdLst>
              <a:gd name="T0" fmla="*/ 2147483646 w 366"/>
              <a:gd name="T1" fmla="*/ 2147483646 h 583"/>
              <a:gd name="T2" fmla="*/ 0 w 366"/>
              <a:gd name="T3" fmla="*/ 2147483646 h 583"/>
              <a:gd name="T4" fmla="*/ 0 w 366"/>
              <a:gd name="T5" fmla="*/ 2147483646 h 583"/>
              <a:gd name="T6" fmla="*/ 0 w 366"/>
              <a:gd name="T7" fmla="*/ 2147483646 h 583"/>
              <a:gd name="T8" fmla="*/ 0 w 366"/>
              <a:gd name="T9" fmla="*/ 0 h 583"/>
              <a:gd name="T10" fmla="*/ 2147483646 w 366"/>
              <a:gd name="T11" fmla="*/ 0 h 583"/>
              <a:gd name="T12" fmla="*/ 2147483646 w 366"/>
              <a:gd name="T13" fmla="*/ 2147483646 h 583"/>
              <a:gd name="T14" fmla="*/ 2147483646 w 366"/>
              <a:gd name="T15" fmla="*/ 2147483646 h 583"/>
              <a:gd name="T16" fmla="*/ 2147483646 w 366"/>
              <a:gd name="T17" fmla="*/ 2147483646 h 583"/>
              <a:gd name="T18" fmla="*/ 2147483646 w 366"/>
              <a:gd name="T19" fmla="*/ 2147483646 h 583"/>
              <a:gd name="T20" fmla="*/ 2147483646 w 366"/>
              <a:gd name="T21" fmla="*/ 2147483646 h 583"/>
              <a:gd name="T22" fmla="*/ 2147483646 w 366"/>
              <a:gd name="T23" fmla="*/ 2147483646 h 583"/>
              <a:gd name="T24" fmla="*/ 2147483646 w 366"/>
              <a:gd name="T25" fmla="*/ 2147483646 h 583"/>
              <a:gd name="T26" fmla="*/ 2147483646 w 366"/>
              <a:gd name="T27" fmla="*/ 2147483646 h 583"/>
              <a:gd name="T28" fmla="*/ 2147483646 w 366"/>
              <a:gd name="T29" fmla="*/ 2147483646 h 583"/>
              <a:gd name="T30" fmla="*/ 2147483646 w 366"/>
              <a:gd name="T31" fmla="*/ 2147483646 h 583"/>
              <a:gd name="T32" fmla="*/ 2147483646 w 366"/>
              <a:gd name="T33" fmla="*/ 2147483646 h 583"/>
              <a:gd name="T34" fmla="*/ 2147483646 w 366"/>
              <a:gd name="T35" fmla="*/ 2147483646 h 583"/>
              <a:gd name="T36" fmla="*/ 2147483646 w 366"/>
              <a:gd name="T37" fmla="*/ 2147483646 h 583"/>
              <a:gd name="T38" fmla="*/ 2147483646 w 366"/>
              <a:gd name="T39" fmla="*/ 2147483646 h 583"/>
              <a:gd name="T40" fmla="*/ 2147483646 w 366"/>
              <a:gd name="T41" fmla="*/ 2147483646 h 583"/>
              <a:gd name="T42" fmla="*/ 2147483646 w 366"/>
              <a:gd name="T43" fmla="*/ 2147483646 h 583"/>
              <a:gd name="T44" fmla="*/ 2147483646 w 366"/>
              <a:gd name="T45" fmla="*/ 2147483646 h 583"/>
              <a:gd name="T46" fmla="*/ 2147483646 w 366"/>
              <a:gd name="T47" fmla="*/ 2147483646 h 583"/>
              <a:gd name="T48" fmla="*/ 2147483646 w 366"/>
              <a:gd name="T49" fmla="*/ 2147483646 h 583"/>
              <a:gd name="T50" fmla="*/ 2147483646 w 366"/>
              <a:gd name="T51" fmla="*/ 2147483646 h 583"/>
              <a:gd name="T52" fmla="*/ 2147483646 w 366"/>
              <a:gd name="T53" fmla="*/ 2147483646 h 583"/>
              <a:gd name="T54" fmla="*/ 2147483646 w 366"/>
              <a:gd name="T55" fmla="*/ 2147483646 h 583"/>
              <a:gd name="T56" fmla="*/ 2147483646 w 366"/>
              <a:gd name="T57" fmla="*/ 2147483646 h 583"/>
              <a:gd name="T58" fmla="*/ 2147483646 w 366"/>
              <a:gd name="T59" fmla="*/ 2147483646 h 583"/>
              <a:gd name="T60" fmla="*/ 2147483646 w 366"/>
              <a:gd name="T61" fmla="*/ 2147483646 h 583"/>
              <a:gd name="T62" fmla="*/ 2147483646 w 366"/>
              <a:gd name="T63" fmla="*/ 2147483646 h 583"/>
              <a:gd name="T64" fmla="*/ 2147483646 w 366"/>
              <a:gd name="T65" fmla="*/ 2147483646 h 583"/>
              <a:gd name="T66" fmla="*/ 2147483646 w 366"/>
              <a:gd name="T67" fmla="*/ 2147483646 h 583"/>
              <a:gd name="T68" fmla="*/ 2147483646 w 366"/>
              <a:gd name="T69" fmla="*/ 2147483646 h 583"/>
              <a:gd name="T70" fmla="*/ 2147483646 w 366"/>
              <a:gd name="T71" fmla="*/ 2147483646 h 583"/>
              <a:gd name="T72" fmla="*/ 2147483646 w 366"/>
              <a:gd name="T73" fmla="*/ 2147483646 h 583"/>
              <a:gd name="T74" fmla="*/ 2147483646 w 366"/>
              <a:gd name="T75" fmla="*/ 2147483646 h 583"/>
              <a:gd name="T76" fmla="*/ 2147483646 w 366"/>
              <a:gd name="T77" fmla="*/ 2147483646 h 583"/>
              <a:gd name="T78" fmla="*/ 2147483646 w 366"/>
              <a:gd name="T79" fmla="*/ 2147483646 h 583"/>
              <a:gd name="T80" fmla="*/ 2147483646 w 366"/>
              <a:gd name="T81" fmla="*/ 2147483646 h 583"/>
              <a:gd name="T82" fmla="*/ 2147483646 w 366"/>
              <a:gd name="T83" fmla="*/ 2147483646 h 583"/>
              <a:gd name="T84" fmla="*/ 2147483646 w 366"/>
              <a:gd name="T85" fmla="*/ 2147483646 h 583"/>
              <a:gd name="T86" fmla="*/ 2147483646 w 366"/>
              <a:gd name="T87" fmla="*/ 2147483646 h 583"/>
              <a:gd name="T88" fmla="*/ 2147483646 w 366"/>
              <a:gd name="T89" fmla="*/ 2147483646 h 583"/>
              <a:gd name="T90" fmla="*/ 2147483646 w 366"/>
              <a:gd name="T91" fmla="*/ 2147483646 h 583"/>
              <a:gd name="T92" fmla="*/ 2147483646 w 366"/>
              <a:gd name="T93" fmla="*/ 2147483646 h 583"/>
              <a:gd name="T94" fmla="*/ 2147483646 w 366"/>
              <a:gd name="T95" fmla="*/ 2147483646 h 583"/>
              <a:gd name="T96" fmla="*/ 2147483646 w 366"/>
              <a:gd name="T97" fmla="*/ 2147483646 h 583"/>
              <a:gd name="T98" fmla="*/ 2147483646 w 366"/>
              <a:gd name="T99" fmla="*/ 2147483646 h 583"/>
              <a:gd name="T100" fmla="*/ 2147483646 w 366"/>
              <a:gd name="T101" fmla="*/ 2147483646 h 583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66"/>
              <a:gd name="T154" fmla="*/ 0 h 583"/>
              <a:gd name="T155" fmla="*/ 366 w 366"/>
              <a:gd name="T156" fmla="*/ 583 h 583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66" h="583">
                <a:moveTo>
                  <a:pt x="366" y="583"/>
                </a:moveTo>
                <a:lnTo>
                  <a:pt x="0" y="583"/>
                </a:lnTo>
                <a:lnTo>
                  <a:pt x="0" y="498"/>
                </a:lnTo>
                <a:lnTo>
                  <a:pt x="0" y="90"/>
                </a:lnTo>
                <a:lnTo>
                  <a:pt x="0" y="0"/>
                </a:lnTo>
                <a:lnTo>
                  <a:pt x="282" y="0"/>
                </a:lnTo>
                <a:lnTo>
                  <a:pt x="282" y="12"/>
                </a:lnTo>
                <a:lnTo>
                  <a:pt x="288" y="18"/>
                </a:lnTo>
                <a:lnTo>
                  <a:pt x="282" y="18"/>
                </a:lnTo>
                <a:lnTo>
                  <a:pt x="276" y="24"/>
                </a:lnTo>
                <a:lnTo>
                  <a:pt x="282" y="30"/>
                </a:lnTo>
                <a:lnTo>
                  <a:pt x="270" y="30"/>
                </a:lnTo>
                <a:lnTo>
                  <a:pt x="282" y="42"/>
                </a:lnTo>
                <a:lnTo>
                  <a:pt x="282" y="48"/>
                </a:lnTo>
                <a:lnTo>
                  <a:pt x="270" y="54"/>
                </a:lnTo>
                <a:lnTo>
                  <a:pt x="282" y="66"/>
                </a:lnTo>
                <a:lnTo>
                  <a:pt x="270" y="72"/>
                </a:lnTo>
                <a:lnTo>
                  <a:pt x="270" y="78"/>
                </a:lnTo>
                <a:lnTo>
                  <a:pt x="270" y="84"/>
                </a:lnTo>
                <a:lnTo>
                  <a:pt x="270" y="90"/>
                </a:lnTo>
                <a:lnTo>
                  <a:pt x="258" y="84"/>
                </a:lnTo>
                <a:lnTo>
                  <a:pt x="234" y="78"/>
                </a:lnTo>
                <a:lnTo>
                  <a:pt x="234" y="114"/>
                </a:lnTo>
                <a:lnTo>
                  <a:pt x="228" y="114"/>
                </a:lnTo>
                <a:lnTo>
                  <a:pt x="228" y="126"/>
                </a:lnTo>
                <a:lnTo>
                  <a:pt x="228" y="120"/>
                </a:lnTo>
                <a:lnTo>
                  <a:pt x="222" y="120"/>
                </a:lnTo>
                <a:lnTo>
                  <a:pt x="216" y="120"/>
                </a:lnTo>
                <a:lnTo>
                  <a:pt x="210" y="126"/>
                </a:lnTo>
                <a:lnTo>
                  <a:pt x="210" y="138"/>
                </a:lnTo>
                <a:lnTo>
                  <a:pt x="198" y="150"/>
                </a:lnTo>
                <a:lnTo>
                  <a:pt x="198" y="162"/>
                </a:lnTo>
                <a:lnTo>
                  <a:pt x="198" y="174"/>
                </a:lnTo>
                <a:lnTo>
                  <a:pt x="204" y="180"/>
                </a:lnTo>
                <a:lnTo>
                  <a:pt x="204" y="198"/>
                </a:lnTo>
                <a:lnTo>
                  <a:pt x="216" y="222"/>
                </a:lnTo>
                <a:lnTo>
                  <a:pt x="210" y="234"/>
                </a:lnTo>
                <a:lnTo>
                  <a:pt x="240" y="246"/>
                </a:lnTo>
                <a:lnTo>
                  <a:pt x="240" y="252"/>
                </a:lnTo>
                <a:lnTo>
                  <a:pt x="246" y="312"/>
                </a:lnTo>
                <a:lnTo>
                  <a:pt x="228" y="324"/>
                </a:lnTo>
                <a:lnTo>
                  <a:pt x="246" y="372"/>
                </a:lnTo>
                <a:lnTo>
                  <a:pt x="270" y="396"/>
                </a:lnTo>
                <a:lnTo>
                  <a:pt x="276" y="414"/>
                </a:lnTo>
                <a:lnTo>
                  <a:pt x="318" y="462"/>
                </a:lnTo>
                <a:lnTo>
                  <a:pt x="324" y="474"/>
                </a:lnTo>
                <a:lnTo>
                  <a:pt x="324" y="492"/>
                </a:lnTo>
                <a:lnTo>
                  <a:pt x="342" y="535"/>
                </a:lnTo>
                <a:lnTo>
                  <a:pt x="360" y="559"/>
                </a:lnTo>
                <a:lnTo>
                  <a:pt x="366" y="583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8" name="Freeform 59"/>
          <p:cNvSpPr>
            <a:spLocks/>
          </p:cNvSpPr>
          <p:nvPr/>
        </p:nvSpPr>
        <p:spPr bwMode="auto">
          <a:xfrm>
            <a:off x="2809875" y="4879975"/>
            <a:ext cx="581025" cy="925513"/>
          </a:xfrm>
          <a:custGeom>
            <a:avLst/>
            <a:gdLst>
              <a:gd name="T0" fmla="*/ 2147483646 w 366"/>
              <a:gd name="T1" fmla="*/ 2147483646 h 583"/>
              <a:gd name="T2" fmla="*/ 0 w 366"/>
              <a:gd name="T3" fmla="*/ 2147483646 h 583"/>
              <a:gd name="T4" fmla="*/ 0 w 366"/>
              <a:gd name="T5" fmla="*/ 2147483646 h 583"/>
              <a:gd name="T6" fmla="*/ 0 w 366"/>
              <a:gd name="T7" fmla="*/ 2147483646 h 583"/>
              <a:gd name="T8" fmla="*/ 0 w 366"/>
              <a:gd name="T9" fmla="*/ 0 h 583"/>
              <a:gd name="T10" fmla="*/ 2147483646 w 366"/>
              <a:gd name="T11" fmla="*/ 0 h 583"/>
              <a:gd name="T12" fmla="*/ 2147483646 w 366"/>
              <a:gd name="T13" fmla="*/ 2147483646 h 583"/>
              <a:gd name="T14" fmla="*/ 2147483646 w 366"/>
              <a:gd name="T15" fmla="*/ 2147483646 h 583"/>
              <a:gd name="T16" fmla="*/ 2147483646 w 366"/>
              <a:gd name="T17" fmla="*/ 2147483646 h 583"/>
              <a:gd name="T18" fmla="*/ 2147483646 w 366"/>
              <a:gd name="T19" fmla="*/ 2147483646 h 583"/>
              <a:gd name="T20" fmla="*/ 2147483646 w 366"/>
              <a:gd name="T21" fmla="*/ 2147483646 h 583"/>
              <a:gd name="T22" fmla="*/ 2147483646 w 366"/>
              <a:gd name="T23" fmla="*/ 2147483646 h 583"/>
              <a:gd name="T24" fmla="*/ 2147483646 w 366"/>
              <a:gd name="T25" fmla="*/ 2147483646 h 583"/>
              <a:gd name="T26" fmla="*/ 2147483646 w 366"/>
              <a:gd name="T27" fmla="*/ 2147483646 h 583"/>
              <a:gd name="T28" fmla="*/ 2147483646 w 366"/>
              <a:gd name="T29" fmla="*/ 2147483646 h 583"/>
              <a:gd name="T30" fmla="*/ 2147483646 w 366"/>
              <a:gd name="T31" fmla="*/ 2147483646 h 583"/>
              <a:gd name="T32" fmla="*/ 2147483646 w 366"/>
              <a:gd name="T33" fmla="*/ 2147483646 h 583"/>
              <a:gd name="T34" fmla="*/ 2147483646 w 366"/>
              <a:gd name="T35" fmla="*/ 2147483646 h 583"/>
              <a:gd name="T36" fmla="*/ 2147483646 w 366"/>
              <a:gd name="T37" fmla="*/ 2147483646 h 583"/>
              <a:gd name="T38" fmla="*/ 2147483646 w 366"/>
              <a:gd name="T39" fmla="*/ 2147483646 h 583"/>
              <a:gd name="T40" fmla="*/ 2147483646 w 366"/>
              <a:gd name="T41" fmla="*/ 2147483646 h 583"/>
              <a:gd name="T42" fmla="*/ 2147483646 w 366"/>
              <a:gd name="T43" fmla="*/ 2147483646 h 583"/>
              <a:gd name="T44" fmla="*/ 2147483646 w 366"/>
              <a:gd name="T45" fmla="*/ 2147483646 h 583"/>
              <a:gd name="T46" fmla="*/ 2147483646 w 366"/>
              <a:gd name="T47" fmla="*/ 2147483646 h 583"/>
              <a:gd name="T48" fmla="*/ 2147483646 w 366"/>
              <a:gd name="T49" fmla="*/ 2147483646 h 583"/>
              <a:gd name="T50" fmla="*/ 2147483646 w 366"/>
              <a:gd name="T51" fmla="*/ 2147483646 h 583"/>
              <a:gd name="T52" fmla="*/ 2147483646 w 366"/>
              <a:gd name="T53" fmla="*/ 2147483646 h 583"/>
              <a:gd name="T54" fmla="*/ 2147483646 w 366"/>
              <a:gd name="T55" fmla="*/ 2147483646 h 583"/>
              <a:gd name="T56" fmla="*/ 2147483646 w 366"/>
              <a:gd name="T57" fmla="*/ 2147483646 h 583"/>
              <a:gd name="T58" fmla="*/ 2147483646 w 366"/>
              <a:gd name="T59" fmla="*/ 2147483646 h 583"/>
              <a:gd name="T60" fmla="*/ 2147483646 w 366"/>
              <a:gd name="T61" fmla="*/ 2147483646 h 583"/>
              <a:gd name="T62" fmla="*/ 2147483646 w 366"/>
              <a:gd name="T63" fmla="*/ 2147483646 h 583"/>
              <a:gd name="T64" fmla="*/ 2147483646 w 366"/>
              <a:gd name="T65" fmla="*/ 2147483646 h 583"/>
              <a:gd name="T66" fmla="*/ 2147483646 w 366"/>
              <a:gd name="T67" fmla="*/ 2147483646 h 583"/>
              <a:gd name="T68" fmla="*/ 2147483646 w 366"/>
              <a:gd name="T69" fmla="*/ 2147483646 h 583"/>
              <a:gd name="T70" fmla="*/ 2147483646 w 366"/>
              <a:gd name="T71" fmla="*/ 2147483646 h 583"/>
              <a:gd name="T72" fmla="*/ 2147483646 w 366"/>
              <a:gd name="T73" fmla="*/ 2147483646 h 583"/>
              <a:gd name="T74" fmla="*/ 2147483646 w 366"/>
              <a:gd name="T75" fmla="*/ 2147483646 h 583"/>
              <a:gd name="T76" fmla="*/ 2147483646 w 366"/>
              <a:gd name="T77" fmla="*/ 2147483646 h 583"/>
              <a:gd name="T78" fmla="*/ 2147483646 w 366"/>
              <a:gd name="T79" fmla="*/ 2147483646 h 583"/>
              <a:gd name="T80" fmla="*/ 2147483646 w 366"/>
              <a:gd name="T81" fmla="*/ 2147483646 h 583"/>
              <a:gd name="T82" fmla="*/ 2147483646 w 366"/>
              <a:gd name="T83" fmla="*/ 2147483646 h 583"/>
              <a:gd name="T84" fmla="*/ 2147483646 w 366"/>
              <a:gd name="T85" fmla="*/ 2147483646 h 583"/>
              <a:gd name="T86" fmla="*/ 2147483646 w 366"/>
              <a:gd name="T87" fmla="*/ 2147483646 h 583"/>
              <a:gd name="T88" fmla="*/ 2147483646 w 366"/>
              <a:gd name="T89" fmla="*/ 2147483646 h 583"/>
              <a:gd name="T90" fmla="*/ 2147483646 w 366"/>
              <a:gd name="T91" fmla="*/ 2147483646 h 583"/>
              <a:gd name="T92" fmla="*/ 2147483646 w 366"/>
              <a:gd name="T93" fmla="*/ 2147483646 h 583"/>
              <a:gd name="T94" fmla="*/ 2147483646 w 366"/>
              <a:gd name="T95" fmla="*/ 2147483646 h 583"/>
              <a:gd name="T96" fmla="*/ 2147483646 w 366"/>
              <a:gd name="T97" fmla="*/ 2147483646 h 583"/>
              <a:gd name="T98" fmla="*/ 2147483646 w 366"/>
              <a:gd name="T99" fmla="*/ 2147483646 h 583"/>
              <a:gd name="T100" fmla="*/ 2147483646 w 366"/>
              <a:gd name="T101" fmla="*/ 2147483646 h 583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66"/>
              <a:gd name="T154" fmla="*/ 0 h 583"/>
              <a:gd name="T155" fmla="*/ 366 w 366"/>
              <a:gd name="T156" fmla="*/ 583 h 583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66" h="583">
                <a:moveTo>
                  <a:pt x="366" y="583"/>
                </a:moveTo>
                <a:lnTo>
                  <a:pt x="0" y="583"/>
                </a:lnTo>
                <a:lnTo>
                  <a:pt x="0" y="498"/>
                </a:lnTo>
                <a:lnTo>
                  <a:pt x="0" y="90"/>
                </a:lnTo>
                <a:lnTo>
                  <a:pt x="0" y="0"/>
                </a:lnTo>
                <a:lnTo>
                  <a:pt x="282" y="0"/>
                </a:lnTo>
                <a:lnTo>
                  <a:pt x="282" y="12"/>
                </a:lnTo>
                <a:lnTo>
                  <a:pt x="288" y="18"/>
                </a:lnTo>
                <a:lnTo>
                  <a:pt x="282" y="18"/>
                </a:lnTo>
                <a:lnTo>
                  <a:pt x="276" y="24"/>
                </a:lnTo>
                <a:lnTo>
                  <a:pt x="282" y="30"/>
                </a:lnTo>
                <a:lnTo>
                  <a:pt x="270" y="30"/>
                </a:lnTo>
                <a:lnTo>
                  <a:pt x="282" y="42"/>
                </a:lnTo>
                <a:lnTo>
                  <a:pt x="282" y="48"/>
                </a:lnTo>
                <a:lnTo>
                  <a:pt x="270" y="54"/>
                </a:lnTo>
                <a:lnTo>
                  <a:pt x="282" y="66"/>
                </a:lnTo>
                <a:lnTo>
                  <a:pt x="270" y="72"/>
                </a:lnTo>
                <a:lnTo>
                  <a:pt x="270" y="78"/>
                </a:lnTo>
                <a:lnTo>
                  <a:pt x="270" y="84"/>
                </a:lnTo>
                <a:lnTo>
                  <a:pt x="270" y="90"/>
                </a:lnTo>
                <a:lnTo>
                  <a:pt x="258" y="84"/>
                </a:lnTo>
                <a:lnTo>
                  <a:pt x="234" y="78"/>
                </a:lnTo>
                <a:lnTo>
                  <a:pt x="234" y="114"/>
                </a:lnTo>
                <a:lnTo>
                  <a:pt x="228" y="114"/>
                </a:lnTo>
                <a:lnTo>
                  <a:pt x="228" y="126"/>
                </a:lnTo>
                <a:lnTo>
                  <a:pt x="228" y="120"/>
                </a:lnTo>
                <a:lnTo>
                  <a:pt x="222" y="120"/>
                </a:lnTo>
                <a:lnTo>
                  <a:pt x="216" y="120"/>
                </a:lnTo>
                <a:lnTo>
                  <a:pt x="210" y="126"/>
                </a:lnTo>
                <a:lnTo>
                  <a:pt x="210" y="138"/>
                </a:lnTo>
                <a:lnTo>
                  <a:pt x="198" y="150"/>
                </a:lnTo>
                <a:lnTo>
                  <a:pt x="198" y="162"/>
                </a:lnTo>
                <a:lnTo>
                  <a:pt x="198" y="174"/>
                </a:lnTo>
                <a:lnTo>
                  <a:pt x="204" y="180"/>
                </a:lnTo>
                <a:lnTo>
                  <a:pt x="204" y="198"/>
                </a:lnTo>
                <a:lnTo>
                  <a:pt x="216" y="222"/>
                </a:lnTo>
                <a:lnTo>
                  <a:pt x="210" y="234"/>
                </a:lnTo>
                <a:lnTo>
                  <a:pt x="240" y="246"/>
                </a:lnTo>
                <a:lnTo>
                  <a:pt x="240" y="252"/>
                </a:lnTo>
                <a:lnTo>
                  <a:pt x="246" y="312"/>
                </a:lnTo>
                <a:lnTo>
                  <a:pt x="228" y="324"/>
                </a:lnTo>
                <a:lnTo>
                  <a:pt x="246" y="372"/>
                </a:lnTo>
                <a:lnTo>
                  <a:pt x="270" y="396"/>
                </a:lnTo>
                <a:lnTo>
                  <a:pt x="276" y="414"/>
                </a:lnTo>
                <a:lnTo>
                  <a:pt x="318" y="462"/>
                </a:lnTo>
                <a:lnTo>
                  <a:pt x="324" y="474"/>
                </a:lnTo>
                <a:lnTo>
                  <a:pt x="324" y="492"/>
                </a:lnTo>
                <a:lnTo>
                  <a:pt x="342" y="535"/>
                </a:lnTo>
                <a:lnTo>
                  <a:pt x="360" y="559"/>
                </a:lnTo>
                <a:lnTo>
                  <a:pt x="366" y="583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9" name="Freeform 61"/>
          <p:cNvSpPr>
            <a:spLocks/>
          </p:cNvSpPr>
          <p:nvPr/>
        </p:nvSpPr>
        <p:spPr bwMode="auto">
          <a:xfrm>
            <a:off x="2800350" y="4222750"/>
            <a:ext cx="657225" cy="657225"/>
          </a:xfrm>
          <a:custGeom>
            <a:avLst/>
            <a:gdLst>
              <a:gd name="T0" fmla="*/ 2147483646 w 414"/>
              <a:gd name="T1" fmla="*/ 2147483646 h 414"/>
              <a:gd name="T2" fmla="*/ 0 w 414"/>
              <a:gd name="T3" fmla="*/ 2147483646 h 414"/>
              <a:gd name="T4" fmla="*/ 2147483646 w 414"/>
              <a:gd name="T5" fmla="*/ 2147483646 h 414"/>
              <a:gd name="T6" fmla="*/ 2147483646 w 414"/>
              <a:gd name="T7" fmla="*/ 0 h 414"/>
              <a:gd name="T8" fmla="*/ 2147483646 w 414"/>
              <a:gd name="T9" fmla="*/ 0 h 414"/>
              <a:gd name="T10" fmla="*/ 2147483646 w 414"/>
              <a:gd name="T11" fmla="*/ 2147483646 h 414"/>
              <a:gd name="T12" fmla="*/ 2147483646 w 414"/>
              <a:gd name="T13" fmla="*/ 2147483646 h 414"/>
              <a:gd name="T14" fmla="*/ 2147483646 w 414"/>
              <a:gd name="T15" fmla="*/ 2147483646 h 414"/>
              <a:gd name="T16" fmla="*/ 2147483646 w 414"/>
              <a:gd name="T17" fmla="*/ 2147483646 h 41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14"/>
              <a:gd name="T28" fmla="*/ 0 h 414"/>
              <a:gd name="T29" fmla="*/ 414 w 414"/>
              <a:gd name="T30" fmla="*/ 414 h 41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14" h="414">
                <a:moveTo>
                  <a:pt x="288" y="414"/>
                </a:moveTo>
                <a:lnTo>
                  <a:pt x="0" y="414"/>
                </a:lnTo>
                <a:lnTo>
                  <a:pt x="6" y="246"/>
                </a:lnTo>
                <a:lnTo>
                  <a:pt x="6" y="0"/>
                </a:lnTo>
                <a:lnTo>
                  <a:pt x="330" y="0"/>
                </a:lnTo>
                <a:lnTo>
                  <a:pt x="330" y="162"/>
                </a:lnTo>
                <a:lnTo>
                  <a:pt x="408" y="162"/>
                </a:lnTo>
                <a:lnTo>
                  <a:pt x="414" y="414"/>
                </a:lnTo>
                <a:lnTo>
                  <a:pt x="288" y="414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0" name="Freeform 62"/>
          <p:cNvSpPr>
            <a:spLocks/>
          </p:cNvSpPr>
          <p:nvPr/>
        </p:nvSpPr>
        <p:spPr bwMode="auto">
          <a:xfrm>
            <a:off x="2800350" y="4222750"/>
            <a:ext cx="657225" cy="657225"/>
          </a:xfrm>
          <a:custGeom>
            <a:avLst/>
            <a:gdLst>
              <a:gd name="T0" fmla="*/ 2147483646 w 414"/>
              <a:gd name="T1" fmla="*/ 2147483646 h 414"/>
              <a:gd name="T2" fmla="*/ 0 w 414"/>
              <a:gd name="T3" fmla="*/ 2147483646 h 414"/>
              <a:gd name="T4" fmla="*/ 2147483646 w 414"/>
              <a:gd name="T5" fmla="*/ 2147483646 h 414"/>
              <a:gd name="T6" fmla="*/ 2147483646 w 414"/>
              <a:gd name="T7" fmla="*/ 0 h 414"/>
              <a:gd name="T8" fmla="*/ 2147483646 w 414"/>
              <a:gd name="T9" fmla="*/ 0 h 414"/>
              <a:gd name="T10" fmla="*/ 2147483646 w 414"/>
              <a:gd name="T11" fmla="*/ 2147483646 h 414"/>
              <a:gd name="T12" fmla="*/ 2147483646 w 414"/>
              <a:gd name="T13" fmla="*/ 2147483646 h 414"/>
              <a:gd name="T14" fmla="*/ 2147483646 w 414"/>
              <a:gd name="T15" fmla="*/ 2147483646 h 414"/>
              <a:gd name="T16" fmla="*/ 2147483646 w 414"/>
              <a:gd name="T17" fmla="*/ 2147483646 h 41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14"/>
              <a:gd name="T28" fmla="*/ 0 h 414"/>
              <a:gd name="T29" fmla="*/ 414 w 414"/>
              <a:gd name="T30" fmla="*/ 414 h 41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14" h="414">
                <a:moveTo>
                  <a:pt x="288" y="414"/>
                </a:moveTo>
                <a:lnTo>
                  <a:pt x="0" y="414"/>
                </a:lnTo>
                <a:lnTo>
                  <a:pt x="6" y="246"/>
                </a:lnTo>
                <a:lnTo>
                  <a:pt x="6" y="0"/>
                </a:lnTo>
                <a:lnTo>
                  <a:pt x="330" y="0"/>
                </a:lnTo>
                <a:lnTo>
                  <a:pt x="330" y="162"/>
                </a:lnTo>
                <a:lnTo>
                  <a:pt x="408" y="162"/>
                </a:lnTo>
                <a:lnTo>
                  <a:pt x="414" y="414"/>
                </a:lnTo>
                <a:lnTo>
                  <a:pt x="288" y="414"/>
                </a:lnTo>
                <a:close/>
              </a:path>
            </a:pathLst>
          </a:cu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91" name="Freeform 64"/>
          <p:cNvSpPr>
            <a:spLocks/>
          </p:cNvSpPr>
          <p:nvPr/>
        </p:nvSpPr>
        <p:spPr bwMode="auto">
          <a:xfrm>
            <a:off x="971550" y="1946275"/>
            <a:ext cx="542925" cy="809625"/>
          </a:xfrm>
          <a:custGeom>
            <a:avLst/>
            <a:gdLst>
              <a:gd name="T0" fmla="*/ 2147483646 w 342"/>
              <a:gd name="T1" fmla="*/ 2147483646 h 510"/>
              <a:gd name="T2" fmla="*/ 2147483646 w 342"/>
              <a:gd name="T3" fmla="*/ 2147483646 h 510"/>
              <a:gd name="T4" fmla="*/ 2147483646 w 342"/>
              <a:gd name="T5" fmla="*/ 2147483646 h 510"/>
              <a:gd name="T6" fmla="*/ 0 w 342"/>
              <a:gd name="T7" fmla="*/ 2147483646 h 510"/>
              <a:gd name="T8" fmla="*/ 2147483646 w 342"/>
              <a:gd name="T9" fmla="*/ 0 h 510"/>
              <a:gd name="T10" fmla="*/ 2147483646 w 342"/>
              <a:gd name="T11" fmla="*/ 2147483646 h 510"/>
              <a:gd name="T12" fmla="*/ 2147483646 w 342"/>
              <a:gd name="T13" fmla="*/ 2147483646 h 510"/>
              <a:gd name="T14" fmla="*/ 2147483646 w 342"/>
              <a:gd name="T15" fmla="*/ 2147483646 h 510"/>
              <a:gd name="T16" fmla="*/ 2147483646 w 342"/>
              <a:gd name="T17" fmla="*/ 2147483646 h 5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42"/>
              <a:gd name="T28" fmla="*/ 0 h 510"/>
              <a:gd name="T29" fmla="*/ 342 w 342"/>
              <a:gd name="T30" fmla="*/ 510 h 51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42" h="510">
                <a:moveTo>
                  <a:pt x="336" y="510"/>
                </a:moveTo>
                <a:lnTo>
                  <a:pt x="6" y="498"/>
                </a:lnTo>
                <a:lnTo>
                  <a:pt x="12" y="168"/>
                </a:lnTo>
                <a:lnTo>
                  <a:pt x="0" y="168"/>
                </a:lnTo>
                <a:lnTo>
                  <a:pt x="6" y="0"/>
                </a:lnTo>
                <a:lnTo>
                  <a:pt x="336" y="12"/>
                </a:lnTo>
                <a:lnTo>
                  <a:pt x="336" y="174"/>
                </a:lnTo>
                <a:lnTo>
                  <a:pt x="342" y="174"/>
                </a:lnTo>
                <a:lnTo>
                  <a:pt x="336" y="510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2" name="Freeform 65"/>
          <p:cNvSpPr>
            <a:spLocks/>
          </p:cNvSpPr>
          <p:nvPr/>
        </p:nvSpPr>
        <p:spPr bwMode="auto">
          <a:xfrm>
            <a:off x="971550" y="1946275"/>
            <a:ext cx="542925" cy="809625"/>
          </a:xfrm>
          <a:custGeom>
            <a:avLst/>
            <a:gdLst>
              <a:gd name="T0" fmla="*/ 2147483646 w 342"/>
              <a:gd name="T1" fmla="*/ 2147483646 h 510"/>
              <a:gd name="T2" fmla="*/ 2147483646 w 342"/>
              <a:gd name="T3" fmla="*/ 2147483646 h 510"/>
              <a:gd name="T4" fmla="*/ 2147483646 w 342"/>
              <a:gd name="T5" fmla="*/ 2147483646 h 510"/>
              <a:gd name="T6" fmla="*/ 0 w 342"/>
              <a:gd name="T7" fmla="*/ 2147483646 h 510"/>
              <a:gd name="T8" fmla="*/ 2147483646 w 342"/>
              <a:gd name="T9" fmla="*/ 0 h 510"/>
              <a:gd name="T10" fmla="*/ 2147483646 w 342"/>
              <a:gd name="T11" fmla="*/ 2147483646 h 510"/>
              <a:gd name="T12" fmla="*/ 2147483646 w 342"/>
              <a:gd name="T13" fmla="*/ 2147483646 h 510"/>
              <a:gd name="T14" fmla="*/ 2147483646 w 342"/>
              <a:gd name="T15" fmla="*/ 2147483646 h 510"/>
              <a:gd name="T16" fmla="*/ 2147483646 w 342"/>
              <a:gd name="T17" fmla="*/ 2147483646 h 5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42"/>
              <a:gd name="T28" fmla="*/ 0 h 510"/>
              <a:gd name="T29" fmla="*/ 342 w 342"/>
              <a:gd name="T30" fmla="*/ 510 h 51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42" h="510">
                <a:moveTo>
                  <a:pt x="336" y="510"/>
                </a:moveTo>
                <a:lnTo>
                  <a:pt x="6" y="498"/>
                </a:lnTo>
                <a:lnTo>
                  <a:pt x="12" y="168"/>
                </a:lnTo>
                <a:lnTo>
                  <a:pt x="0" y="168"/>
                </a:lnTo>
                <a:lnTo>
                  <a:pt x="6" y="0"/>
                </a:lnTo>
                <a:lnTo>
                  <a:pt x="336" y="12"/>
                </a:lnTo>
                <a:lnTo>
                  <a:pt x="336" y="174"/>
                </a:lnTo>
                <a:lnTo>
                  <a:pt x="342" y="174"/>
                </a:lnTo>
                <a:lnTo>
                  <a:pt x="336" y="510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3" name="Freeform 67"/>
          <p:cNvSpPr>
            <a:spLocks/>
          </p:cNvSpPr>
          <p:nvPr/>
        </p:nvSpPr>
        <p:spPr bwMode="auto">
          <a:xfrm>
            <a:off x="123825" y="3375025"/>
            <a:ext cx="723900" cy="552450"/>
          </a:xfrm>
          <a:custGeom>
            <a:avLst/>
            <a:gdLst>
              <a:gd name="T0" fmla="*/ 2147483646 w 456"/>
              <a:gd name="T1" fmla="*/ 2147483646 h 348"/>
              <a:gd name="T2" fmla="*/ 2147483646 w 456"/>
              <a:gd name="T3" fmla="*/ 2147483646 h 348"/>
              <a:gd name="T4" fmla="*/ 2147483646 w 456"/>
              <a:gd name="T5" fmla="*/ 2147483646 h 348"/>
              <a:gd name="T6" fmla="*/ 2147483646 w 456"/>
              <a:gd name="T7" fmla="*/ 2147483646 h 348"/>
              <a:gd name="T8" fmla="*/ 2147483646 w 456"/>
              <a:gd name="T9" fmla="*/ 2147483646 h 348"/>
              <a:gd name="T10" fmla="*/ 2147483646 w 456"/>
              <a:gd name="T11" fmla="*/ 2147483646 h 348"/>
              <a:gd name="T12" fmla="*/ 2147483646 w 456"/>
              <a:gd name="T13" fmla="*/ 2147483646 h 348"/>
              <a:gd name="T14" fmla="*/ 2147483646 w 456"/>
              <a:gd name="T15" fmla="*/ 2147483646 h 348"/>
              <a:gd name="T16" fmla="*/ 2147483646 w 456"/>
              <a:gd name="T17" fmla="*/ 2147483646 h 348"/>
              <a:gd name="T18" fmla="*/ 2147483646 w 456"/>
              <a:gd name="T19" fmla="*/ 2147483646 h 348"/>
              <a:gd name="T20" fmla="*/ 2147483646 w 456"/>
              <a:gd name="T21" fmla="*/ 2147483646 h 348"/>
              <a:gd name="T22" fmla="*/ 2147483646 w 456"/>
              <a:gd name="T23" fmla="*/ 2147483646 h 348"/>
              <a:gd name="T24" fmla="*/ 2147483646 w 456"/>
              <a:gd name="T25" fmla="*/ 2147483646 h 348"/>
              <a:gd name="T26" fmla="*/ 2147483646 w 456"/>
              <a:gd name="T27" fmla="*/ 2147483646 h 348"/>
              <a:gd name="T28" fmla="*/ 2147483646 w 456"/>
              <a:gd name="T29" fmla="*/ 2147483646 h 348"/>
              <a:gd name="T30" fmla="*/ 2147483646 w 456"/>
              <a:gd name="T31" fmla="*/ 2147483646 h 348"/>
              <a:gd name="T32" fmla="*/ 2147483646 w 456"/>
              <a:gd name="T33" fmla="*/ 2147483646 h 348"/>
              <a:gd name="T34" fmla="*/ 2147483646 w 456"/>
              <a:gd name="T35" fmla="*/ 2147483646 h 348"/>
              <a:gd name="T36" fmla="*/ 2147483646 w 456"/>
              <a:gd name="T37" fmla="*/ 2147483646 h 348"/>
              <a:gd name="T38" fmla="*/ 2147483646 w 456"/>
              <a:gd name="T39" fmla="*/ 2147483646 h 348"/>
              <a:gd name="T40" fmla="*/ 2147483646 w 456"/>
              <a:gd name="T41" fmla="*/ 2147483646 h 348"/>
              <a:gd name="T42" fmla="*/ 0 w 456"/>
              <a:gd name="T43" fmla="*/ 2147483646 h 348"/>
              <a:gd name="T44" fmla="*/ 2147483646 w 456"/>
              <a:gd name="T45" fmla="*/ 2147483646 h 348"/>
              <a:gd name="T46" fmla="*/ 2147483646 w 456"/>
              <a:gd name="T47" fmla="*/ 2147483646 h 348"/>
              <a:gd name="T48" fmla="*/ 2147483646 w 456"/>
              <a:gd name="T49" fmla="*/ 2147483646 h 348"/>
              <a:gd name="T50" fmla="*/ 2147483646 w 456"/>
              <a:gd name="T51" fmla="*/ 2147483646 h 348"/>
              <a:gd name="T52" fmla="*/ 2147483646 w 456"/>
              <a:gd name="T53" fmla="*/ 2147483646 h 348"/>
              <a:gd name="T54" fmla="*/ 2147483646 w 456"/>
              <a:gd name="T55" fmla="*/ 2147483646 h 348"/>
              <a:gd name="T56" fmla="*/ 2147483646 w 456"/>
              <a:gd name="T57" fmla="*/ 2147483646 h 348"/>
              <a:gd name="T58" fmla="*/ 2147483646 w 456"/>
              <a:gd name="T59" fmla="*/ 2147483646 h 348"/>
              <a:gd name="T60" fmla="*/ 2147483646 w 456"/>
              <a:gd name="T61" fmla="*/ 2147483646 h 348"/>
              <a:gd name="T62" fmla="*/ 2147483646 w 456"/>
              <a:gd name="T63" fmla="*/ 0 h 348"/>
              <a:gd name="T64" fmla="*/ 2147483646 w 456"/>
              <a:gd name="T65" fmla="*/ 2147483646 h 348"/>
              <a:gd name="T66" fmla="*/ 2147483646 w 456"/>
              <a:gd name="T67" fmla="*/ 2147483646 h 348"/>
              <a:gd name="T68" fmla="*/ 2147483646 w 456"/>
              <a:gd name="T69" fmla="*/ 2147483646 h 348"/>
              <a:gd name="T70" fmla="*/ 2147483646 w 456"/>
              <a:gd name="T71" fmla="*/ 2147483646 h 348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456"/>
              <a:gd name="T109" fmla="*/ 0 h 348"/>
              <a:gd name="T110" fmla="*/ 456 w 456"/>
              <a:gd name="T111" fmla="*/ 348 h 348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456" h="348">
                <a:moveTo>
                  <a:pt x="450" y="348"/>
                </a:moveTo>
                <a:lnTo>
                  <a:pt x="18" y="330"/>
                </a:lnTo>
                <a:lnTo>
                  <a:pt x="24" y="318"/>
                </a:lnTo>
                <a:lnTo>
                  <a:pt x="18" y="312"/>
                </a:lnTo>
                <a:lnTo>
                  <a:pt x="18" y="306"/>
                </a:lnTo>
                <a:lnTo>
                  <a:pt x="12" y="300"/>
                </a:lnTo>
                <a:lnTo>
                  <a:pt x="30" y="282"/>
                </a:lnTo>
                <a:lnTo>
                  <a:pt x="30" y="276"/>
                </a:lnTo>
                <a:lnTo>
                  <a:pt x="30" y="270"/>
                </a:lnTo>
                <a:lnTo>
                  <a:pt x="36" y="258"/>
                </a:lnTo>
                <a:lnTo>
                  <a:pt x="30" y="240"/>
                </a:lnTo>
                <a:lnTo>
                  <a:pt x="30" y="234"/>
                </a:lnTo>
                <a:lnTo>
                  <a:pt x="24" y="228"/>
                </a:lnTo>
                <a:lnTo>
                  <a:pt x="24" y="222"/>
                </a:lnTo>
                <a:lnTo>
                  <a:pt x="24" y="198"/>
                </a:lnTo>
                <a:lnTo>
                  <a:pt x="24" y="192"/>
                </a:lnTo>
                <a:lnTo>
                  <a:pt x="30" y="174"/>
                </a:lnTo>
                <a:lnTo>
                  <a:pt x="6" y="150"/>
                </a:lnTo>
                <a:lnTo>
                  <a:pt x="6" y="144"/>
                </a:lnTo>
                <a:lnTo>
                  <a:pt x="0" y="132"/>
                </a:lnTo>
                <a:lnTo>
                  <a:pt x="48" y="90"/>
                </a:lnTo>
                <a:lnTo>
                  <a:pt x="36" y="48"/>
                </a:lnTo>
                <a:lnTo>
                  <a:pt x="36" y="42"/>
                </a:lnTo>
                <a:lnTo>
                  <a:pt x="36" y="36"/>
                </a:lnTo>
                <a:lnTo>
                  <a:pt x="42" y="36"/>
                </a:lnTo>
                <a:lnTo>
                  <a:pt x="36" y="30"/>
                </a:lnTo>
                <a:lnTo>
                  <a:pt x="30" y="24"/>
                </a:lnTo>
                <a:lnTo>
                  <a:pt x="30" y="18"/>
                </a:lnTo>
                <a:lnTo>
                  <a:pt x="36" y="6"/>
                </a:lnTo>
                <a:lnTo>
                  <a:pt x="36" y="0"/>
                </a:lnTo>
                <a:lnTo>
                  <a:pt x="444" y="12"/>
                </a:lnTo>
                <a:lnTo>
                  <a:pt x="444" y="96"/>
                </a:lnTo>
                <a:lnTo>
                  <a:pt x="456" y="96"/>
                </a:lnTo>
                <a:lnTo>
                  <a:pt x="450" y="348"/>
                </a:lnTo>
                <a:close/>
              </a:path>
            </a:pathLst>
          </a:custGeom>
          <a:solidFill>
            <a:srgbClr val="BDDE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94" name="Freeform 68"/>
          <p:cNvSpPr>
            <a:spLocks/>
          </p:cNvSpPr>
          <p:nvPr/>
        </p:nvSpPr>
        <p:spPr bwMode="auto">
          <a:xfrm>
            <a:off x="123825" y="3375025"/>
            <a:ext cx="723900" cy="552450"/>
          </a:xfrm>
          <a:custGeom>
            <a:avLst/>
            <a:gdLst>
              <a:gd name="T0" fmla="*/ 2147483646 w 456"/>
              <a:gd name="T1" fmla="*/ 2147483646 h 348"/>
              <a:gd name="T2" fmla="*/ 2147483646 w 456"/>
              <a:gd name="T3" fmla="*/ 2147483646 h 348"/>
              <a:gd name="T4" fmla="*/ 2147483646 w 456"/>
              <a:gd name="T5" fmla="*/ 2147483646 h 348"/>
              <a:gd name="T6" fmla="*/ 2147483646 w 456"/>
              <a:gd name="T7" fmla="*/ 2147483646 h 348"/>
              <a:gd name="T8" fmla="*/ 2147483646 w 456"/>
              <a:gd name="T9" fmla="*/ 2147483646 h 348"/>
              <a:gd name="T10" fmla="*/ 2147483646 w 456"/>
              <a:gd name="T11" fmla="*/ 2147483646 h 348"/>
              <a:gd name="T12" fmla="*/ 2147483646 w 456"/>
              <a:gd name="T13" fmla="*/ 2147483646 h 348"/>
              <a:gd name="T14" fmla="*/ 2147483646 w 456"/>
              <a:gd name="T15" fmla="*/ 2147483646 h 348"/>
              <a:gd name="T16" fmla="*/ 2147483646 w 456"/>
              <a:gd name="T17" fmla="*/ 2147483646 h 348"/>
              <a:gd name="T18" fmla="*/ 2147483646 w 456"/>
              <a:gd name="T19" fmla="*/ 2147483646 h 348"/>
              <a:gd name="T20" fmla="*/ 2147483646 w 456"/>
              <a:gd name="T21" fmla="*/ 2147483646 h 348"/>
              <a:gd name="T22" fmla="*/ 2147483646 w 456"/>
              <a:gd name="T23" fmla="*/ 2147483646 h 348"/>
              <a:gd name="T24" fmla="*/ 2147483646 w 456"/>
              <a:gd name="T25" fmla="*/ 2147483646 h 348"/>
              <a:gd name="T26" fmla="*/ 2147483646 w 456"/>
              <a:gd name="T27" fmla="*/ 2147483646 h 348"/>
              <a:gd name="T28" fmla="*/ 2147483646 w 456"/>
              <a:gd name="T29" fmla="*/ 2147483646 h 348"/>
              <a:gd name="T30" fmla="*/ 2147483646 w 456"/>
              <a:gd name="T31" fmla="*/ 2147483646 h 348"/>
              <a:gd name="T32" fmla="*/ 2147483646 w 456"/>
              <a:gd name="T33" fmla="*/ 2147483646 h 348"/>
              <a:gd name="T34" fmla="*/ 2147483646 w 456"/>
              <a:gd name="T35" fmla="*/ 2147483646 h 348"/>
              <a:gd name="T36" fmla="*/ 2147483646 w 456"/>
              <a:gd name="T37" fmla="*/ 2147483646 h 348"/>
              <a:gd name="T38" fmla="*/ 2147483646 w 456"/>
              <a:gd name="T39" fmla="*/ 2147483646 h 348"/>
              <a:gd name="T40" fmla="*/ 2147483646 w 456"/>
              <a:gd name="T41" fmla="*/ 2147483646 h 348"/>
              <a:gd name="T42" fmla="*/ 0 w 456"/>
              <a:gd name="T43" fmla="*/ 2147483646 h 348"/>
              <a:gd name="T44" fmla="*/ 2147483646 w 456"/>
              <a:gd name="T45" fmla="*/ 2147483646 h 348"/>
              <a:gd name="T46" fmla="*/ 2147483646 w 456"/>
              <a:gd name="T47" fmla="*/ 2147483646 h 348"/>
              <a:gd name="T48" fmla="*/ 2147483646 w 456"/>
              <a:gd name="T49" fmla="*/ 2147483646 h 348"/>
              <a:gd name="T50" fmla="*/ 2147483646 w 456"/>
              <a:gd name="T51" fmla="*/ 2147483646 h 348"/>
              <a:gd name="T52" fmla="*/ 2147483646 w 456"/>
              <a:gd name="T53" fmla="*/ 2147483646 h 348"/>
              <a:gd name="T54" fmla="*/ 2147483646 w 456"/>
              <a:gd name="T55" fmla="*/ 2147483646 h 348"/>
              <a:gd name="T56" fmla="*/ 2147483646 w 456"/>
              <a:gd name="T57" fmla="*/ 2147483646 h 348"/>
              <a:gd name="T58" fmla="*/ 2147483646 w 456"/>
              <a:gd name="T59" fmla="*/ 2147483646 h 348"/>
              <a:gd name="T60" fmla="*/ 2147483646 w 456"/>
              <a:gd name="T61" fmla="*/ 2147483646 h 348"/>
              <a:gd name="T62" fmla="*/ 2147483646 w 456"/>
              <a:gd name="T63" fmla="*/ 0 h 348"/>
              <a:gd name="T64" fmla="*/ 2147483646 w 456"/>
              <a:gd name="T65" fmla="*/ 2147483646 h 348"/>
              <a:gd name="T66" fmla="*/ 2147483646 w 456"/>
              <a:gd name="T67" fmla="*/ 2147483646 h 348"/>
              <a:gd name="T68" fmla="*/ 2147483646 w 456"/>
              <a:gd name="T69" fmla="*/ 2147483646 h 348"/>
              <a:gd name="T70" fmla="*/ 2147483646 w 456"/>
              <a:gd name="T71" fmla="*/ 2147483646 h 348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456"/>
              <a:gd name="T109" fmla="*/ 0 h 348"/>
              <a:gd name="T110" fmla="*/ 456 w 456"/>
              <a:gd name="T111" fmla="*/ 348 h 348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456" h="348">
                <a:moveTo>
                  <a:pt x="450" y="348"/>
                </a:moveTo>
                <a:lnTo>
                  <a:pt x="18" y="330"/>
                </a:lnTo>
                <a:lnTo>
                  <a:pt x="24" y="318"/>
                </a:lnTo>
                <a:lnTo>
                  <a:pt x="18" y="312"/>
                </a:lnTo>
                <a:lnTo>
                  <a:pt x="18" y="306"/>
                </a:lnTo>
                <a:lnTo>
                  <a:pt x="12" y="300"/>
                </a:lnTo>
                <a:lnTo>
                  <a:pt x="30" y="282"/>
                </a:lnTo>
                <a:lnTo>
                  <a:pt x="30" y="276"/>
                </a:lnTo>
                <a:lnTo>
                  <a:pt x="30" y="270"/>
                </a:lnTo>
                <a:lnTo>
                  <a:pt x="36" y="258"/>
                </a:lnTo>
                <a:lnTo>
                  <a:pt x="30" y="240"/>
                </a:lnTo>
                <a:lnTo>
                  <a:pt x="30" y="234"/>
                </a:lnTo>
                <a:lnTo>
                  <a:pt x="24" y="228"/>
                </a:lnTo>
                <a:lnTo>
                  <a:pt x="24" y="222"/>
                </a:lnTo>
                <a:lnTo>
                  <a:pt x="24" y="198"/>
                </a:lnTo>
                <a:lnTo>
                  <a:pt x="24" y="192"/>
                </a:lnTo>
                <a:lnTo>
                  <a:pt x="30" y="174"/>
                </a:lnTo>
                <a:lnTo>
                  <a:pt x="6" y="150"/>
                </a:lnTo>
                <a:lnTo>
                  <a:pt x="6" y="144"/>
                </a:lnTo>
                <a:lnTo>
                  <a:pt x="0" y="132"/>
                </a:lnTo>
                <a:lnTo>
                  <a:pt x="48" y="90"/>
                </a:lnTo>
                <a:lnTo>
                  <a:pt x="36" y="48"/>
                </a:lnTo>
                <a:lnTo>
                  <a:pt x="36" y="42"/>
                </a:lnTo>
                <a:lnTo>
                  <a:pt x="36" y="36"/>
                </a:lnTo>
                <a:lnTo>
                  <a:pt x="42" y="36"/>
                </a:lnTo>
                <a:lnTo>
                  <a:pt x="36" y="30"/>
                </a:lnTo>
                <a:lnTo>
                  <a:pt x="30" y="24"/>
                </a:lnTo>
                <a:lnTo>
                  <a:pt x="30" y="18"/>
                </a:lnTo>
                <a:lnTo>
                  <a:pt x="36" y="6"/>
                </a:lnTo>
                <a:lnTo>
                  <a:pt x="36" y="0"/>
                </a:lnTo>
                <a:lnTo>
                  <a:pt x="444" y="12"/>
                </a:lnTo>
                <a:lnTo>
                  <a:pt x="444" y="96"/>
                </a:lnTo>
                <a:lnTo>
                  <a:pt x="456" y="96"/>
                </a:lnTo>
                <a:lnTo>
                  <a:pt x="450" y="348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5" name="Freeform 70"/>
          <p:cNvSpPr>
            <a:spLocks/>
          </p:cNvSpPr>
          <p:nvPr/>
        </p:nvSpPr>
        <p:spPr bwMode="auto">
          <a:xfrm>
            <a:off x="104775" y="3898900"/>
            <a:ext cx="733425" cy="514350"/>
          </a:xfrm>
          <a:custGeom>
            <a:avLst/>
            <a:gdLst>
              <a:gd name="T0" fmla="*/ 2147483646 w 462"/>
              <a:gd name="T1" fmla="*/ 2147483646 h 324"/>
              <a:gd name="T2" fmla="*/ 2147483646 w 462"/>
              <a:gd name="T3" fmla="*/ 2147483646 h 324"/>
              <a:gd name="T4" fmla="*/ 2147483646 w 462"/>
              <a:gd name="T5" fmla="*/ 2147483646 h 324"/>
              <a:gd name="T6" fmla="*/ 2147483646 w 462"/>
              <a:gd name="T7" fmla="*/ 2147483646 h 324"/>
              <a:gd name="T8" fmla="*/ 2147483646 w 462"/>
              <a:gd name="T9" fmla="*/ 2147483646 h 324"/>
              <a:gd name="T10" fmla="*/ 2147483646 w 462"/>
              <a:gd name="T11" fmla="*/ 2147483646 h 324"/>
              <a:gd name="T12" fmla="*/ 2147483646 w 462"/>
              <a:gd name="T13" fmla="*/ 2147483646 h 324"/>
              <a:gd name="T14" fmla="*/ 2147483646 w 462"/>
              <a:gd name="T15" fmla="*/ 2147483646 h 324"/>
              <a:gd name="T16" fmla="*/ 2147483646 w 462"/>
              <a:gd name="T17" fmla="*/ 2147483646 h 324"/>
              <a:gd name="T18" fmla="*/ 2147483646 w 462"/>
              <a:gd name="T19" fmla="*/ 2147483646 h 324"/>
              <a:gd name="T20" fmla="*/ 2147483646 w 462"/>
              <a:gd name="T21" fmla="*/ 2147483646 h 324"/>
              <a:gd name="T22" fmla="*/ 2147483646 w 462"/>
              <a:gd name="T23" fmla="*/ 2147483646 h 324"/>
              <a:gd name="T24" fmla="*/ 2147483646 w 462"/>
              <a:gd name="T25" fmla="*/ 2147483646 h 324"/>
              <a:gd name="T26" fmla="*/ 2147483646 w 462"/>
              <a:gd name="T27" fmla="*/ 2147483646 h 324"/>
              <a:gd name="T28" fmla="*/ 2147483646 w 462"/>
              <a:gd name="T29" fmla="*/ 2147483646 h 324"/>
              <a:gd name="T30" fmla="*/ 2147483646 w 462"/>
              <a:gd name="T31" fmla="*/ 2147483646 h 324"/>
              <a:gd name="T32" fmla="*/ 2147483646 w 462"/>
              <a:gd name="T33" fmla="*/ 2147483646 h 324"/>
              <a:gd name="T34" fmla="*/ 2147483646 w 462"/>
              <a:gd name="T35" fmla="*/ 2147483646 h 324"/>
              <a:gd name="T36" fmla="*/ 2147483646 w 462"/>
              <a:gd name="T37" fmla="*/ 2147483646 h 324"/>
              <a:gd name="T38" fmla="*/ 2147483646 w 462"/>
              <a:gd name="T39" fmla="*/ 2147483646 h 324"/>
              <a:gd name="T40" fmla="*/ 2147483646 w 462"/>
              <a:gd name="T41" fmla="*/ 2147483646 h 324"/>
              <a:gd name="T42" fmla="*/ 2147483646 w 462"/>
              <a:gd name="T43" fmla="*/ 2147483646 h 324"/>
              <a:gd name="T44" fmla="*/ 0 w 462"/>
              <a:gd name="T45" fmla="*/ 2147483646 h 324"/>
              <a:gd name="T46" fmla="*/ 2147483646 w 462"/>
              <a:gd name="T47" fmla="*/ 2147483646 h 324"/>
              <a:gd name="T48" fmla="*/ 2147483646 w 462"/>
              <a:gd name="T49" fmla="*/ 2147483646 h 324"/>
              <a:gd name="T50" fmla="*/ 2147483646 w 462"/>
              <a:gd name="T51" fmla="*/ 2147483646 h 324"/>
              <a:gd name="T52" fmla="*/ 2147483646 w 462"/>
              <a:gd name="T53" fmla="*/ 2147483646 h 324"/>
              <a:gd name="T54" fmla="*/ 2147483646 w 462"/>
              <a:gd name="T55" fmla="*/ 2147483646 h 324"/>
              <a:gd name="T56" fmla="*/ 2147483646 w 462"/>
              <a:gd name="T57" fmla="*/ 2147483646 h 324"/>
              <a:gd name="T58" fmla="*/ 2147483646 w 462"/>
              <a:gd name="T59" fmla="*/ 2147483646 h 324"/>
              <a:gd name="T60" fmla="*/ 2147483646 w 462"/>
              <a:gd name="T61" fmla="*/ 2147483646 h 324"/>
              <a:gd name="T62" fmla="*/ 2147483646 w 462"/>
              <a:gd name="T63" fmla="*/ 2147483646 h 324"/>
              <a:gd name="T64" fmla="*/ 2147483646 w 462"/>
              <a:gd name="T65" fmla="*/ 0 h 324"/>
              <a:gd name="T66" fmla="*/ 2147483646 w 462"/>
              <a:gd name="T67" fmla="*/ 2147483646 h 324"/>
              <a:gd name="T68" fmla="*/ 2147483646 w 462"/>
              <a:gd name="T69" fmla="*/ 2147483646 h 324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62"/>
              <a:gd name="T106" fmla="*/ 0 h 324"/>
              <a:gd name="T107" fmla="*/ 462 w 462"/>
              <a:gd name="T108" fmla="*/ 324 h 324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62" h="324">
                <a:moveTo>
                  <a:pt x="456" y="186"/>
                </a:moveTo>
                <a:lnTo>
                  <a:pt x="456" y="324"/>
                </a:lnTo>
                <a:lnTo>
                  <a:pt x="330" y="318"/>
                </a:lnTo>
                <a:lnTo>
                  <a:pt x="324" y="312"/>
                </a:lnTo>
                <a:lnTo>
                  <a:pt x="300" y="300"/>
                </a:lnTo>
                <a:lnTo>
                  <a:pt x="204" y="288"/>
                </a:lnTo>
                <a:lnTo>
                  <a:pt x="198" y="282"/>
                </a:lnTo>
                <a:lnTo>
                  <a:pt x="192" y="282"/>
                </a:lnTo>
                <a:lnTo>
                  <a:pt x="174" y="288"/>
                </a:lnTo>
                <a:lnTo>
                  <a:pt x="162" y="252"/>
                </a:lnTo>
                <a:lnTo>
                  <a:pt x="126" y="240"/>
                </a:lnTo>
                <a:lnTo>
                  <a:pt x="120" y="228"/>
                </a:lnTo>
                <a:lnTo>
                  <a:pt x="126" y="222"/>
                </a:lnTo>
                <a:lnTo>
                  <a:pt x="114" y="204"/>
                </a:lnTo>
                <a:lnTo>
                  <a:pt x="96" y="192"/>
                </a:lnTo>
                <a:lnTo>
                  <a:pt x="48" y="138"/>
                </a:lnTo>
                <a:lnTo>
                  <a:pt x="12" y="120"/>
                </a:lnTo>
                <a:lnTo>
                  <a:pt x="6" y="114"/>
                </a:lnTo>
                <a:lnTo>
                  <a:pt x="0" y="114"/>
                </a:lnTo>
                <a:lnTo>
                  <a:pt x="6" y="84"/>
                </a:lnTo>
                <a:lnTo>
                  <a:pt x="12" y="78"/>
                </a:lnTo>
                <a:lnTo>
                  <a:pt x="12" y="72"/>
                </a:lnTo>
                <a:lnTo>
                  <a:pt x="12" y="66"/>
                </a:lnTo>
                <a:lnTo>
                  <a:pt x="18" y="66"/>
                </a:lnTo>
                <a:lnTo>
                  <a:pt x="24" y="48"/>
                </a:lnTo>
                <a:lnTo>
                  <a:pt x="24" y="42"/>
                </a:lnTo>
                <a:lnTo>
                  <a:pt x="36" y="24"/>
                </a:lnTo>
                <a:lnTo>
                  <a:pt x="30" y="6"/>
                </a:lnTo>
                <a:lnTo>
                  <a:pt x="30" y="0"/>
                </a:lnTo>
                <a:lnTo>
                  <a:pt x="462" y="18"/>
                </a:lnTo>
                <a:lnTo>
                  <a:pt x="456" y="186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6" name="Freeform 71"/>
          <p:cNvSpPr>
            <a:spLocks/>
          </p:cNvSpPr>
          <p:nvPr/>
        </p:nvSpPr>
        <p:spPr bwMode="auto">
          <a:xfrm>
            <a:off x="104775" y="3898900"/>
            <a:ext cx="733425" cy="514350"/>
          </a:xfrm>
          <a:custGeom>
            <a:avLst/>
            <a:gdLst>
              <a:gd name="T0" fmla="*/ 2147483646 w 462"/>
              <a:gd name="T1" fmla="*/ 2147483646 h 324"/>
              <a:gd name="T2" fmla="*/ 2147483646 w 462"/>
              <a:gd name="T3" fmla="*/ 2147483646 h 324"/>
              <a:gd name="T4" fmla="*/ 2147483646 w 462"/>
              <a:gd name="T5" fmla="*/ 2147483646 h 324"/>
              <a:gd name="T6" fmla="*/ 2147483646 w 462"/>
              <a:gd name="T7" fmla="*/ 2147483646 h 324"/>
              <a:gd name="T8" fmla="*/ 2147483646 w 462"/>
              <a:gd name="T9" fmla="*/ 2147483646 h 324"/>
              <a:gd name="T10" fmla="*/ 2147483646 w 462"/>
              <a:gd name="T11" fmla="*/ 2147483646 h 324"/>
              <a:gd name="T12" fmla="*/ 2147483646 w 462"/>
              <a:gd name="T13" fmla="*/ 2147483646 h 324"/>
              <a:gd name="T14" fmla="*/ 2147483646 w 462"/>
              <a:gd name="T15" fmla="*/ 2147483646 h 324"/>
              <a:gd name="T16" fmla="*/ 2147483646 w 462"/>
              <a:gd name="T17" fmla="*/ 2147483646 h 324"/>
              <a:gd name="T18" fmla="*/ 2147483646 w 462"/>
              <a:gd name="T19" fmla="*/ 2147483646 h 324"/>
              <a:gd name="T20" fmla="*/ 2147483646 w 462"/>
              <a:gd name="T21" fmla="*/ 2147483646 h 324"/>
              <a:gd name="T22" fmla="*/ 2147483646 w 462"/>
              <a:gd name="T23" fmla="*/ 2147483646 h 324"/>
              <a:gd name="T24" fmla="*/ 2147483646 w 462"/>
              <a:gd name="T25" fmla="*/ 2147483646 h 324"/>
              <a:gd name="T26" fmla="*/ 2147483646 w 462"/>
              <a:gd name="T27" fmla="*/ 2147483646 h 324"/>
              <a:gd name="T28" fmla="*/ 2147483646 w 462"/>
              <a:gd name="T29" fmla="*/ 2147483646 h 324"/>
              <a:gd name="T30" fmla="*/ 2147483646 w 462"/>
              <a:gd name="T31" fmla="*/ 2147483646 h 324"/>
              <a:gd name="T32" fmla="*/ 2147483646 w 462"/>
              <a:gd name="T33" fmla="*/ 2147483646 h 324"/>
              <a:gd name="T34" fmla="*/ 2147483646 w 462"/>
              <a:gd name="T35" fmla="*/ 2147483646 h 324"/>
              <a:gd name="T36" fmla="*/ 2147483646 w 462"/>
              <a:gd name="T37" fmla="*/ 2147483646 h 324"/>
              <a:gd name="T38" fmla="*/ 2147483646 w 462"/>
              <a:gd name="T39" fmla="*/ 2147483646 h 324"/>
              <a:gd name="T40" fmla="*/ 2147483646 w 462"/>
              <a:gd name="T41" fmla="*/ 2147483646 h 324"/>
              <a:gd name="T42" fmla="*/ 2147483646 w 462"/>
              <a:gd name="T43" fmla="*/ 2147483646 h 324"/>
              <a:gd name="T44" fmla="*/ 0 w 462"/>
              <a:gd name="T45" fmla="*/ 2147483646 h 324"/>
              <a:gd name="T46" fmla="*/ 2147483646 w 462"/>
              <a:gd name="T47" fmla="*/ 2147483646 h 324"/>
              <a:gd name="T48" fmla="*/ 2147483646 w 462"/>
              <a:gd name="T49" fmla="*/ 2147483646 h 324"/>
              <a:gd name="T50" fmla="*/ 2147483646 w 462"/>
              <a:gd name="T51" fmla="*/ 2147483646 h 324"/>
              <a:gd name="T52" fmla="*/ 2147483646 w 462"/>
              <a:gd name="T53" fmla="*/ 2147483646 h 324"/>
              <a:gd name="T54" fmla="*/ 2147483646 w 462"/>
              <a:gd name="T55" fmla="*/ 2147483646 h 324"/>
              <a:gd name="T56" fmla="*/ 2147483646 w 462"/>
              <a:gd name="T57" fmla="*/ 2147483646 h 324"/>
              <a:gd name="T58" fmla="*/ 2147483646 w 462"/>
              <a:gd name="T59" fmla="*/ 2147483646 h 324"/>
              <a:gd name="T60" fmla="*/ 2147483646 w 462"/>
              <a:gd name="T61" fmla="*/ 2147483646 h 324"/>
              <a:gd name="T62" fmla="*/ 2147483646 w 462"/>
              <a:gd name="T63" fmla="*/ 2147483646 h 324"/>
              <a:gd name="T64" fmla="*/ 2147483646 w 462"/>
              <a:gd name="T65" fmla="*/ 0 h 324"/>
              <a:gd name="T66" fmla="*/ 2147483646 w 462"/>
              <a:gd name="T67" fmla="*/ 2147483646 h 324"/>
              <a:gd name="T68" fmla="*/ 2147483646 w 462"/>
              <a:gd name="T69" fmla="*/ 2147483646 h 324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62"/>
              <a:gd name="T106" fmla="*/ 0 h 324"/>
              <a:gd name="T107" fmla="*/ 462 w 462"/>
              <a:gd name="T108" fmla="*/ 324 h 324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62" h="324">
                <a:moveTo>
                  <a:pt x="456" y="186"/>
                </a:moveTo>
                <a:lnTo>
                  <a:pt x="456" y="324"/>
                </a:lnTo>
                <a:lnTo>
                  <a:pt x="330" y="318"/>
                </a:lnTo>
                <a:lnTo>
                  <a:pt x="324" y="312"/>
                </a:lnTo>
                <a:lnTo>
                  <a:pt x="300" y="300"/>
                </a:lnTo>
                <a:lnTo>
                  <a:pt x="204" y="288"/>
                </a:lnTo>
                <a:lnTo>
                  <a:pt x="198" y="282"/>
                </a:lnTo>
                <a:lnTo>
                  <a:pt x="192" y="282"/>
                </a:lnTo>
                <a:lnTo>
                  <a:pt x="174" y="288"/>
                </a:lnTo>
                <a:lnTo>
                  <a:pt x="162" y="252"/>
                </a:lnTo>
                <a:lnTo>
                  <a:pt x="126" y="240"/>
                </a:lnTo>
                <a:lnTo>
                  <a:pt x="120" y="228"/>
                </a:lnTo>
                <a:lnTo>
                  <a:pt x="126" y="222"/>
                </a:lnTo>
                <a:lnTo>
                  <a:pt x="114" y="204"/>
                </a:lnTo>
                <a:lnTo>
                  <a:pt x="96" y="192"/>
                </a:lnTo>
                <a:lnTo>
                  <a:pt x="48" y="138"/>
                </a:lnTo>
                <a:lnTo>
                  <a:pt x="12" y="120"/>
                </a:lnTo>
                <a:lnTo>
                  <a:pt x="6" y="114"/>
                </a:lnTo>
                <a:lnTo>
                  <a:pt x="0" y="114"/>
                </a:lnTo>
                <a:lnTo>
                  <a:pt x="6" y="84"/>
                </a:lnTo>
                <a:lnTo>
                  <a:pt x="12" y="78"/>
                </a:lnTo>
                <a:lnTo>
                  <a:pt x="12" y="72"/>
                </a:lnTo>
                <a:lnTo>
                  <a:pt x="12" y="66"/>
                </a:lnTo>
                <a:lnTo>
                  <a:pt x="18" y="66"/>
                </a:lnTo>
                <a:lnTo>
                  <a:pt x="24" y="48"/>
                </a:lnTo>
                <a:lnTo>
                  <a:pt x="24" y="42"/>
                </a:lnTo>
                <a:lnTo>
                  <a:pt x="36" y="24"/>
                </a:lnTo>
                <a:lnTo>
                  <a:pt x="30" y="6"/>
                </a:lnTo>
                <a:lnTo>
                  <a:pt x="30" y="0"/>
                </a:lnTo>
                <a:lnTo>
                  <a:pt x="462" y="18"/>
                </a:lnTo>
                <a:lnTo>
                  <a:pt x="456" y="186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7" name="Freeform 73"/>
          <p:cNvSpPr>
            <a:spLocks/>
          </p:cNvSpPr>
          <p:nvPr/>
        </p:nvSpPr>
        <p:spPr bwMode="auto">
          <a:xfrm>
            <a:off x="828675" y="3394075"/>
            <a:ext cx="542925" cy="809625"/>
          </a:xfrm>
          <a:custGeom>
            <a:avLst/>
            <a:gdLst>
              <a:gd name="T0" fmla="*/ 2147483646 w 342"/>
              <a:gd name="T1" fmla="*/ 2147483646 h 510"/>
              <a:gd name="T2" fmla="*/ 0 w 342"/>
              <a:gd name="T3" fmla="*/ 2147483646 h 510"/>
              <a:gd name="T4" fmla="*/ 2147483646 w 342"/>
              <a:gd name="T5" fmla="*/ 2147483646 h 510"/>
              <a:gd name="T6" fmla="*/ 2147483646 w 342"/>
              <a:gd name="T7" fmla="*/ 2147483646 h 510"/>
              <a:gd name="T8" fmla="*/ 0 w 342"/>
              <a:gd name="T9" fmla="*/ 2147483646 h 510"/>
              <a:gd name="T10" fmla="*/ 0 w 342"/>
              <a:gd name="T11" fmla="*/ 0 h 510"/>
              <a:gd name="T12" fmla="*/ 2147483646 w 342"/>
              <a:gd name="T13" fmla="*/ 2147483646 h 510"/>
              <a:gd name="T14" fmla="*/ 2147483646 w 342"/>
              <a:gd name="T15" fmla="*/ 2147483646 h 510"/>
              <a:gd name="T16" fmla="*/ 2147483646 w 342"/>
              <a:gd name="T17" fmla="*/ 2147483646 h 510"/>
              <a:gd name="T18" fmla="*/ 2147483646 w 342"/>
              <a:gd name="T19" fmla="*/ 2147483646 h 510"/>
              <a:gd name="T20" fmla="*/ 2147483646 w 342"/>
              <a:gd name="T21" fmla="*/ 2147483646 h 51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42"/>
              <a:gd name="T34" fmla="*/ 0 h 510"/>
              <a:gd name="T35" fmla="*/ 342 w 342"/>
              <a:gd name="T36" fmla="*/ 510 h 51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42" h="510">
                <a:moveTo>
                  <a:pt x="336" y="510"/>
                </a:moveTo>
                <a:lnTo>
                  <a:pt x="0" y="504"/>
                </a:lnTo>
                <a:lnTo>
                  <a:pt x="6" y="336"/>
                </a:lnTo>
                <a:lnTo>
                  <a:pt x="12" y="84"/>
                </a:lnTo>
                <a:lnTo>
                  <a:pt x="0" y="84"/>
                </a:lnTo>
                <a:lnTo>
                  <a:pt x="0" y="0"/>
                </a:lnTo>
                <a:lnTo>
                  <a:pt x="336" y="6"/>
                </a:lnTo>
                <a:lnTo>
                  <a:pt x="330" y="90"/>
                </a:lnTo>
                <a:lnTo>
                  <a:pt x="342" y="90"/>
                </a:lnTo>
                <a:lnTo>
                  <a:pt x="336" y="342"/>
                </a:lnTo>
                <a:lnTo>
                  <a:pt x="336" y="510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8" name="Freeform 74"/>
          <p:cNvSpPr>
            <a:spLocks/>
          </p:cNvSpPr>
          <p:nvPr/>
        </p:nvSpPr>
        <p:spPr bwMode="auto">
          <a:xfrm>
            <a:off x="828675" y="3394075"/>
            <a:ext cx="542925" cy="809625"/>
          </a:xfrm>
          <a:custGeom>
            <a:avLst/>
            <a:gdLst>
              <a:gd name="T0" fmla="*/ 2147483646 w 342"/>
              <a:gd name="T1" fmla="*/ 2147483646 h 510"/>
              <a:gd name="T2" fmla="*/ 0 w 342"/>
              <a:gd name="T3" fmla="*/ 2147483646 h 510"/>
              <a:gd name="T4" fmla="*/ 2147483646 w 342"/>
              <a:gd name="T5" fmla="*/ 2147483646 h 510"/>
              <a:gd name="T6" fmla="*/ 2147483646 w 342"/>
              <a:gd name="T7" fmla="*/ 2147483646 h 510"/>
              <a:gd name="T8" fmla="*/ 0 w 342"/>
              <a:gd name="T9" fmla="*/ 2147483646 h 510"/>
              <a:gd name="T10" fmla="*/ 0 w 342"/>
              <a:gd name="T11" fmla="*/ 0 h 510"/>
              <a:gd name="T12" fmla="*/ 2147483646 w 342"/>
              <a:gd name="T13" fmla="*/ 2147483646 h 510"/>
              <a:gd name="T14" fmla="*/ 2147483646 w 342"/>
              <a:gd name="T15" fmla="*/ 2147483646 h 510"/>
              <a:gd name="T16" fmla="*/ 2147483646 w 342"/>
              <a:gd name="T17" fmla="*/ 2147483646 h 510"/>
              <a:gd name="T18" fmla="*/ 2147483646 w 342"/>
              <a:gd name="T19" fmla="*/ 2147483646 h 510"/>
              <a:gd name="T20" fmla="*/ 2147483646 w 342"/>
              <a:gd name="T21" fmla="*/ 2147483646 h 51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42"/>
              <a:gd name="T34" fmla="*/ 0 h 510"/>
              <a:gd name="T35" fmla="*/ 342 w 342"/>
              <a:gd name="T36" fmla="*/ 510 h 51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42" h="510">
                <a:moveTo>
                  <a:pt x="336" y="510"/>
                </a:moveTo>
                <a:lnTo>
                  <a:pt x="0" y="504"/>
                </a:lnTo>
                <a:lnTo>
                  <a:pt x="6" y="336"/>
                </a:lnTo>
                <a:lnTo>
                  <a:pt x="12" y="84"/>
                </a:lnTo>
                <a:lnTo>
                  <a:pt x="0" y="84"/>
                </a:lnTo>
                <a:lnTo>
                  <a:pt x="0" y="0"/>
                </a:lnTo>
                <a:lnTo>
                  <a:pt x="336" y="6"/>
                </a:lnTo>
                <a:lnTo>
                  <a:pt x="330" y="90"/>
                </a:lnTo>
                <a:lnTo>
                  <a:pt x="342" y="90"/>
                </a:lnTo>
                <a:lnTo>
                  <a:pt x="336" y="342"/>
                </a:lnTo>
                <a:lnTo>
                  <a:pt x="336" y="510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9" name="Freeform 76"/>
          <p:cNvSpPr>
            <a:spLocks/>
          </p:cNvSpPr>
          <p:nvPr/>
        </p:nvSpPr>
        <p:spPr bwMode="auto">
          <a:xfrm>
            <a:off x="66675" y="2593975"/>
            <a:ext cx="781050" cy="800100"/>
          </a:xfrm>
          <a:custGeom>
            <a:avLst/>
            <a:gdLst>
              <a:gd name="T0" fmla="*/ 2147483646 w 492"/>
              <a:gd name="T1" fmla="*/ 2147483646 h 504"/>
              <a:gd name="T2" fmla="*/ 2147483646 w 492"/>
              <a:gd name="T3" fmla="*/ 2147483646 h 504"/>
              <a:gd name="T4" fmla="*/ 2147483646 w 492"/>
              <a:gd name="T5" fmla="*/ 2147483646 h 504"/>
              <a:gd name="T6" fmla="*/ 2147483646 w 492"/>
              <a:gd name="T7" fmla="*/ 2147483646 h 504"/>
              <a:gd name="T8" fmla="*/ 2147483646 w 492"/>
              <a:gd name="T9" fmla="*/ 2147483646 h 504"/>
              <a:gd name="T10" fmla="*/ 2147483646 w 492"/>
              <a:gd name="T11" fmla="*/ 2147483646 h 504"/>
              <a:gd name="T12" fmla="*/ 2147483646 w 492"/>
              <a:gd name="T13" fmla="*/ 2147483646 h 504"/>
              <a:gd name="T14" fmla="*/ 2147483646 w 492"/>
              <a:gd name="T15" fmla="*/ 2147483646 h 504"/>
              <a:gd name="T16" fmla="*/ 2147483646 w 492"/>
              <a:gd name="T17" fmla="*/ 2147483646 h 504"/>
              <a:gd name="T18" fmla="*/ 2147483646 w 492"/>
              <a:gd name="T19" fmla="*/ 2147483646 h 504"/>
              <a:gd name="T20" fmla="*/ 2147483646 w 492"/>
              <a:gd name="T21" fmla="*/ 2147483646 h 504"/>
              <a:gd name="T22" fmla="*/ 2147483646 w 492"/>
              <a:gd name="T23" fmla="*/ 2147483646 h 504"/>
              <a:gd name="T24" fmla="*/ 2147483646 w 492"/>
              <a:gd name="T25" fmla="*/ 2147483646 h 504"/>
              <a:gd name="T26" fmla="*/ 2147483646 w 492"/>
              <a:gd name="T27" fmla="*/ 2147483646 h 504"/>
              <a:gd name="T28" fmla="*/ 2147483646 w 492"/>
              <a:gd name="T29" fmla="*/ 2147483646 h 504"/>
              <a:gd name="T30" fmla="*/ 2147483646 w 492"/>
              <a:gd name="T31" fmla="*/ 2147483646 h 504"/>
              <a:gd name="T32" fmla="*/ 2147483646 w 492"/>
              <a:gd name="T33" fmla="*/ 2147483646 h 504"/>
              <a:gd name="T34" fmla="*/ 2147483646 w 492"/>
              <a:gd name="T35" fmla="*/ 2147483646 h 504"/>
              <a:gd name="T36" fmla="*/ 2147483646 w 492"/>
              <a:gd name="T37" fmla="*/ 2147483646 h 504"/>
              <a:gd name="T38" fmla="*/ 2147483646 w 492"/>
              <a:gd name="T39" fmla="*/ 2147483646 h 504"/>
              <a:gd name="T40" fmla="*/ 2147483646 w 492"/>
              <a:gd name="T41" fmla="*/ 2147483646 h 504"/>
              <a:gd name="T42" fmla="*/ 2147483646 w 492"/>
              <a:gd name="T43" fmla="*/ 2147483646 h 504"/>
              <a:gd name="T44" fmla="*/ 2147483646 w 492"/>
              <a:gd name="T45" fmla="*/ 2147483646 h 504"/>
              <a:gd name="T46" fmla="*/ 2147483646 w 492"/>
              <a:gd name="T47" fmla="*/ 2147483646 h 504"/>
              <a:gd name="T48" fmla="*/ 2147483646 w 492"/>
              <a:gd name="T49" fmla="*/ 2147483646 h 504"/>
              <a:gd name="T50" fmla="*/ 2147483646 w 492"/>
              <a:gd name="T51" fmla="*/ 2147483646 h 504"/>
              <a:gd name="T52" fmla="*/ 2147483646 w 492"/>
              <a:gd name="T53" fmla="*/ 2147483646 h 504"/>
              <a:gd name="T54" fmla="*/ 2147483646 w 492"/>
              <a:gd name="T55" fmla="*/ 2147483646 h 504"/>
              <a:gd name="T56" fmla="*/ 2147483646 w 492"/>
              <a:gd name="T57" fmla="*/ 2147483646 h 504"/>
              <a:gd name="T58" fmla="*/ 2147483646 w 492"/>
              <a:gd name="T59" fmla="*/ 2147483646 h 504"/>
              <a:gd name="T60" fmla="*/ 2147483646 w 492"/>
              <a:gd name="T61" fmla="*/ 2147483646 h 504"/>
              <a:gd name="T62" fmla="*/ 2147483646 w 492"/>
              <a:gd name="T63" fmla="*/ 2147483646 h 504"/>
              <a:gd name="T64" fmla="*/ 2147483646 w 492"/>
              <a:gd name="T65" fmla="*/ 2147483646 h 504"/>
              <a:gd name="T66" fmla="*/ 0 w 492"/>
              <a:gd name="T67" fmla="*/ 2147483646 h 504"/>
              <a:gd name="T68" fmla="*/ 0 w 492"/>
              <a:gd name="T69" fmla="*/ 2147483646 h 504"/>
              <a:gd name="T70" fmla="*/ 0 w 492"/>
              <a:gd name="T71" fmla="*/ 2147483646 h 504"/>
              <a:gd name="T72" fmla="*/ 0 w 492"/>
              <a:gd name="T73" fmla="*/ 2147483646 h 504"/>
              <a:gd name="T74" fmla="*/ 2147483646 w 492"/>
              <a:gd name="T75" fmla="*/ 2147483646 h 504"/>
              <a:gd name="T76" fmla="*/ 2147483646 w 492"/>
              <a:gd name="T77" fmla="*/ 0 h 504"/>
              <a:gd name="T78" fmla="*/ 2147483646 w 492"/>
              <a:gd name="T79" fmla="*/ 0 h 504"/>
              <a:gd name="T80" fmla="*/ 2147483646 w 492"/>
              <a:gd name="T81" fmla="*/ 2147483646 h 504"/>
              <a:gd name="T82" fmla="*/ 2147483646 w 492"/>
              <a:gd name="T83" fmla="*/ 2147483646 h 504"/>
              <a:gd name="T84" fmla="*/ 2147483646 w 492"/>
              <a:gd name="T85" fmla="*/ 2147483646 h 504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492"/>
              <a:gd name="T130" fmla="*/ 0 h 504"/>
              <a:gd name="T131" fmla="*/ 492 w 492"/>
              <a:gd name="T132" fmla="*/ 504 h 504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492" h="504">
                <a:moveTo>
                  <a:pt x="480" y="504"/>
                </a:moveTo>
                <a:lnTo>
                  <a:pt x="72" y="498"/>
                </a:lnTo>
                <a:lnTo>
                  <a:pt x="78" y="486"/>
                </a:lnTo>
                <a:lnTo>
                  <a:pt x="72" y="450"/>
                </a:lnTo>
                <a:lnTo>
                  <a:pt x="78" y="438"/>
                </a:lnTo>
                <a:lnTo>
                  <a:pt x="78" y="432"/>
                </a:lnTo>
                <a:lnTo>
                  <a:pt x="72" y="432"/>
                </a:lnTo>
                <a:lnTo>
                  <a:pt x="72" y="420"/>
                </a:lnTo>
                <a:lnTo>
                  <a:pt x="78" y="414"/>
                </a:lnTo>
                <a:lnTo>
                  <a:pt x="108" y="384"/>
                </a:lnTo>
                <a:lnTo>
                  <a:pt x="114" y="378"/>
                </a:lnTo>
                <a:lnTo>
                  <a:pt x="114" y="372"/>
                </a:lnTo>
                <a:lnTo>
                  <a:pt x="114" y="360"/>
                </a:lnTo>
                <a:lnTo>
                  <a:pt x="114" y="354"/>
                </a:lnTo>
                <a:lnTo>
                  <a:pt x="150" y="306"/>
                </a:lnTo>
                <a:lnTo>
                  <a:pt x="156" y="282"/>
                </a:lnTo>
                <a:lnTo>
                  <a:pt x="156" y="270"/>
                </a:lnTo>
                <a:lnTo>
                  <a:pt x="150" y="264"/>
                </a:lnTo>
                <a:lnTo>
                  <a:pt x="150" y="258"/>
                </a:lnTo>
                <a:lnTo>
                  <a:pt x="138" y="252"/>
                </a:lnTo>
                <a:lnTo>
                  <a:pt x="132" y="240"/>
                </a:lnTo>
                <a:lnTo>
                  <a:pt x="126" y="240"/>
                </a:lnTo>
                <a:lnTo>
                  <a:pt x="120" y="228"/>
                </a:lnTo>
                <a:lnTo>
                  <a:pt x="108" y="216"/>
                </a:lnTo>
                <a:lnTo>
                  <a:pt x="102" y="204"/>
                </a:lnTo>
                <a:lnTo>
                  <a:pt x="102" y="174"/>
                </a:lnTo>
                <a:lnTo>
                  <a:pt x="78" y="150"/>
                </a:lnTo>
                <a:lnTo>
                  <a:pt x="42" y="156"/>
                </a:lnTo>
                <a:lnTo>
                  <a:pt x="30" y="150"/>
                </a:lnTo>
                <a:lnTo>
                  <a:pt x="24" y="150"/>
                </a:lnTo>
                <a:lnTo>
                  <a:pt x="6" y="144"/>
                </a:lnTo>
                <a:lnTo>
                  <a:pt x="0" y="138"/>
                </a:lnTo>
                <a:lnTo>
                  <a:pt x="0" y="132"/>
                </a:lnTo>
                <a:lnTo>
                  <a:pt x="0" y="72"/>
                </a:lnTo>
                <a:lnTo>
                  <a:pt x="240" y="84"/>
                </a:lnTo>
                <a:lnTo>
                  <a:pt x="246" y="0"/>
                </a:lnTo>
                <a:lnTo>
                  <a:pt x="264" y="0"/>
                </a:lnTo>
                <a:lnTo>
                  <a:pt x="492" y="12"/>
                </a:lnTo>
                <a:lnTo>
                  <a:pt x="492" y="90"/>
                </a:lnTo>
                <a:lnTo>
                  <a:pt x="480" y="5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0" name="Freeform 77"/>
          <p:cNvSpPr>
            <a:spLocks/>
          </p:cNvSpPr>
          <p:nvPr/>
        </p:nvSpPr>
        <p:spPr bwMode="auto">
          <a:xfrm>
            <a:off x="66675" y="2593975"/>
            <a:ext cx="781050" cy="800100"/>
          </a:xfrm>
          <a:custGeom>
            <a:avLst/>
            <a:gdLst>
              <a:gd name="T0" fmla="*/ 2147483646 w 492"/>
              <a:gd name="T1" fmla="*/ 2147483646 h 504"/>
              <a:gd name="T2" fmla="*/ 2147483646 w 492"/>
              <a:gd name="T3" fmla="*/ 2147483646 h 504"/>
              <a:gd name="T4" fmla="*/ 2147483646 w 492"/>
              <a:gd name="T5" fmla="*/ 2147483646 h 504"/>
              <a:gd name="T6" fmla="*/ 2147483646 w 492"/>
              <a:gd name="T7" fmla="*/ 2147483646 h 504"/>
              <a:gd name="T8" fmla="*/ 2147483646 w 492"/>
              <a:gd name="T9" fmla="*/ 2147483646 h 504"/>
              <a:gd name="T10" fmla="*/ 2147483646 w 492"/>
              <a:gd name="T11" fmla="*/ 2147483646 h 504"/>
              <a:gd name="T12" fmla="*/ 2147483646 w 492"/>
              <a:gd name="T13" fmla="*/ 2147483646 h 504"/>
              <a:gd name="T14" fmla="*/ 2147483646 w 492"/>
              <a:gd name="T15" fmla="*/ 2147483646 h 504"/>
              <a:gd name="T16" fmla="*/ 2147483646 w 492"/>
              <a:gd name="T17" fmla="*/ 2147483646 h 504"/>
              <a:gd name="T18" fmla="*/ 2147483646 w 492"/>
              <a:gd name="T19" fmla="*/ 2147483646 h 504"/>
              <a:gd name="T20" fmla="*/ 2147483646 w 492"/>
              <a:gd name="T21" fmla="*/ 2147483646 h 504"/>
              <a:gd name="T22" fmla="*/ 2147483646 w 492"/>
              <a:gd name="T23" fmla="*/ 2147483646 h 504"/>
              <a:gd name="T24" fmla="*/ 2147483646 w 492"/>
              <a:gd name="T25" fmla="*/ 2147483646 h 504"/>
              <a:gd name="T26" fmla="*/ 2147483646 w 492"/>
              <a:gd name="T27" fmla="*/ 2147483646 h 504"/>
              <a:gd name="T28" fmla="*/ 2147483646 w 492"/>
              <a:gd name="T29" fmla="*/ 2147483646 h 504"/>
              <a:gd name="T30" fmla="*/ 2147483646 w 492"/>
              <a:gd name="T31" fmla="*/ 2147483646 h 504"/>
              <a:gd name="T32" fmla="*/ 2147483646 w 492"/>
              <a:gd name="T33" fmla="*/ 2147483646 h 504"/>
              <a:gd name="T34" fmla="*/ 2147483646 w 492"/>
              <a:gd name="T35" fmla="*/ 2147483646 h 504"/>
              <a:gd name="T36" fmla="*/ 2147483646 w 492"/>
              <a:gd name="T37" fmla="*/ 2147483646 h 504"/>
              <a:gd name="T38" fmla="*/ 2147483646 w 492"/>
              <a:gd name="T39" fmla="*/ 2147483646 h 504"/>
              <a:gd name="T40" fmla="*/ 2147483646 w 492"/>
              <a:gd name="T41" fmla="*/ 2147483646 h 504"/>
              <a:gd name="T42" fmla="*/ 2147483646 w 492"/>
              <a:gd name="T43" fmla="*/ 2147483646 h 504"/>
              <a:gd name="T44" fmla="*/ 2147483646 w 492"/>
              <a:gd name="T45" fmla="*/ 2147483646 h 504"/>
              <a:gd name="T46" fmla="*/ 2147483646 w 492"/>
              <a:gd name="T47" fmla="*/ 2147483646 h 504"/>
              <a:gd name="T48" fmla="*/ 2147483646 w 492"/>
              <a:gd name="T49" fmla="*/ 2147483646 h 504"/>
              <a:gd name="T50" fmla="*/ 2147483646 w 492"/>
              <a:gd name="T51" fmla="*/ 2147483646 h 504"/>
              <a:gd name="T52" fmla="*/ 2147483646 w 492"/>
              <a:gd name="T53" fmla="*/ 2147483646 h 504"/>
              <a:gd name="T54" fmla="*/ 2147483646 w 492"/>
              <a:gd name="T55" fmla="*/ 2147483646 h 504"/>
              <a:gd name="T56" fmla="*/ 2147483646 w 492"/>
              <a:gd name="T57" fmla="*/ 2147483646 h 504"/>
              <a:gd name="T58" fmla="*/ 2147483646 w 492"/>
              <a:gd name="T59" fmla="*/ 2147483646 h 504"/>
              <a:gd name="T60" fmla="*/ 2147483646 w 492"/>
              <a:gd name="T61" fmla="*/ 2147483646 h 504"/>
              <a:gd name="T62" fmla="*/ 2147483646 w 492"/>
              <a:gd name="T63" fmla="*/ 2147483646 h 504"/>
              <a:gd name="T64" fmla="*/ 2147483646 w 492"/>
              <a:gd name="T65" fmla="*/ 2147483646 h 504"/>
              <a:gd name="T66" fmla="*/ 0 w 492"/>
              <a:gd name="T67" fmla="*/ 2147483646 h 504"/>
              <a:gd name="T68" fmla="*/ 0 w 492"/>
              <a:gd name="T69" fmla="*/ 2147483646 h 504"/>
              <a:gd name="T70" fmla="*/ 0 w 492"/>
              <a:gd name="T71" fmla="*/ 2147483646 h 504"/>
              <a:gd name="T72" fmla="*/ 0 w 492"/>
              <a:gd name="T73" fmla="*/ 2147483646 h 504"/>
              <a:gd name="T74" fmla="*/ 2147483646 w 492"/>
              <a:gd name="T75" fmla="*/ 2147483646 h 504"/>
              <a:gd name="T76" fmla="*/ 2147483646 w 492"/>
              <a:gd name="T77" fmla="*/ 0 h 504"/>
              <a:gd name="T78" fmla="*/ 2147483646 w 492"/>
              <a:gd name="T79" fmla="*/ 0 h 504"/>
              <a:gd name="T80" fmla="*/ 2147483646 w 492"/>
              <a:gd name="T81" fmla="*/ 2147483646 h 504"/>
              <a:gd name="T82" fmla="*/ 2147483646 w 492"/>
              <a:gd name="T83" fmla="*/ 2147483646 h 504"/>
              <a:gd name="T84" fmla="*/ 2147483646 w 492"/>
              <a:gd name="T85" fmla="*/ 2147483646 h 504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492"/>
              <a:gd name="T130" fmla="*/ 0 h 504"/>
              <a:gd name="T131" fmla="*/ 492 w 492"/>
              <a:gd name="T132" fmla="*/ 504 h 504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492" h="504">
                <a:moveTo>
                  <a:pt x="480" y="504"/>
                </a:moveTo>
                <a:lnTo>
                  <a:pt x="72" y="498"/>
                </a:lnTo>
                <a:lnTo>
                  <a:pt x="78" y="486"/>
                </a:lnTo>
                <a:lnTo>
                  <a:pt x="72" y="450"/>
                </a:lnTo>
                <a:lnTo>
                  <a:pt x="78" y="438"/>
                </a:lnTo>
                <a:lnTo>
                  <a:pt x="78" y="432"/>
                </a:lnTo>
                <a:lnTo>
                  <a:pt x="72" y="432"/>
                </a:lnTo>
                <a:lnTo>
                  <a:pt x="72" y="420"/>
                </a:lnTo>
                <a:lnTo>
                  <a:pt x="78" y="414"/>
                </a:lnTo>
                <a:lnTo>
                  <a:pt x="108" y="384"/>
                </a:lnTo>
                <a:lnTo>
                  <a:pt x="114" y="378"/>
                </a:lnTo>
                <a:lnTo>
                  <a:pt x="114" y="372"/>
                </a:lnTo>
                <a:lnTo>
                  <a:pt x="114" y="360"/>
                </a:lnTo>
                <a:lnTo>
                  <a:pt x="114" y="354"/>
                </a:lnTo>
                <a:lnTo>
                  <a:pt x="150" y="306"/>
                </a:lnTo>
                <a:lnTo>
                  <a:pt x="156" y="282"/>
                </a:lnTo>
                <a:lnTo>
                  <a:pt x="156" y="270"/>
                </a:lnTo>
                <a:lnTo>
                  <a:pt x="150" y="264"/>
                </a:lnTo>
                <a:lnTo>
                  <a:pt x="150" y="258"/>
                </a:lnTo>
                <a:lnTo>
                  <a:pt x="138" y="252"/>
                </a:lnTo>
                <a:lnTo>
                  <a:pt x="132" y="240"/>
                </a:lnTo>
                <a:lnTo>
                  <a:pt x="126" y="240"/>
                </a:lnTo>
                <a:lnTo>
                  <a:pt x="120" y="228"/>
                </a:lnTo>
                <a:lnTo>
                  <a:pt x="108" y="216"/>
                </a:lnTo>
                <a:lnTo>
                  <a:pt x="102" y="204"/>
                </a:lnTo>
                <a:lnTo>
                  <a:pt x="102" y="174"/>
                </a:lnTo>
                <a:lnTo>
                  <a:pt x="78" y="150"/>
                </a:lnTo>
                <a:lnTo>
                  <a:pt x="42" y="156"/>
                </a:lnTo>
                <a:lnTo>
                  <a:pt x="30" y="150"/>
                </a:lnTo>
                <a:lnTo>
                  <a:pt x="24" y="150"/>
                </a:lnTo>
                <a:lnTo>
                  <a:pt x="6" y="144"/>
                </a:lnTo>
                <a:lnTo>
                  <a:pt x="0" y="138"/>
                </a:lnTo>
                <a:lnTo>
                  <a:pt x="0" y="132"/>
                </a:lnTo>
                <a:lnTo>
                  <a:pt x="0" y="72"/>
                </a:lnTo>
                <a:lnTo>
                  <a:pt x="240" y="84"/>
                </a:lnTo>
                <a:lnTo>
                  <a:pt x="246" y="0"/>
                </a:lnTo>
                <a:lnTo>
                  <a:pt x="264" y="0"/>
                </a:lnTo>
                <a:lnTo>
                  <a:pt x="492" y="12"/>
                </a:lnTo>
                <a:lnTo>
                  <a:pt x="492" y="90"/>
                </a:lnTo>
                <a:lnTo>
                  <a:pt x="480" y="504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1" name="Freeform 79"/>
          <p:cNvSpPr>
            <a:spLocks/>
          </p:cNvSpPr>
          <p:nvPr/>
        </p:nvSpPr>
        <p:spPr bwMode="auto">
          <a:xfrm>
            <a:off x="66675" y="1946275"/>
            <a:ext cx="923925" cy="790575"/>
          </a:xfrm>
          <a:custGeom>
            <a:avLst/>
            <a:gdLst>
              <a:gd name="T0" fmla="*/ 2147483646 w 582"/>
              <a:gd name="T1" fmla="*/ 2147483646 h 498"/>
              <a:gd name="T2" fmla="*/ 2147483646 w 582"/>
              <a:gd name="T3" fmla="*/ 2147483646 h 498"/>
              <a:gd name="T4" fmla="*/ 2147483646 w 582"/>
              <a:gd name="T5" fmla="*/ 2147483646 h 498"/>
              <a:gd name="T6" fmla="*/ 2147483646 w 582"/>
              <a:gd name="T7" fmla="*/ 2147483646 h 498"/>
              <a:gd name="T8" fmla="*/ 2147483646 w 582"/>
              <a:gd name="T9" fmla="*/ 2147483646 h 498"/>
              <a:gd name="T10" fmla="*/ 2147483646 w 582"/>
              <a:gd name="T11" fmla="*/ 2147483646 h 498"/>
              <a:gd name="T12" fmla="*/ 2147483646 w 582"/>
              <a:gd name="T13" fmla="*/ 2147483646 h 498"/>
              <a:gd name="T14" fmla="*/ 2147483646 w 582"/>
              <a:gd name="T15" fmla="*/ 2147483646 h 498"/>
              <a:gd name="T16" fmla="*/ 2147483646 w 582"/>
              <a:gd name="T17" fmla="*/ 2147483646 h 498"/>
              <a:gd name="T18" fmla="*/ 2147483646 w 582"/>
              <a:gd name="T19" fmla="*/ 2147483646 h 498"/>
              <a:gd name="T20" fmla="*/ 2147483646 w 582"/>
              <a:gd name="T21" fmla="*/ 2147483646 h 498"/>
              <a:gd name="T22" fmla="*/ 2147483646 w 582"/>
              <a:gd name="T23" fmla="*/ 2147483646 h 498"/>
              <a:gd name="T24" fmla="*/ 2147483646 w 582"/>
              <a:gd name="T25" fmla="*/ 2147483646 h 498"/>
              <a:gd name="T26" fmla="*/ 2147483646 w 582"/>
              <a:gd name="T27" fmla="*/ 2147483646 h 498"/>
              <a:gd name="T28" fmla="*/ 2147483646 w 582"/>
              <a:gd name="T29" fmla="*/ 2147483646 h 498"/>
              <a:gd name="T30" fmla="*/ 2147483646 w 582"/>
              <a:gd name="T31" fmla="*/ 2147483646 h 498"/>
              <a:gd name="T32" fmla="*/ 2147483646 w 582"/>
              <a:gd name="T33" fmla="*/ 2147483646 h 498"/>
              <a:gd name="T34" fmla="*/ 2147483646 w 582"/>
              <a:gd name="T35" fmla="*/ 2147483646 h 498"/>
              <a:gd name="T36" fmla="*/ 2147483646 w 582"/>
              <a:gd name="T37" fmla="*/ 2147483646 h 498"/>
              <a:gd name="T38" fmla="*/ 2147483646 w 582"/>
              <a:gd name="T39" fmla="*/ 2147483646 h 498"/>
              <a:gd name="T40" fmla="*/ 2147483646 w 582"/>
              <a:gd name="T41" fmla="*/ 2147483646 h 498"/>
              <a:gd name="T42" fmla="*/ 2147483646 w 582"/>
              <a:gd name="T43" fmla="*/ 2147483646 h 498"/>
              <a:gd name="T44" fmla="*/ 2147483646 w 582"/>
              <a:gd name="T45" fmla="*/ 2147483646 h 498"/>
              <a:gd name="T46" fmla="*/ 2147483646 w 582"/>
              <a:gd name="T47" fmla="*/ 2147483646 h 498"/>
              <a:gd name="T48" fmla="*/ 2147483646 w 582"/>
              <a:gd name="T49" fmla="*/ 2147483646 h 498"/>
              <a:gd name="T50" fmla="*/ 2147483646 w 582"/>
              <a:gd name="T51" fmla="*/ 2147483646 h 498"/>
              <a:gd name="T52" fmla="*/ 2147483646 w 582"/>
              <a:gd name="T53" fmla="*/ 2147483646 h 498"/>
              <a:gd name="T54" fmla="*/ 2147483646 w 582"/>
              <a:gd name="T55" fmla="*/ 2147483646 h 498"/>
              <a:gd name="T56" fmla="*/ 2147483646 w 582"/>
              <a:gd name="T57" fmla="*/ 2147483646 h 498"/>
              <a:gd name="T58" fmla="*/ 2147483646 w 582"/>
              <a:gd name="T59" fmla="*/ 0 h 498"/>
              <a:gd name="T60" fmla="*/ 2147483646 w 582"/>
              <a:gd name="T61" fmla="*/ 2147483646 h 498"/>
              <a:gd name="T62" fmla="*/ 2147483646 w 582"/>
              <a:gd name="T63" fmla="*/ 2147483646 h 49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582"/>
              <a:gd name="T97" fmla="*/ 0 h 498"/>
              <a:gd name="T98" fmla="*/ 582 w 582"/>
              <a:gd name="T99" fmla="*/ 498 h 49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582" h="498">
                <a:moveTo>
                  <a:pt x="576" y="498"/>
                </a:moveTo>
                <a:lnTo>
                  <a:pt x="492" y="498"/>
                </a:lnTo>
                <a:lnTo>
                  <a:pt x="498" y="414"/>
                </a:lnTo>
                <a:lnTo>
                  <a:pt x="264" y="408"/>
                </a:lnTo>
                <a:lnTo>
                  <a:pt x="246" y="408"/>
                </a:lnTo>
                <a:lnTo>
                  <a:pt x="240" y="486"/>
                </a:lnTo>
                <a:lnTo>
                  <a:pt x="0" y="480"/>
                </a:lnTo>
                <a:lnTo>
                  <a:pt x="18" y="408"/>
                </a:lnTo>
                <a:lnTo>
                  <a:pt x="30" y="402"/>
                </a:lnTo>
                <a:lnTo>
                  <a:pt x="54" y="384"/>
                </a:lnTo>
                <a:lnTo>
                  <a:pt x="72" y="366"/>
                </a:lnTo>
                <a:lnTo>
                  <a:pt x="78" y="360"/>
                </a:lnTo>
                <a:lnTo>
                  <a:pt x="78" y="354"/>
                </a:lnTo>
                <a:lnTo>
                  <a:pt x="78" y="348"/>
                </a:lnTo>
                <a:lnTo>
                  <a:pt x="84" y="342"/>
                </a:lnTo>
                <a:lnTo>
                  <a:pt x="90" y="330"/>
                </a:lnTo>
                <a:lnTo>
                  <a:pt x="96" y="324"/>
                </a:lnTo>
                <a:lnTo>
                  <a:pt x="96" y="318"/>
                </a:lnTo>
                <a:lnTo>
                  <a:pt x="90" y="312"/>
                </a:lnTo>
                <a:lnTo>
                  <a:pt x="90" y="300"/>
                </a:lnTo>
                <a:lnTo>
                  <a:pt x="102" y="294"/>
                </a:lnTo>
                <a:lnTo>
                  <a:pt x="108" y="288"/>
                </a:lnTo>
                <a:lnTo>
                  <a:pt x="108" y="276"/>
                </a:lnTo>
                <a:lnTo>
                  <a:pt x="126" y="246"/>
                </a:lnTo>
                <a:lnTo>
                  <a:pt x="144" y="240"/>
                </a:lnTo>
                <a:lnTo>
                  <a:pt x="168" y="216"/>
                </a:lnTo>
                <a:lnTo>
                  <a:pt x="174" y="216"/>
                </a:lnTo>
                <a:lnTo>
                  <a:pt x="174" y="210"/>
                </a:lnTo>
                <a:lnTo>
                  <a:pt x="240" y="186"/>
                </a:lnTo>
                <a:lnTo>
                  <a:pt x="240" y="174"/>
                </a:lnTo>
                <a:lnTo>
                  <a:pt x="252" y="162"/>
                </a:lnTo>
                <a:lnTo>
                  <a:pt x="288" y="174"/>
                </a:lnTo>
                <a:lnTo>
                  <a:pt x="294" y="174"/>
                </a:lnTo>
                <a:lnTo>
                  <a:pt x="294" y="162"/>
                </a:lnTo>
                <a:lnTo>
                  <a:pt x="300" y="156"/>
                </a:lnTo>
                <a:lnTo>
                  <a:pt x="300" y="144"/>
                </a:lnTo>
                <a:lnTo>
                  <a:pt x="306" y="138"/>
                </a:lnTo>
                <a:lnTo>
                  <a:pt x="312" y="132"/>
                </a:lnTo>
                <a:lnTo>
                  <a:pt x="324" y="120"/>
                </a:lnTo>
                <a:lnTo>
                  <a:pt x="330" y="120"/>
                </a:lnTo>
                <a:lnTo>
                  <a:pt x="336" y="120"/>
                </a:lnTo>
                <a:lnTo>
                  <a:pt x="342" y="126"/>
                </a:lnTo>
                <a:lnTo>
                  <a:pt x="348" y="132"/>
                </a:lnTo>
                <a:lnTo>
                  <a:pt x="354" y="132"/>
                </a:lnTo>
                <a:lnTo>
                  <a:pt x="360" y="138"/>
                </a:lnTo>
                <a:lnTo>
                  <a:pt x="366" y="138"/>
                </a:lnTo>
                <a:lnTo>
                  <a:pt x="378" y="120"/>
                </a:lnTo>
                <a:lnTo>
                  <a:pt x="378" y="114"/>
                </a:lnTo>
                <a:lnTo>
                  <a:pt x="378" y="108"/>
                </a:lnTo>
                <a:lnTo>
                  <a:pt x="384" y="102"/>
                </a:lnTo>
                <a:lnTo>
                  <a:pt x="384" y="96"/>
                </a:lnTo>
                <a:lnTo>
                  <a:pt x="384" y="90"/>
                </a:lnTo>
                <a:lnTo>
                  <a:pt x="390" y="84"/>
                </a:lnTo>
                <a:lnTo>
                  <a:pt x="396" y="84"/>
                </a:lnTo>
                <a:lnTo>
                  <a:pt x="408" y="78"/>
                </a:lnTo>
                <a:lnTo>
                  <a:pt x="414" y="0"/>
                </a:lnTo>
                <a:lnTo>
                  <a:pt x="576" y="0"/>
                </a:lnTo>
                <a:lnTo>
                  <a:pt x="570" y="168"/>
                </a:lnTo>
                <a:lnTo>
                  <a:pt x="582" y="168"/>
                </a:lnTo>
                <a:lnTo>
                  <a:pt x="576" y="498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2" name="Freeform 80"/>
          <p:cNvSpPr>
            <a:spLocks/>
          </p:cNvSpPr>
          <p:nvPr/>
        </p:nvSpPr>
        <p:spPr bwMode="auto">
          <a:xfrm>
            <a:off x="66675" y="1946275"/>
            <a:ext cx="923925" cy="790575"/>
          </a:xfrm>
          <a:custGeom>
            <a:avLst/>
            <a:gdLst>
              <a:gd name="T0" fmla="*/ 2147483646 w 582"/>
              <a:gd name="T1" fmla="*/ 2147483646 h 498"/>
              <a:gd name="T2" fmla="*/ 2147483646 w 582"/>
              <a:gd name="T3" fmla="*/ 2147483646 h 498"/>
              <a:gd name="T4" fmla="*/ 2147483646 w 582"/>
              <a:gd name="T5" fmla="*/ 2147483646 h 498"/>
              <a:gd name="T6" fmla="*/ 2147483646 w 582"/>
              <a:gd name="T7" fmla="*/ 2147483646 h 498"/>
              <a:gd name="T8" fmla="*/ 2147483646 w 582"/>
              <a:gd name="T9" fmla="*/ 2147483646 h 498"/>
              <a:gd name="T10" fmla="*/ 2147483646 w 582"/>
              <a:gd name="T11" fmla="*/ 2147483646 h 498"/>
              <a:gd name="T12" fmla="*/ 2147483646 w 582"/>
              <a:gd name="T13" fmla="*/ 2147483646 h 498"/>
              <a:gd name="T14" fmla="*/ 2147483646 w 582"/>
              <a:gd name="T15" fmla="*/ 2147483646 h 498"/>
              <a:gd name="T16" fmla="*/ 2147483646 w 582"/>
              <a:gd name="T17" fmla="*/ 2147483646 h 498"/>
              <a:gd name="T18" fmla="*/ 2147483646 w 582"/>
              <a:gd name="T19" fmla="*/ 2147483646 h 498"/>
              <a:gd name="T20" fmla="*/ 2147483646 w 582"/>
              <a:gd name="T21" fmla="*/ 2147483646 h 498"/>
              <a:gd name="T22" fmla="*/ 2147483646 w 582"/>
              <a:gd name="T23" fmla="*/ 2147483646 h 498"/>
              <a:gd name="T24" fmla="*/ 2147483646 w 582"/>
              <a:gd name="T25" fmla="*/ 2147483646 h 498"/>
              <a:gd name="T26" fmla="*/ 2147483646 w 582"/>
              <a:gd name="T27" fmla="*/ 2147483646 h 498"/>
              <a:gd name="T28" fmla="*/ 2147483646 w 582"/>
              <a:gd name="T29" fmla="*/ 2147483646 h 498"/>
              <a:gd name="T30" fmla="*/ 2147483646 w 582"/>
              <a:gd name="T31" fmla="*/ 2147483646 h 498"/>
              <a:gd name="T32" fmla="*/ 2147483646 w 582"/>
              <a:gd name="T33" fmla="*/ 2147483646 h 498"/>
              <a:gd name="T34" fmla="*/ 2147483646 w 582"/>
              <a:gd name="T35" fmla="*/ 2147483646 h 498"/>
              <a:gd name="T36" fmla="*/ 2147483646 w 582"/>
              <a:gd name="T37" fmla="*/ 2147483646 h 498"/>
              <a:gd name="T38" fmla="*/ 2147483646 w 582"/>
              <a:gd name="T39" fmla="*/ 2147483646 h 498"/>
              <a:gd name="T40" fmla="*/ 2147483646 w 582"/>
              <a:gd name="T41" fmla="*/ 2147483646 h 498"/>
              <a:gd name="T42" fmla="*/ 2147483646 w 582"/>
              <a:gd name="T43" fmla="*/ 2147483646 h 498"/>
              <a:gd name="T44" fmla="*/ 2147483646 w 582"/>
              <a:gd name="T45" fmla="*/ 2147483646 h 498"/>
              <a:gd name="T46" fmla="*/ 2147483646 w 582"/>
              <a:gd name="T47" fmla="*/ 2147483646 h 498"/>
              <a:gd name="T48" fmla="*/ 2147483646 w 582"/>
              <a:gd name="T49" fmla="*/ 2147483646 h 498"/>
              <a:gd name="T50" fmla="*/ 2147483646 w 582"/>
              <a:gd name="T51" fmla="*/ 2147483646 h 498"/>
              <a:gd name="T52" fmla="*/ 2147483646 w 582"/>
              <a:gd name="T53" fmla="*/ 2147483646 h 498"/>
              <a:gd name="T54" fmla="*/ 2147483646 w 582"/>
              <a:gd name="T55" fmla="*/ 2147483646 h 498"/>
              <a:gd name="T56" fmla="*/ 2147483646 w 582"/>
              <a:gd name="T57" fmla="*/ 2147483646 h 498"/>
              <a:gd name="T58" fmla="*/ 2147483646 w 582"/>
              <a:gd name="T59" fmla="*/ 0 h 498"/>
              <a:gd name="T60" fmla="*/ 2147483646 w 582"/>
              <a:gd name="T61" fmla="*/ 2147483646 h 498"/>
              <a:gd name="T62" fmla="*/ 2147483646 w 582"/>
              <a:gd name="T63" fmla="*/ 2147483646 h 49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582"/>
              <a:gd name="T97" fmla="*/ 0 h 498"/>
              <a:gd name="T98" fmla="*/ 582 w 582"/>
              <a:gd name="T99" fmla="*/ 498 h 49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582" h="498">
                <a:moveTo>
                  <a:pt x="576" y="498"/>
                </a:moveTo>
                <a:lnTo>
                  <a:pt x="492" y="498"/>
                </a:lnTo>
                <a:lnTo>
                  <a:pt x="498" y="414"/>
                </a:lnTo>
                <a:lnTo>
                  <a:pt x="264" y="408"/>
                </a:lnTo>
                <a:lnTo>
                  <a:pt x="246" y="408"/>
                </a:lnTo>
                <a:lnTo>
                  <a:pt x="240" y="486"/>
                </a:lnTo>
                <a:lnTo>
                  <a:pt x="0" y="480"/>
                </a:lnTo>
                <a:lnTo>
                  <a:pt x="18" y="408"/>
                </a:lnTo>
                <a:lnTo>
                  <a:pt x="30" y="402"/>
                </a:lnTo>
                <a:lnTo>
                  <a:pt x="54" y="384"/>
                </a:lnTo>
                <a:lnTo>
                  <a:pt x="72" y="366"/>
                </a:lnTo>
                <a:lnTo>
                  <a:pt x="78" y="360"/>
                </a:lnTo>
                <a:lnTo>
                  <a:pt x="78" y="354"/>
                </a:lnTo>
                <a:lnTo>
                  <a:pt x="78" y="348"/>
                </a:lnTo>
                <a:lnTo>
                  <a:pt x="84" y="342"/>
                </a:lnTo>
                <a:lnTo>
                  <a:pt x="90" y="330"/>
                </a:lnTo>
                <a:lnTo>
                  <a:pt x="96" y="324"/>
                </a:lnTo>
                <a:lnTo>
                  <a:pt x="96" y="318"/>
                </a:lnTo>
                <a:lnTo>
                  <a:pt x="90" y="312"/>
                </a:lnTo>
                <a:lnTo>
                  <a:pt x="90" y="300"/>
                </a:lnTo>
                <a:lnTo>
                  <a:pt x="102" y="294"/>
                </a:lnTo>
                <a:lnTo>
                  <a:pt x="108" y="288"/>
                </a:lnTo>
                <a:lnTo>
                  <a:pt x="108" y="276"/>
                </a:lnTo>
                <a:lnTo>
                  <a:pt x="126" y="246"/>
                </a:lnTo>
                <a:lnTo>
                  <a:pt x="144" y="240"/>
                </a:lnTo>
                <a:lnTo>
                  <a:pt x="168" y="216"/>
                </a:lnTo>
                <a:lnTo>
                  <a:pt x="174" y="216"/>
                </a:lnTo>
                <a:lnTo>
                  <a:pt x="174" y="210"/>
                </a:lnTo>
                <a:lnTo>
                  <a:pt x="240" y="186"/>
                </a:lnTo>
                <a:lnTo>
                  <a:pt x="240" y="174"/>
                </a:lnTo>
                <a:lnTo>
                  <a:pt x="252" y="162"/>
                </a:lnTo>
                <a:lnTo>
                  <a:pt x="288" y="174"/>
                </a:lnTo>
                <a:lnTo>
                  <a:pt x="294" y="174"/>
                </a:lnTo>
                <a:lnTo>
                  <a:pt x="294" y="162"/>
                </a:lnTo>
                <a:lnTo>
                  <a:pt x="300" y="156"/>
                </a:lnTo>
                <a:lnTo>
                  <a:pt x="300" y="144"/>
                </a:lnTo>
                <a:lnTo>
                  <a:pt x="306" y="138"/>
                </a:lnTo>
                <a:lnTo>
                  <a:pt x="312" y="132"/>
                </a:lnTo>
                <a:lnTo>
                  <a:pt x="324" y="120"/>
                </a:lnTo>
                <a:lnTo>
                  <a:pt x="330" y="120"/>
                </a:lnTo>
                <a:lnTo>
                  <a:pt x="336" y="120"/>
                </a:lnTo>
                <a:lnTo>
                  <a:pt x="342" y="126"/>
                </a:lnTo>
                <a:lnTo>
                  <a:pt x="348" y="132"/>
                </a:lnTo>
                <a:lnTo>
                  <a:pt x="354" y="132"/>
                </a:lnTo>
                <a:lnTo>
                  <a:pt x="360" y="138"/>
                </a:lnTo>
                <a:lnTo>
                  <a:pt x="366" y="138"/>
                </a:lnTo>
                <a:lnTo>
                  <a:pt x="378" y="120"/>
                </a:lnTo>
                <a:lnTo>
                  <a:pt x="378" y="114"/>
                </a:lnTo>
                <a:lnTo>
                  <a:pt x="378" y="108"/>
                </a:lnTo>
                <a:lnTo>
                  <a:pt x="384" y="102"/>
                </a:lnTo>
                <a:lnTo>
                  <a:pt x="384" y="96"/>
                </a:lnTo>
                <a:lnTo>
                  <a:pt x="384" y="90"/>
                </a:lnTo>
                <a:lnTo>
                  <a:pt x="390" y="84"/>
                </a:lnTo>
                <a:lnTo>
                  <a:pt x="396" y="84"/>
                </a:lnTo>
                <a:lnTo>
                  <a:pt x="408" y="78"/>
                </a:lnTo>
                <a:lnTo>
                  <a:pt x="414" y="0"/>
                </a:lnTo>
                <a:lnTo>
                  <a:pt x="576" y="0"/>
                </a:lnTo>
                <a:lnTo>
                  <a:pt x="570" y="168"/>
                </a:lnTo>
                <a:lnTo>
                  <a:pt x="582" y="168"/>
                </a:lnTo>
                <a:lnTo>
                  <a:pt x="576" y="498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3" name="Freeform 82"/>
          <p:cNvSpPr>
            <a:spLocks/>
          </p:cNvSpPr>
          <p:nvPr/>
        </p:nvSpPr>
        <p:spPr bwMode="auto">
          <a:xfrm>
            <a:off x="828675" y="2736850"/>
            <a:ext cx="676275" cy="676275"/>
          </a:xfrm>
          <a:custGeom>
            <a:avLst/>
            <a:gdLst>
              <a:gd name="T0" fmla="*/ 2147483646 w 426"/>
              <a:gd name="T1" fmla="*/ 2147483646 h 426"/>
              <a:gd name="T2" fmla="*/ 0 w 426"/>
              <a:gd name="T3" fmla="*/ 2147483646 h 426"/>
              <a:gd name="T4" fmla="*/ 2147483646 w 426"/>
              <a:gd name="T5" fmla="*/ 0 h 426"/>
              <a:gd name="T6" fmla="*/ 2147483646 w 426"/>
              <a:gd name="T7" fmla="*/ 0 h 426"/>
              <a:gd name="T8" fmla="*/ 2147483646 w 426"/>
              <a:gd name="T9" fmla="*/ 2147483646 h 426"/>
              <a:gd name="T10" fmla="*/ 2147483646 w 426"/>
              <a:gd name="T11" fmla="*/ 2147483646 h 426"/>
              <a:gd name="T12" fmla="*/ 2147483646 w 426"/>
              <a:gd name="T13" fmla="*/ 2147483646 h 426"/>
              <a:gd name="T14" fmla="*/ 2147483646 w 426"/>
              <a:gd name="T15" fmla="*/ 2147483646 h 4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26"/>
              <a:gd name="T25" fmla="*/ 0 h 426"/>
              <a:gd name="T26" fmla="*/ 426 w 426"/>
              <a:gd name="T27" fmla="*/ 426 h 42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26" h="426">
                <a:moveTo>
                  <a:pt x="336" y="420"/>
                </a:moveTo>
                <a:lnTo>
                  <a:pt x="0" y="414"/>
                </a:lnTo>
                <a:lnTo>
                  <a:pt x="12" y="0"/>
                </a:lnTo>
                <a:lnTo>
                  <a:pt x="96" y="0"/>
                </a:lnTo>
                <a:lnTo>
                  <a:pt x="426" y="12"/>
                </a:lnTo>
                <a:lnTo>
                  <a:pt x="420" y="342"/>
                </a:lnTo>
                <a:lnTo>
                  <a:pt x="420" y="426"/>
                </a:lnTo>
                <a:lnTo>
                  <a:pt x="336" y="420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4" name="Freeform 83"/>
          <p:cNvSpPr>
            <a:spLocks/>
          </p:cNvSpPr>
          <p:nvPr/>
        </p:nvSpPr>
        <p:spPr bwMode="auto">
          <a:xfrm>
            <a:off x="828675" y="2736850"/>
            <a:ext cx="676275" cy="676275"/>
          </a:xfrm>
          <a:custGeom>
            <a:avLst/>
            <a:gdLst>
              <a:gd name="T0" fmla="*/ 2147483646 w 426"/>
              <a:gd name="T1" fmla="*/ 2147483646 h 426"/>
              <a:gd name="T2" fmla="*/ 0 w 426"/>
              <a:gd name="T3" fmla="*/ 2147483646 h 426"/>
              <a:gd name="T4" fmla="*/ 2147483646 w 426"/>
              <a:gd name="T5" fmla="*/ 0 h 426"/>
              <a:gd name="T6" fmla="*/ 2147483646 w 426"/>
              <a:gd name="T7" fmla="*/ 0 h 426"/>
              <a:gd name="T8" fmla="*/ 2147483646 w 426"/>
              <a:gd name="T9" fmla="*/ 2147483646 h 426"/>
              <a:gd name="T10" fmla="*/ 2147483646 w 426"/>
              <a:gd name="T11" fmla="*/ 2147483646 h 426"/>
              <a:gd name="T12" fmla="*/ 2147483646 w 426"/>
              <a:gd name="T13" fmla="*/ 2147483646 h 426"/>
              <a:gd name="T14" fmla="*/ 2147483646 w 426"/>
              <a:gd name="T15" fmla="*/ 2147483646 h 4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26"/>
              <a:gd name="T25" fmla="*/ 0 h 426"/>
              <a:gd name="T26" fmla="*/ 426 w 426"/>
              <a:gd name="T27" fmla="*/ 426 h 42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26" h="426">
                <a:moveTo>
                  <a:pt x="336" y="420"/>
                </a:moveTo>
                <a:lnTo>
                  <a:pt x="0" y="414"/>
                </a:lnTo>
                <a:lnTo>
                  <a:pt x="12" y="0"/>
                </a:lnTo>
                <a:lnTo>
                  <a:pt x="96" y="0"/>
                </a:lnTo>
                <a:lnTo>
                  <a:pt x="426" y="12"/>
                </a:lnTo>
                <a:lnTo>
                  <a:pt x="420" y="342"/>
                </a:lnTo>
                <a:lnTo>
                  <a:pt x="420" y="426"/>
                </a:lnTo>
                <a:lnTo>
                  <a:pt x="336" y="420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5" name="Freeform 85"/>
          <p:cNvSpPr>
            <a:spLocks/>
          </p:cNvSpPr>
          <p:nvPr/>
        </p:nvSpPr>
        <p:spPr bwMode="auto">
          <a:xfrm>
            <a:off x="723900" y="1050925"/>
            <a:ext cx="800100" cy="914400"/>
          </a:xfrm>
          <a:custGeom>
            <a:avLst/>
            <a:gdLst>
              <a:gd name="T0" fmla="*/ 2147483646 w 504"/>
              <a:gd name="T1" fmla="*/ 2147483646 h 576"/>
              <a:gd name="T2" fmla="*/ 0 w 504"/>
              <a:gd name="T3" fmla="*/ 2147483646 h 576"/>
              <a:gd name="T4" fmla="*/ 2147483646 w 504"/>
              <a:gd name="T5" fmla="*/ 2147483646 h 576"/>
              <a:gd name="T6" fmla="*/ 2147483646 w 504"/>
              <a:gd name="T7" fmla="*/ 2147483646 h 576"/>
              <a:gd name="T8" fmla="*/ 2147483646 w 504"/>
              <a:gd name="T9" fmla="*/ 2147483646 h 576"/>
              <a:gd name="T10" fmla="*/ 2147483646 w 504"/>
              <a:gd name="T11" fmla="*/ 2147483646 h 576"/>
              <a:gd name="T12" fmla="*/ 2147483646 w 504"/>
              <a:gd name="T13" fmla="*/ 2147483646 h 576"/>
              <a:gd name="T14" fmla="*/ 2147483646 w 504"/>
              <a:gd name="T15" fmla="*/ 2147483646 h 576"/>
              <a:gd name="T16" fmla="*/ 2147483646 w 504"/>
              <a:gd name="T17" fmla="*/ 2147483646 h 576"/>
              <a:gd name="T18" fmla="*/ 2147483646 w 504"/>
              <a:gd name="T19" fmla="*/ 2147483646 h 576"/>
              <a:gd name="T20" fmla="*/ 2147483646 w 504"/>
              <a:gd name="T21" fmla="*/ 2147483646 h 576"/>
              <a:gd name="T22" fmla="*/ 2147483646 w 504"/>
              <a:gd name="T23" fmla="*/ 2147483646 h 576"/>
              <a:gd name="T24" fmla="*/ 2147483646 w 504"/>
              <a:gd name="T25" fmla="*/ 2147483646 h 576"/>
              <a:gd name="T26" fmla="*/ 2147483646 w 504"/>
              <a:gd name="T27" fmla="*/ 2147483646 h 576"/>
              <a:gd name="T28" fmla="*/ 2147483646 w 504"/>
              <a:gd name="T29" fmla="*/ 2147483646 h 576"/>
              <a:gd name="T30" fmla="*/ 2147483646 w 504"/>
              <a:gd name="T31" fmla="*/ 2147483646 h 576"/>
              <a:gd name="T32" fmla="*/ 2147483646 w 504"/>
              <a:gd name="T33" fmla="*/ 2147483646 h 576"/>
              <a:gd name="T34" fmla="*/ 2147483646 w 504"/>
              <a:gd name="T35" fmla="*/ 2147483646 h 576"/>
              <a:gd name="T36" fmla="*/ 2147483646 w 504"/>
              <a:gd name="T37" fmla="*/ 2147483646 h 576"/>
              <a:gd name="T38" fmla="*/ 2147483646 w 504"/>
              <a:gd name="T39" fmla="*/ 2147483646 h 576"/>
              <a:gd name="T40" fmla="*/ 2147483646 w 504"/>
              <a:gd name="T41" fmla="*/ 2147483646 h 576"/>
              <a:gd name="T42" fmla="*/ 2147483646 w 504"/>
              <a:gd name="T43" fmla="*/ 2147483646 h 576"/>
              <a:gd name="T44" fmla="*/ 2147483646 w 504"/>
              <a:gd name="T45" fmla="*/ 2147483646 h 576"/>
              <a:gd name="T46" fmla="*/ 2147483646 w 504"/>
              <a:gd name="T47" fmla="*/ 2147483646 h 576"/>
              <a:gd name="T48" fmla="*/ 2147483646 w 504"/>
              <a:gd name="T49" fmla="*/ 2147483646 h 576"/>
              <a:gd name="T50" fmla="*/ 2147483646 w 504"/>
              <a:gd name="T51" fmla="*/ 2147483646 h 576"/>
              <a:gd name="T52" fmla="*/ 2147483646 w 504"/>
              <a:gd name="T53" fmla="*/ 2147483646 h 576"/>
              <a:gd name="T54" fmla="*/ 2147483646 w 504"/>
              <a:gd name="T55" fmla="*/ 2147483646 h 576"/>
              <a:gd name="T56" fmla="*/ 2147483646 w 504"/>
              <a:gd name="T57" fmla="*/ 2147483646 h 576"/>
              <a:gd name="T58" fmla="*/ 2147483646 w 504"/>
              <a:gd name="T59" fmla="*/ 2147483646 h 576"/>
              <a:gd name="T60" fmla="*/ 2147483646 w 504"/>
              <a:gd name="T61" fmla="*/ 2147483646 h 576"/>
              <a:gd name="T62" fmla="*/ 2147483646 w 504"/>
              <a:gd name="T63" fmla="*/ 2147483646 h 576"/>
              <a:gd name="T64" fmla="*/ 2147483646 w 504"/>
              <a:gd name="T65" fmla="*/ 0 h 576"/>
              <a:gd name="T66" fmla="*/ 2147483646 w 504"/>
              <a:gd name="T67" fmla="*/ 0 h 576"/>
              <a:gd name="T68" fmla="*/ 2147483646 w 504"/>
              <a:gd name="T69" fmla="*/ 2147483646 h 576"/>
              <a:gd name="T70" fmla="*/ 2147483646 w 504"/>
              <a:gd name="T71" fmla="*/ 2147483646 h 576"/>
              <a:gd name="T72" fmla="*/ 2147483646 w 504"/>
              <a:gd name="T73" fmla="*/ 2147483646 h 576"/>
              <a:gd name="T74" fmla="*/ 2147483646 w 504"/>
              <a:gd name="T75" fmla="*/ 2147483646 h 576"/>
              <a:gd name="T76" fmla="*/ 2147483646 w 504"/>
              <a:gd name="T77" fmla="*/ 2147483646 h 576"/>
              <a:gd name="T78" fmla="*/ 2147483646 w 504"/>
              <a:gd name="T79" fmla="*/ 2147483646 h 576"/>
              <a:gd name="T80" fmla="*/ 2147483646 w 504"/>
              <a:gd name="T81" fmla="*/ 2147483646 h 576"/>
              <a:gd name="T82" fmla="*/ 2147483646 w 504"/>
              <a:gd name="T83" fmla="*/ 2147483646 h 576"/>
              <a:gd name="T84" fmla="*/ 2147483646 w 504"/>
              <a:gd name="T85" fmla="*/ 0 h 576"/>
              <a:gd name="T86" fmla="*/ 2147483646 w 504"/>
              <a:gd name="T87" fmla="*/ 0 h 576"/>
              <a:gd name="T88" fmla="*/ 2147483646 w 504"/>
              <a:gd name="T89" fmla="*/ 2147483646 h 576"/>
              <a:gd name="T90" fmla="*/ 2147483646 w 504"/>
              <a:gd name="T91" fmla="*/ 2147483646 h 57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504"/>
              <a:gd name="T139" fmla="*/ 0 h 576"/>
              <a:gd name="T140" fmla="*/ 504 w 504"/>
              <a:gd name="T141" fmla="*/ 576 h 57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504" h="576">
                <a:moveTo>
                  <a:pt x="162" y="564"/>
                </a:moveTo>
                <a:lnTo>
                  <a:pt x="0" y="564"/>
                </a:lnTo>
                <a:lnTo>
                  <a:pt x="6" y="312"/>
                </a:lnTo>
                <a:lnTo>
                  <a:pt x="12" y="78"/>
                </a:lnTo>
                <a:lnTo>
                  <a:pt x="18" y="72"/>
                </a:lnTo>
                <a:lnTo>
                  <a:pt x="18" y="84"/>
                </a:lnTo>
                <a:lnTo>
                  <a:pt x="24" y="84"/>
                </a:lnTo>
                <a:lnTo>
                  <a:pt x="30" y="90"/>
                </a:lnTo>
                <a:lnTo>
                  <a:pt x="42" y="84"/>
                </a:lnTo>
                <a:lnTo>
                  <a:pt x="42" y="90"/>
                </a:lnTo>
                <a:lnTo>
                  <a:pt x="48" y="90"/>
                </a:lnTo>
                <a:lnTo>
                  <a:pt x="54" y="90"/>
                </a:lnTo>
                <a:lnTo>
                  <a:pt x="60" y="90"/>
                </a:lnTo>
                <a:lnTo>
                  <a:pt x="66" y="90"/>
                </a:lnTo>
                <a:lnTo>
                  <a:pt x="72" y="90"/>
                </a:lnTo>
                <a:lnTo>
                  <a:pt x="78" y="84"/>
                </a:lnTo>
                <a:lnTo>
                  <a:pt x="78" y="72"/>
                </a:lnTo>
                <a:lnTo>
                  <a:pt x="78" y="66"/>
                </a:lnTo>
                <a:lnTo>
                  <a:pt x="84" y="66"/>
                </a:lnTo>
                <a:lnTo>
                  <a:pt x="90" y="60"/>
                </a:lnTo>
                <a:lnTo>
                  <a:pt x="90" y="54"/>
                </a:lnTo>
                <a:lnTo>
                  <a:pt x="84" y="48"/>
                </a:lnTo>
                <a:lnTo>
                  <a:pt x="72" y="48"/>
                </a:lnTo>
                <a:lnTo>
                  <a:pt x="78" y="36"/>
                </a:lnTo>
                <a:lnTo>
                  <a:pt x="84" y="24"/>
                </a:lnTo>
                <a:lnTo>
                  <a:pt x="114" y="30"/>
                </a:lnTo>
                <a:lnTo>
                  <a:pt x="114" y="18"/>
                </a:lnTo>
                <a:lnTo>
                  <a:pt x="114" y="12"/>
                </a:lnTo>
                <a:lnTo>
                  <a:pt x="132" y="0"/>
                </a:lnTo>
                <a:lnTo>
                  <a:pt x="150" y="0"/>
                </a:lnTo>
                <a:lnTo>
                  <a:pt x="186" y="36"/>
                </a:lnTo>
                <a:lnTo>
                  <a:pt x="192" y="36"/>
                </a:lnTo>
                <a:lnTo>
                  <a:pt x="198" y="36"/>
                </a:lnTo>
                <a:lnTo>
                  <a:pt x="216" y="54"/>
                </a:lnTo>
                <a:lnTo>
                  <a:pt x="240" y="66"/>
                </a:lnTo>
                <a:lnTo>
                  <a:pt x="300" y="54"/>
                </a:lnTo>
                <a:lnTo>
                  <a:pt x="318" y="60"/>
                </a:lnTo>
                <a:lnTo>
                  <a:pt x="342" y="60"/>
                </a:lnTo>
                <a:lnTo>
                  <a:pt x="480" y="0"/>
                </a:lnTo>
                <a:lnTo>
                  <a:pt x="504" y="0"/>
                </a:lnTo>
                <a:lnTo>
                  <a:pt x="492" y="576"/>
                </a:lnTo>
                <a:lnTo>
                  <a:pt x="162" y="564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6" name="Freeform 86"/>
          <p:cNvSpPr>
            <a:spLocks/>
          </p:cNvSpPr>
          <p:nvPr/>
        </p:nvSpPr>
        <p:spPr bwMode="auto">
          <a:xfrm>
            <a:off x="723900" y="1050925"/>
            <a:ext cx="800100" cy="914400"/>
          </a:xfrm>
          <a:custGeom>
            <a:avLst/>
            <a:gdLst>
              <a:gd name="T0" fmla="*/ 2147483646 w 504"/>
              <a:gd name="T1" fmla="*/ 2147483646 h 576"/>
              <a:gd name="T2" fmla="*/ 0 w 504"/>
              <a:gd name="T3" fmla="*/ 2147483646 h 576"/>
              <a:gd name="T4" fmla="*/ 2147483646 w 504"/>
              <a:gd name="T5" fmla="*/ 2147483646 h 576"/>
              <a:gd name="T6" fmla="*/ 2147483646 w 504"/>
              <a:gd name="T7" fmla="*/ 2147483646 h 576"/>
              <a:gd name="T8" fmla="*/ 2147483646 w 504"/>
              <a:gd name="T9" fmla="*/ 2147483646 h 576"/>
              <a:gd name="T10" fmla="*/ 2147483646 w 504"/>
              <a:gd name="T11" fmla="*/ 2147483646 h 576"/>
              <a:gd name="T12" fmla="*/ 2147483646 w 504"/>
              <a:gd name="T13" fmla="*/ 2147483646 h 576"/>
              <a:gd name="T14" fmla="*/ 2147483646 w 504"/>
              <a:gd name="T15" fmla="*/ 2147483646 h 576"/>
              <a:gd name="T16" fmla="*/ 2147483646 w 504"/>
              <a:gd name="T17" fmla="*/ 2147483646 h 576"/>
              <a:gd name="T18" fmla="*/ 2147483646 w 504"/>
              <a:gd name="T19" fmla="*/ 2147483646 h 576"/>
              <a:gd name="T20" fmla="*/ 2147483646 w 504"/>
              <a:gd name="T21" fmla="*/ 2147483646 h 576"/>
              <a:gd name="T22" fmla="*/ 2147483646 w 504"/>
              <a:gd name="T23" fmla="*/ 2147483646 h 576"/>
              <a:gd name="T24" fmla="*/ 2147483646 w 504"/>
              <a:gd name="T25" fmla="*/ 2147483646 h 576"/>
              <a:gd name="T26" fmla="*/ 2147483646 w 504"/>
              <a:gd name="T27" fmla="*/ 2147483646 h 576"/>
              <a:gd name="T28" fmla="*/ 2147483646 w 504"/>
              <a:gd name="T29" fmla="*/ 2147483646 h 576"/>
              <a:gd name="T30" fmla="*/ 2147483646 w 504"/>
              <a:gd name="T31" fmla="*/ 2147483646 h 576"/>
              <a:gd name="T32" fmla="*/ 2147483646 w 504"/>
              <a:gd name="T33" fmla="*/ 2147483646 h 576"/>
              <a:gd name="T34" fmla="*/ 2147483646 w 504"/>
              <a:gd name="T35" fmla="*/ 2147483646 h 576"/>
              <a:gd name="T36" fmla="*/ 2147483646 w 504"/>
              <a:gd name="T37" fmla="*/ 2147483646 h 576"/>
              <a:gd name="T38" fmla="*/ 2147483646 w 504"/>
              <a:gd name="T39" fmla="*/ 2147483646 h 576"/>
              <a:gd name="T40" fmla="*/ 2147483646 w 504"/>
              <a:gd name="T41" fmla="*/ 2147483646 h 576"/>
              <a:gd name="T42" fmla="*/ 2147483646 w 504"/>
              <a:gd name="T43" fmla="*/ 2147483646 h 576"/>
              <a:gd name="T44" fmla="*/ 2147483646 w 504"/>
              <a:gd name="T45" fmla="*/ 2147483646 h 576"/>
              <a:gd name="T46" fmla="*/ 2147483646 w 504"/>
              <a:gd name="T47" fmla="*/ 2147483646 h 576"/>
              <a:gd name="T48" fmla="*/ 2147483646 w 504"/>
              <a:gd name="T49" fmla="*/ 2147483646 h 576"/>
              <a:gd name="T50" fmla="*/ 2147483646 w 504"/>
              <a:gd name="T51" fmla="*/ 2147483646 h 576"/>
              <a:gd name="T52" fmla="*/ 2147483646 w 504"/>
              <a:gd name="T53" fmla="*/ 2147483646 h 576"/>
              <a:gd name="T54" fmla="*/ 2147483646 w 504"/>
              <a:gd name="T55" fmla="*/ 2147483646 h 576"/>
              <a:gd name="T56" fmla="*/ 2147483646 w 504"/>
              <a:gd name="T57" fmla="*/ 2147483646 h 576"/>
              <a:gd name="T58" fmla="*/ 2147483646 w 504"/>
              <a:gd name="T59" fmla="*/ 2147483646 h 576"/>
              <a:gd name="T60" fmla="*/ 2147483646 w 504"/>
              <a:gd name="T61" fmla="*/ 2147483646 h 576"/>
              <a:gd name="T62" fmla="*/ 2147483646 w 504"/>
              <a:gd name="T63" fmla="*/ 2147483646 h 576"/>
              <a:gd name="T64" fmla="*/ 2147483646 w 504"/>
              <a:gd name="T65" fmla="*/ 0 h 576"/>
              <a:gd name="T66" fmla="*/ 2147483646 w 504"/>
              <a:gd name="T67" fmla="*/ 0 h 576"/>
              <a:gd name="T68" fmla="*/ 2147483646 w 504"/>
              <a:gd name="T69" fmla="*/ 2147483646 h 576"/>
              <a:gd name="T70" fmla="*/ 2147483646 w 504"/>
              <a:gd name="T71" fmla="*/ 2147483646 h 576"/>
              <a:gd name="T72" fmla="*/ 2147483646 w 504"/>
              <a:gd name="T73" fmla="*/ 2147483646 h 576"/>
              <a:gd name="T74" fmla="*/ 2147483646 w 504"/>
              <a:gd name="T75" fmla="*/ 2147483646 h 576"/>
              <a:gd name="T76" fmla="*/ 2147483646 w 504"/>
              <a:gd name="T77" fmla="*/ 2147483646 h 576"/>
              <a:gd name="T78" fmla="*/ 2147483646 w 504"/>
              <a:gd name="T79" fmla="*/ 2147483646 h 576"/>
              <a:gd name="T80" fmla="*/ 2147483646 w 504"/>
              <a:gd name="T81" fmla="*/ 2147483646 h 576"/>
              <a:gd name="T82" fmla="*/ 2147483646 w 504"/>
              <a:gd name="T83" fmla="*/ 2147483646 h 576"/>
              <a:gd name="T84" fmla="*/ 2147483646 w 504"/>
              <a:gd name="T85" fmla="*/ 0 h 576"/>
              <a:gd name="T86" fmla="*/ 2147483646 w 504"/>
              <a:gd name="T87" fmla="*/ 0 h 576"/>
              <a:gd name="T88" fmla="*/ 2147483646 w 504"/>
              <a:gd name="T89" fmla="*/ 2147483646 h 576"/>
              <a:gd name="T90" fmla="*/ 2147483646 w 504"/>
              <a:gd name="T91" fmla="*/ 2147483646 h 57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504"/>
              <a:gd name="T139" fmla="*/ 0 h 576"/>
              <a:gd name="T140" fmla="*/ 504 w 504"/>
              <a:gd name="T141" fmla="*/ 576 h 57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504" h="576">
                <a:moveTo>
                  <a:pt x="162" y="564"/>
                </a:moveTo>
                <a:lnTo>
                  <a:pt x="0" y="564"/>
                </a:lnTo>
                <a:lnTo>
                  <a:pt x="6" y="312"/>
                </a:lnTo>
                <a:lnTo>
                  <a:pt x="12" y="78"/>
                </a:lnTo>
                <a:lnTo>
                  <a:pt x="18" y="72"/>
                </a:lnTo>
                <a:lnTo>
                  <a:pt x="18" y="84"/>
                </a:lnTo>
                <a:lnTo>
                  <a:pt x="24" y="84"/>
                </a:lnTo>
                <a:lnTo>
                  <a:pt x="30" y="90"/>
                </a:lnTo>
                <a:lnTo>
                  <a:pt x="42" y="84"/>
                </a:lnTo>
                <a:lnTo>
                  <a:pt x="42" y="90"/>
                </a:lnTo>
                <a:lnTo>
                  <a:pt x="48" y="90"/>
                </a:lnTo>
                <a:lnTo>
                  <a:pt x="54" y="90"/>
                </a:lnTo>
                <a:lnTo>
                  <a:pt x="60" y="90"/>
                </a:lnTo>
                <a:lnTo>
                  <a:pt x="66" y="90"/>
                </a:lnTo>
                <a:lnTo>
                  <a:pt x="72" y="90"/>
                </a:lnTo>
                <a:lnTo>
                  <a:pt x="78" y="84"/>
                </a:lnTo>
                <a:lnTo>
                  <a:pt x="78" y="72"/>
                </a:lnTo>
                <a:lnTo>
                  <a:pt x="78" y="66"/>
                </a:lnTo>
                <a:lnTo>
                  <a:pt x="84" y="66"/>
                </a:lnTo>
                <a:lnTo>
                  <a:pt x="90" y="60"/>
                </a:lnTo>
                <a:lnTo>
                  <a:pt x="90" y="54"/>
                </a:lnTo>
                <a:lnTo>
                  <a:pt x="84" y="48"/>
                </a:lnTo>
                <a:lnTo>
                  <a:pt x="72" y="48"/>
                </a:lnTo>
                <a:lnTo>
                  <a:pt x="78" y="36"/>
                </a:lnTo>
                <a:lnTo>
                  <a:pt x="84" y="24"/>
                </a:lnTo>
                <a:lnTo>
                  <a:pt x="114" y="30"/>
                </a:lnTo>
                <a:lnTo>
                  <a:pt x="114" y="18"/>
                </a:lnTo>
                <a:lnTo>
                  <a:pt x="114" y="12"/>
                </a:lnTo>
                <a:lnTo>
                  <a:pt x="132" y="0"/>
                </a:lnTo>
                <a:lnTo>
                  <a:pt x="150" y="0"/>
                </a:lnTo>
                <a:lnTo>
                  <a:pt x="186" y="36"/>
                </a:lnTo>
                <a:lnTo>
                  <a:pt x="192" y="36"/>
                </a:lnTo>
                <a:lnTo>
                  <a:pt x="198" y="36"/>
                </a:lnTo>
                <a:lnTo>
                  <a:pt x="216" y="54"/>
                </a:lnTo>
                <a:lnTo>
                  <a:pt x="240" y="66"/>
                </a:lnTo>
                <a:lnTo>
                  <a:pt x="300" y="54"/>
                </a:lnTo>
                <a:lnTo>
                  <a:pt x="318" y="60"/>
                </a:lnTo>
                <a:lnTo>
                  <a:pt x="342" y="60"/>
                </a:lnTo>
                <a:lnTo>
                  <a:pt x="480" y="0"/>
                </a:lnTo>
                <a:lnTo>
                  <a:pt x="504" y="0"/>
                </a:lnTo>
                <a:lnTo>
                  <a:pt x="492" y="576"/>
                </a:lnTo>
                <a:lnTo>
                  <a:pt x="162" y="564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7" name="Freeform 88"/>
          <p:cNvSpPr>
            <a:spLocks/>
          </p:cNvSpPr>
          <p:nvPr/>
        </p:nvSpPr>
        <p:spPr bwMode="auto">
          <a:xfrm>
            <a:off x="2419350" y="2241550"/>
            <a:ext cx="685800" cy="923925"/>
          </a:xfrm>
          <a:custGeom>
            <a:avLst/>
            <a:gdLst>
              <a:gd name="T0" fmla="*/ 2147483646 w 432"/>
              <a:gd name="T1" fmla="*/ 2147483646 h 582"/>
              <a:gd name="T2" fmla="*/ 0 w 432"/>
              <a:gd name="T3" fmla="*/ 2147483646 h 582"/>
              <a:gd name="T4" fmla="*/ 2147483646 w 432"/>
              <a:gd name="T5" fmla="*/ 2147483646 h 582"/>
              <a:gd name="T6" fmla="*/ 2147483646 w 432"/>
              <a:gd name="T7" fmla="*/ 0 h 582"/>
              <a:gd name="T8" fmla="*/ 2147483646 w 432"/>
              <a:gd name="T9" fmla="*/ 0 h 582"/>
              <a:gd name="T10" fmla="*/ 2147483646 w 432"/>
              <a:gd name="T11" fmla="*/ 0 h 582"/>
              <a:gd name="T12" fmla="*/ 2147483646 w 432"/>
              <a:gd name="T13" fmla="*/ 2147483646 h 582"/>
              <a:gd name="T14" fmla="*/ 2147483646 w 432"/>
              <a:gd name="T15" fmla="*/ 2147483646 h 582"/>
              <a:gd name="T16" fmla="*/ 2147483646 w 432"/>
              <a:gd name="T17" fmla="*/ 2147483646 h 58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32"/>
              <a:gd name="T28" fmla="*/ 0 h 582"/>
              <a:gd name="T29" fmla="*/ 432 w 432"/>
              <a:gd name="T30" fmla="*/ 582 h 58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32" h="582">
                <a:moveTo>
                  <a:pt x="432" y="576"/>
                </a:moveTo>
                <a:lnTo>
                  <a:pt x="0" y="582"/>
                </a:lnTo>
                <a:lnTo>
                  <a:pt x="6" y="330"/>
                </a:lnTo>
                <a:lnTo>
                  <a:pt x="6" y="0"/>
                </a:lnTo>
                <a:lnTo>
                  <a:pt x="258" y="0"/>
                </a:lnTo>
                <a:lnTo>
                  <a:pt x="432" y="0"/>
                </a:lnTo>
                <a:lnTo>
                  <a:pt x="432" y="84"/>
                </a:lnTo>
                <a:lnTo>
                  <a:pt x="432" y="414"/>
                </a:lnTo>
                <a:lnTo>
                  <a:pt x="432" y="576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8" name="Freeform 89"/>
          <p:cNvSpPr>
            <a:spLocks/>
          </p:cNvSpPr>
          <p:nvPr/>
        </p:nvSpPr>
        <p:spPr bwMode="auto">
          <a:xfrm>
            <a:off x="2419350" y="2241550"/>
            <a:ext cx="685800" cy="923925"/>
          </a:xfrm>
          <a:custGeom>
            <a:avLst/>
            <a:gdLst>
              <a:gd name="T0" fmla="*/ 2147483646 w 432"/>
              <a:gd name="T1" fmla="*/ 2147483646 h 582"/>
              <a:gd name="T2" fmla="*/ 0 w 432"/>
              <a:gd name="T3" fmla="*/ 2147483646 h 582"/>
              <a:gd name="T4" fmla="*/ 2147483646 w 432"/>
              <a:gd name="T5" fmla="*/ 2147483646 h 582"/>
              <a:gd name="T6" fmla="*/ 2147483646 w 432"/>
              <a:gd name="T7" fmla="*/ 0 h 582"/>
              <a:gd name="T8" fmla="*/ 2147483646 w 432"/>
              <a:gd name="T9" fmla="*/ 0 h 582"/>
              <a:gd name="T10" fmla="*/ 2147483646 w 432"/>
              <a:gd name="T11" fmla="*/ 0 h 582"/>
              <a:gd name="T12" fmla="*/ 2147483646 w 432"/>
              <a:gd name="T13" fmla="*/ 2147483646 h 582"/>
              <a:gd name="T14" fmla="*/ 2147483646 w 432"/>
              <a:gd name="T15" fmla="*/ 2147483646 h 582"/>
              <a:gd name="T16" fmla="*/ 2147483646 w 432"/>
              <a:gd name="T17" fmla="*/ 2147483646 h 58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32"/>
              <a:gd name="T28" fmla="*/ 0 h 582"/>
              <a:gd name="T29" fmla="*/ 432 w 432"/>
              <a:gd name="T30" fmla="*/ 582 h 58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32" h="582">
                <a:moveTo>
                  <a:pt x="432" y="576"/>
                </a:moveTo>
                <a:lnTo>
                  <a:pt x="0" y="582"/>
                </a:lnTo>
                <a:lnTo>
                  <a:pt x="6" y="330"/>
                </a:lnTo>
                <a:lnTo>
                  <a:pt x="6" y="0"/>
                </a:lnTo>
                <a:lnTo>
                  <a:pt x="258" y="0"/>
                </a:lnTo>
                <a:lnTo>
                  <a:pt x="432" y="0"/>
                </a:lnTo>
                <a:lnTo>
                  <a:pt x="432" y="84"/>
                </a:lnTo>
                <a:lnTo>
                  <a:pt x="432" y="414"/>
                </a:lnTo>
                <a:lnTo>
                  <a:pt x="432" y="576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9" name="Freeform 91"/>
          <p:cNvSpPr>
            <a:spLocks/>
          </p:cNvSpPr>
          <p:nvPr/>
        </p:nvSpPr>
        <p:spPr bwMode="auto">
          <a:xfrm>
            <a:off x="1495425" y="2755900"/>
            <a:ext cx="933450" cy="533400"/>
          </a:xfrm>
          <a:custGeom>
            <a:avLst/>
            <a:gdLst>
              <a:gd name="T0" fmla="*/ 2147483646 w 588"/>
              <a:gd name="T1" fmla="*/ 2147483646 h 336"/>
              <a:gd name="T2" fmla="*/ 0 w 588"/>
              <a:gd name="T3" fmla="*/ 2147483646 h 336"/>
              <a:gd name="T4" fmla="*/ 2147483646 w 588"/>
              <a:gd name="T5" fmla="*/ 0 h 336"/>
              <a:gd name="T6" fmla="*/ 2147483646 w 588"/>
              <a:gd name="T7" fmla="*/ 2147483646 h 336"/>
              <a:gd name="T8" fmla="*/ 2147483646 w 588"/>
              <a:gd name="T9" fmla="*/ 2147483646 h 336"/>
              <a:gd name="T10" fmla="*/ 2147483646 w 588"/>
              <a:gd name="T11" fmla="*/ 2147483646 h 336"/>
              <a:gd name="T12" fmla="*/ 2147483646 w 588"/>
              <a:gd name="T13" fmla="*/ 2147483646 h 33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88"/>
              <a:gd name="T22" fmla="*/ 0 h 336"/>
              <a:gd name="T23" fmla="*/ 588 w 588"/>
              <a:gd name="T24" fmla="*/ 336 h 3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88" h="336">
                <a:moveTo>
                  <a:pt x="420" y="336"/>
                </a:moveTo>
                <a:lnTo>
                  <a:pt x="0" y="330"/>
                </a:lnTo>
                <a:lnTo>
                  <a:pt x="6" y="0"/>
                </a:lnTo>
                <a:lnTo>
                  <a:pt x="588" y="6"/>
                </a:lnTo>
                <a:lnTo>
                  <a:pt x="582" y="258"/>
                </a:lnTo>
                <a:lnTo>
                  <a:pt x="420" y="252"/>
                </a:lnTo>
                <a:lnTo>
                  <a:pt x="420" y="336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0" name="Freeform 92"/>
          <p:cNvSpPr>
            <a:spLocks/>
          </p:cNvSpPr>
          <p:nvPr/>
        </p:nvSpPr>
        <p:spPr bwMode="auto">
          <a:xfrm>
            <a:off x="1495425" y="2755900"/>
            <a:ext cx="933450" cy="533400"/>
          </a:xfrm>
          <a:custGeom>
            <a:avLst/>
            <a:gdLst>
              <a:gd name="T0" fmla="*/ 2147483646 w 588"/>
              <a:gd name="T1" fmla="*/ 2147483646 h 336"/>
              <a:gd name="T2" fmla="*/ 0 w 588"/>
              <a:gd name="T3" fmla="*/ 2147483646 h 336"/>
              <a:gd name="T4" fmla="*/ 2147483646 w 588"/>
              <a:gd name="T5" fmla="*/ 0 h 336"/>
              <a:gd name="T6" fmla="*/ 2147483646 w 588"/>
              <a:gd name="T7" fmla="*/ 2147483646 h 336"/>
              <a:gd name="T8" fmla="*/ 2147483646 w 588"/>
              <a:gd name="T9" fmla="*/ 2147483646 h 336"/>
              <a:gd name="T10" fmla="*/ 2147483646 w 588"/>
              <a:gd name="T11" fmla="*/ 2147483646 h 336"/>
              <a:gd name="T12" fmla="*/ 2147483646 w 588"/>
              <a:gd name="T13" fmla="*/ 2147483646 h 33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88"/>
              <a:gd name="T22" fmla="*/ 0 h 336"/>
              <a:gd name="T23" fmla="*/ 588 w 588"/>
              <a:gd name="T24" fmla="*/ 336 h 3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88" h="336">
                <a:moveTo>
                  <a:pt x="420" y="336"/>
                </a:moveTo>
                <a:lnTo>
                  <a:pt x="0" y="330"/>
                </a:lnTo>
                <a:lnTo>
                  <a:pt x="6" y="0"/>
                </a:lnTo>
                <a:lnTo>
                  <a:pt x="588" y="6"/>
                </a:lnTo>
                <a:lnTo>
                  <a:pt x="582" y="258"/>
                </a:lnTo>
                <a:lnTo>
                  <a:pt x="420" y="252"/>
                </a:lnTo>
                <a:lnTo>
                  <a:pt x="420" y="336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1" name="Freeform 94"/>
          <p:cNvSpPr>
            <a:spLocks/>
          </p:cNvSpPr>
          <p:nvPr/>
        </p:nvSpPr>
        <p:spPr bwMode="auto">
          <a:xfrm>
            <a:off x="1362075" y="3937000"/>
            <a:ext cx="790575" cy="409575"/>
          </a:xfrm>
          <a:custGeom>
            <a:avLst/>
            <a:gdLst>
              <a:gd name="T0" fmla="*/ 2147483646 w 498"/>
              <a:gd name="T1" fmla="*/ 2147483646 h 258"/>
              <a:gd name="T2" fmla="*/ 0 w 498"/>
              <a:gd name="T3" fmla="*/ 2147483646 h 258"/>
              <a:gd name="T4" fmla="*/ 0 w 498"/>
              <a:gd name="T5" fmla="*/ 2147483646 h 258"/>
              <a:gd name="T6" fmla="*/ 0 w 498"/>
              <a:gd name="T7" fmla="*/ 0 h 258"/>
              <a:gd name="T8" fmla="*/ 2147483646 w 498"/>
              <a:gd name="T9" fmla="*/ 2147483646 h 258"/>
              <a:gd name="T10" fmla="*/ 2147483646 w 498"/>
              <a:gd name="T11" fmla="*/ 2147483646 h 258"/>
              <a:gd name="T12" fmla="*/ 2147483646 w 498"/>
              <a:gd name="T13" fmla="*/ 2147483646 h 258"/>
              <a:gd name="T14" fmla="*/ 2147483646 w 498"/>
              <a:gd name="T15" fmla="*/ 2147483646 h 25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98"/>
              <a:gd name="T25" fmla="*/ 0 h 258"/>
              <a:gd name="T26" fmla="*/ 498 w 498"/>
              <a:gd name="T27" fmla="*/ 258 h 25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98" h="258">
                <a:moveTo>
                  <a:pt x="78" y="252"/>
                </a:moveTo>
                <a:lnTo>
                  <a:pt x="0" y="252"/>
                </a:lnTo>
                <a:lnTo>
                  <a:pt x="0" y="168"/>
                </a:lnTo>
                <a:lnTo>
                  <a:pt x="0" y="0"/>
                </a:lnTo>
                <a:lnTo>
                  <a:pt x="498" y="6"/>
                </a:lnTo>
                <a:lnTo>
                  <a:pt x="498" y="258"/>
                </a:lnTo>
                <a:lnTo>
                  <a:pt x="330" y="258"/>
                </a:lnTo>
                <a:lnTo>
                  <a:pt x="78" y="252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12" name="Freeform 97"/>
          <p:cNvSpPr>
            <a:spLocks/>
          </p:cNvSpPr>
          <p:nvPr/>
        </p:nvSpPr>
        <p:spPr bwMode="auto">
          <a:xfrm>
            <a:off x="1352550" y="3279775"/>
            <a:ext cx="809625" cy="666750"/>
          </a:xfrm>
          <a:custGeom>
            <a:avLst/>
            <a:gdLst>
              <a:gd name="T0" fmla="*/ 2147483646 w 510"/>
              <a:gd name="T1" fmla="*/ 2147483646 h 420"/>
              <a:gd name="T2" fmla="*/ 2147483646 w 510"/>
              <a:gd name="T3" fmla="*/ 2147483646 h 420"/>
              <a:gd name="T4" fmla="*/ 2147483646 w 510"/>
              <a:gd name="T5" fmla="*/ 2147483646 h 420"/>
              <a:gd name="T6" fmla="*/ 0 w 510"/>
              <a:gd name="T7" fmla="*/ 2147483646 h 420"/>
              <a:gd name="T8" fmla="*/ 2147483646 w 510"/>
              <a:gd name="T9" fmla="*/ 2147483646 h 420"/>
              <a:gd name="T10" fmla="*/ 2147483646 w 510"/>
              <a:gd name="T11" fmla="*/ 2147483646 h 420"/>
              <a:gd name="T12" fmla="*/ 2147483646 w 510"/>
              <a:gd name="T13" fmla="*/ 0 h 420"/>
              <a:gd name="T14" fmla="*/ 2147483646 w 510"/>
              <a:gd name="T15" fmla="*/ 2147483646 h 420"/>
              <a:gd name="T16" fmla="*/ 2147483646 w 510"/>
              <a:gd name="T17" fmla="*/ 2147483646 h 420"/>
              <a:gd name="T18" fmla="*/ 2147483646 w 510"/>
              <a:gd name="T19" fmla="*/ 2147483646 h 42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10"/>
              <a:gd name="T31" fmla="*/ 0 h 420"/>
              <a:gd name="T32" fmla="*/ 510 w 510"/>
              <a:gd name="T33" fmla="*/ 420 h 42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10" h="420">
                <a:moveTo>
                  <a:pt x="504" y="420"/>
                </a:moveTo>
                <a:lnTo>
                  <a:pt x="6" y="414"/>
                </a:lnTo>
                <a:lnTo>
                  <a:pt x="12" y="162"/>
                </a:lnTo>
                <a:lnTo>
                  <a:pt x="0" y="162"/>
                </a:lnTo>
                <a:lnTo>
                  <a:pt x="6" y="78"/>
                </a:lnTo>
                <a:lnTo>
                  <a:pt x="90" y="84"/>
                </a:lnTo>
                <a:lnTo>
                  <a:pt x="90" y="0"/>
                </a:lnTo>
                <a:lnTo>
                  <a:pt x="510" y="6"/>
                </a:lnTo>
                <a:lnTo>
                  <a:pt x="504" y="258"/>
                </a:lnTo>
                <a:lnTo>
                  <a:pt x="504" y="420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3" name="Freeform 98"/>
          <p:cNvSpPr>
            <a:spLocks/>
          </p:cNvSpPr>
          <p:nvPr/>
        </p:nvSpPr>
        <p:spPr bwMode="auto">
          <a:xfrm>
            <a:off x="1352550" y="3279775"/>
            <a:ext cx="809625" cy="666750"/>
          </a:xfrm>
          <a:custGeom>
            <a:avLst/>
            <a:gdLst>
              <a:gd name="T0" fmla="*/ 2147483646 w 510"/>
              <a:gd name="T1" fmla="*/ 2147483646 h 420"/>
              <a:gd name="T2" fmla="*/ 2147483646 w 510"/>
              <a:gd name="T3" fmla="*/ 2147483646 h 420"/>
              <a:gd name="T4" fmla="*/ 2147483646 w 510"/>
              <a:gd name="T5" fmla="*/ 2147483646 h 420"/>
              <a:gd name="T6" fmla="*/ 0 w 510"/>
              <a:gd name="T7" fmla="*/ 2147483646 h 420"/>
              <a:gd name="T8" fmla="*/ 2147483646 w 510"/>
              <a:gd name="T9" fmla="*/ 2147483646 h 420"/>
              <a:gd name="T10" fmla="*/ 2147483646 w 510"/>
              <a:gd name="T11" fmla="*/ 2147483646 h 420"/>
              <a:gd name="T12" fmla="*/ 2147483646 w 510"/>
              <a:gd name="T13" fmla="*/ 0 h 420"/>
              <a:gd name="T14" fmla="*/ 2147483646 w 510"/>
              <a:gd name="T15" fmla="*/ 2147483646 h 420"/>
              <a:gd name="T16" fmla="*/ 2147483646 w 510"/>
              <a:gd name="T17" fmla="*/ 2147483646 h 420"/>
              <a:gd name="T18" fmla="*/ 2147483646 w 510"/>
              <a:gd name="T19" fmla="*/ 2147483646 h 42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10"/>
              <a:gd name="T31" fmla="*/ 0 h 420"/>
              <a:gd name="T32" fmla="*/ 510 w 510"/>
              <a:gd name="T33" fmla="*/ 420 h 42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10" h="420">
                <a:moveTo>
                  <a:pt x="504" y="420"/>
                </a:moveTo>
                <a:lnTo>
                  <a:pt x="6" y="414"/>
                </a:lnTo>
                <a:lnTo>
                  <a:pt x="12" y="162"/>
                </a:lnTo>
                <a:lnTo>
                  <a:pt x="0" y="162"/>
                </a:lnTo>
                <a:lnTo>
                  <a:pt x="6" y="78"/>
                </a:lnTo>
                <a:lnTo>
                  <a:pt x="90" y="84"/>
                </a:lnTo>
                <a:lnTo>
                  <a:pt x="90" y="0"/>
                </a:lnTo>
                <a:lnTo>
                  <a:pt x="510" y="6"/>
                </a:lnTo>
                <a:lnTo>
                  <a:pt x="504" y="258"/>
                </a:lnTo>
                <a:lnTo>
                  <a:pt x="504" y="420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4" name="Freeform 100"/>
          <p:cNvSpPr>
            <a:spLocks/>
          </p:cNvSpPr>
          <p:nvPr/>
        </p:nvSpPr>
        <p:spPr bwMode="auto">
          <a:xfrm>
            <a:off x="2152650" y="3155950"/>
            <a:ext cx="952500" cy="533400"/>
          </a:xfrm>
          <a:custGeom>
            <a:avLst/>
            <a:gdLst>
              <a:gd name="T0" fmla="*/ 2147483646 w 600"/>
              <a:gd name="T1" fmla="*/ 2147483646 h 336"/>
              <a:gd name="T2" fmla="*/ 0 w 600"/>
              <a:gd name="T3" fmla="*/ 2147483646 h 336"/>
              <a:gd name="T4" fmla="*/ 2147483646 w 600"/>
              <a:gd name="T5" fmla="*/ 2147483646 h 336"/>
              <a:gd name="T6" fmla="*/ 2147483646 w 600"/>
              <a:gd name="T7" fmla="*/ 0 h 336"/>
              <a:gd name="T8" fmla="*/ 2147483646 w 600"/>
              <a:gd name="T9" fmla="*/ 2147483646 h 336"/>
              <a:gd name="T10" fmla="*/ 2147483646 w 600"/>
              <a:gd name="T11" fmla="*/ 0 h 336"/>
              <a:gd name="T12" fmla="*/ 2147483646 w 600"/>
              <a:gd name="T13" fmla="*/ 2147483646 h 336"/>
              <a:gd name="T14" fmla="*/ 2147483646 w 600"/>
              <a:gd name="T15" fmla="*/ 2147483646 h 336"/>
              <a:gd name="T16" fmla="*/ 2147483646 w 600"/>
              <a:gd name="T17" fmla="*/ 2147483646 h 336"/>
              <a:gd name="T18" fmla="*/ 2147483646 w 600"/>
              <a:gd name="T19" fmla="*/ 2147483646 h 3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00"/>
              <a:gd name="T31" fmla="*/ 0 h 336"/>
              <a:gd name="T32" fmla="*/ 600 w 600"/>
              <a:gd name="T33" fmla="*/ 336 h 3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00" h="336">
                <a:moveTo>
                  <a:pt x="414" y="336"/>
                </a:moveTo>
                <a:lnTo>
                  <a:pt x="0" y="336"/>
                </a:lnTo>
                <a:lnTo>
                  <a:pt x="6" y="84"/>
                </a:lnTo>
                <a:lnTo>
                  <a:pt x="6" y="0"/>
                </a:lnTo>
                <a:lnTo>
                  <a:pt x="168" y="6"/>
                </a:lnTo>
                <a:lnTo>
                  <a:pt x="600" y="0"/>
                </a:lnTo>
                <a:lnTo>
                  <a:pt x="600" y="252"/>
                </a:lnTo>
                <a:lnTo>
                  <a:pt x="492" y="252"/>
                </a:lnTo>
                <a:lnTo>
                  <a:pt x="492" y="336"/>
                </a:lnTo>
                <a:lnTo>
                  <a:pt x="414" y="336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5" name="Freeform 101"/>
          <p:cNvSpPr>
            <a:spLocks/>
          </p:cNvSpPr>
          <p:nvPr/>
        </p:nvSpPr>
        <p:spPr bwMode="auto">
          <a:xfrm>
            <a:off x="2152650" y="3155950"/>
            <a:ext cx="952500" cy="533400"/>
          </a:xfrm>
          <a:custGeom>
            <a:avLst/>
            <a:gdLst>
              <a:gd name="T0" fmla="*/ 2147483646 w 600"/>
              <a:gd name="T1" fmla="*/ 2147483646 h 336"/>
              <a:gd name="T2" fmla="*/ 0 w 600"/>
              <a:gd name="T3" fmla="*/ 2147483646 h 336"/>
              <a:gd name="T4" fmla="*/ 2147483646 w 600"/>
              <a:gd name="T5" fmla="*/ 2147483646 h 336"/>
              <a:gd name="T6" fmla="*/ 2147483646 w 600"/>
              <a:gd name="T7" fmla="*/ 0 h 336"/>
              <a:gd name="T8" fmla="*/ 2147483646 w 600"/>
              <a:gd name="T9" fmla="*/ 2147483646 h 336"/>
              <a:gd name="T10" fmla="*/ 2147483646 w 600"/>
              <a:gd name="T11" fmla="*/ 0 h 336"/>
              <a:gd name="T12" fmla="*/ 2147483646 w 600"/>
              <a:gd name="T13" fmla="*/ 2147483646 h 336"/>
              <a:gd name="T14" fmla="*/ 2147483646 w 600"/>
              <a:gd name="T15" fmla="*/ 2147483646 h 336"/>
              <a:gd name="T16" fmla="*/ 2147483646 w 600"/>
              <a:gd name="T17" fmla="*/ 2147483646 h 336"/>
              <a:gd name="T18" fmla="*/ 2147483646 w 600"/>
              <a:gd name="T19" fmla="*/ 2147483646 h 3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00"/>
              <a:gd name="T31" fmla="*/ 0 h 336"/>
              <a:gd name="T32" fmla="*/ 600 w 600"/>
              <a:gd name="T33" fmla="*/ 336 h 3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00" h="336">
                <a:moveTo>
                  <a:pt x="414" y="336"/>
                </a:moveTo>
                <a:lnTo>
                  <a:pt x="0" y="336"/>
                </a:lnTo>
                <a:lnTo>
                  <a:pt x="6" y="84"/>
                </a:lnTo>
                <a:lnTo>
                  <a:pt x="6" y="0"/>
                </a:lnTo>
                <a:lnTo>
                  <a:pt x="168" y="6"/>
                </a:lnTo>
                <a:lnTo>
                  <a:pt x="600" y="0"/>
                </a:lnTo>
                <a:lnTo>
                  <a:pt x="600" y="252"/>
                </a:lnTo>
                <a:lnTo>
                  <a:pt x="492" y="252"/>
                </a:lnTo>
                <a:lnTo>
                  <a:pt x="492" y="336"/>
                </a:lnTo>
                <a:lnTo>
                  <a:pt x="414" y="336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6" name="Freeform 103"/>
          <p:cNvSpPr>
            <a:spLocks/>
          </p:cNvSpPr>
          <p:nvPr/>
        </p:nvSpPr>
        <p:spPr bwMode="auto">
          <a:xfrm>
            <a:off x="1504950" y="746125"/>
            <a:ext cx="866775" cy="1228725"/>
          </a:xfrm>
          <a:custGeom>
            <a:avLst/>
            <a:gdLst>
              <a:gd name="T0" fmla="*/ 0 w 546"/>
              <a:gd name="T1" fmla="*/ 2147483646 h 774"/>
              <a:gd name="T2" fmla="*/ 2147483646 w 546"/>
              <a:gd name="T3" fmla="*/ 2147483646 h 774"/>
              <a:gd name="T4" fmla="*/ 2147483646 w 546"/>
              <a:gd name="T5" fmla="*/ 2147483646 h 774"/>
              <a:gd name="T6" fmla="*/ 2147483646 w 546"/>
              <a:gd name="T7" fmla="*/ 2147483646 h 774"/>
              <a:gd name="T8" fmla="*/ 2147483646 w 546"/>
              <a:gd name="T9" fmla="*/ 2147483646 h 774"/>
              <a:gd name="T10" fmla="*/ 2147483646 w 546"/>
              <a:gd name="T11" fmla="*/ 2147483646 h 774"/>
              <a:gd name="T12" fmla="*/ 2147483646 w 546"/>
              <a:gd name="T13" fmla="*/ 2147483646 h 774"/>
              <a:gd name="T14" fmla="*/ 2147483646 w 546"/>
              <a:gd name="T15" fmla="*/ 2147483646 h 774"/>
              <a:gd name="T16" fmla="*/ 2147483646 w 546"/>
              <a:gd name="T17" fmla="*/ 2147483646 h 774"/>
              <a:gd name="T18" fmla="*/ 2147483646 w 546"/>
              <a:gd name="T19" fmla="*/ 2147483646 h 774"/>
              <a:gd name="T20" fmla="*/ 2147483646 w 546"/>
              <a:gd name="T21" fmla="*/ 2147483646 h 774"/>
              <a:gd name="T22" fmla="*/ 2147483646 w 546"/>
              <a:gd name="T23" fmla="*/ 2147483646 h 774"/>
              <a:gd name="T24" fmla="*/ 2147483646 w 546"/>
              <a:gd name="T25" fmla="*/ 2147483646 h 774"/>
              <a:gd name="T26" fmla="*/ 2147483646 w 546"/>
              <a:gd name="T27" fmla="*/ 2147483646 h 774"/>
              <a:gd name="T28" fmla="*/ 2147483646 w 546"/>
              <a:gd name="T29" fmla="*/ 2147483646 h 774"/>
              <a:gd name="T30" fmla="*/ 2147483646 w 546"/>
              <a:gd name="T31" fmla="*/ 2147483646 h 774"/>
              <a:gd name="T32" fmla="*/ 2147483646 w 546"/>
              <a:gd name="T33" fmla="*/ 2147483646 h 774"/>
              <a:gd name="T34" fmla="*/ 2147483646 w 546"/>
              <a:gd name="T35" fmla="*/ 2147483646 h 774"/>
              <a:gd name="T36" fmla="*/ 2147483646 w 546"/>
              <a:gd name="T37" fmla="*/ 2147483646 h 774"/>
              <a:gd name="T38" fmla="*/ 2147483646 w 546"/>
              <a:gd name="T39" fmla="*/ 2147483646 h 774"/>
              <a:gd name="T40" fmla="*/ 2147483646 w 546"/>
              <a:gd name="T41" fmla="*/ 2147483646 h 774"/>
              <a:gd name="T42" fmla="*/ 2147483646 w 546"/>
              <a:gd name="T43" fmla="*/ 2147483646 h 774"/>
              <a:gd name="T44" fmla="*/ 2147483646 w 546"/>
              <a:gd name="T45" fmla="*/ 2147483646 h 774"/>
              <a:gd name="T46" fmla="*/ 2147483646 w 546"/>
              <a:gd name="T47" fmla="*/ 2147483646 h 774"/>
              <a:gd name="T48" fmla="*/ 2147483646 w 546"/>
              <a:gd name="T49" fmla="*/ 2147483646 h 774"/>
              <a:gd name="T50" fmla="*/ 2147483646 w 546"/>
              <a:gd name="T51" fmla="*/ 2147483646 h 774"/>
              <a:gd name="T52" fmla="*/ 2147483646 w 546"/>
              <a:gd name="T53" fmla="*/ 2147483646 h 774"/>
              <a:gd name="T54" fmla="*/ 2147483646 w 546"/>
              <a:gd name="T55" fmla="*/ 2147483646 h 774"/>
              <a:gd name="T56" fmla="*/ 2147483646 w 546"/>
              <a:gd name="T57" fmla="*/ 2147483646 h 774"/>
              <a:gd name="T58" fmla="*/ 2147483646 w 546"/>
              <a:gd name="T59" fmla="*/ 2147483646 h 774"/>
              <a:gd name="T60" fmla="*/ 2147483646 w 546"/>
              <a:gd name="T61" fmla="*/ 2147483646 h 774"/>
              <a:gd name="T62" fmla="*/ 2147483646 w 546"/>
              <a:gd name="T63" fmla="*/ 2147483646 h 774"/>
              <a:gd name="T64" fmla="*/ 2147483646 w 546"/>
              <a:gd name="T65" fmla="*/ 2147483646 h 774"/>
              <a:gd name="T66" fmla="*/ 2147483646 w 546"/>
              <a:gd name="T67" fmla="*/ 2147483646 h 774"/>
              <a:gd name="T68" fmla="*/ 2147483646 w 546"/>
              <a:gd name="T69" fmla="*/ 2147483646 h 774"/>
              <a:gd name="T70" fmla="*/ 2147483646 w 546"/>
              <a:gd name="T71" fmla="*/ 2147483646 h 774"/>
              <a:gd name="T72" fmla="*/ 2147483646 w 546"/>
              <a:gd name="T73" fmla="*/ 2147483646 h 774"/>
              <a:gd name="T74" fmla="*/ 2147483646 w 546"/>
              <a:gd name="T75" fmla="*/ 2147483646 h 774"/>
              <a:gd name="T76" fmla="*/ 2147483646 w 546"/>
              <a:gd name="T77" fmla="*/ 2147483646 h 774"/>
              <a:gd name="T78" fmla="*/ 2147483646 w 546"/>
              <a:gd name="T79" fmla="*/ 2147483646 h 774"/>
              <a:gd name="T80" fmla="*/ 2147483646 w 546"/>
              <a:gd name="T81" fmla="*/ 2147483646 h 774"/>
              <a:gd name="T82" fmla="*/ 2147483646 w 546"/>
              <a:gd name="T83" fmla="*/ 2147483646 h 774"/>
              <a:gd name="T84" fmla="*/ 2147483646 w 546"/>
              <a:gd name="T85" fmla="*/ 2147483646 h 774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546"/>
              <a:gd name="T130" fmla="*/ 0 h 774"/>
              <a:gd name="T131" fmla="*/ 546 w 546"/>
              <a:gd name="T132" fmla="*/ 774 h 774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546" h="774">
                <a:moveTo>
                  <a:pt x="420" y="774"/>
                </a:moveTo>
                <a:lnTo>
                  <a:pt x="0" y="768"/>
                </a:lnTo>
                <a:lnTo>
                  <a:pt x="12" y="192"/>
                </a:lnTo>
                <a:lnTo>
                  <a:pt x="42" y="192"/>
                </a:lnTo>
                <a:lnTo>
                  <a:pt x="48" y="186"/>
                </a:lnTo>
                <a:lnTo>
                  <a:pt x="54" y="180"/>
                </a:lnTo>
                <a:lnTo>
                  <a:pt x="66" y="180"/>
                </a:lnTo>
                <a:lnTo>
                  <a:pt x="84" y="174"/>
                </a:lnTo>
                <a:lnTo>
                  <a:pt x="108" y="156"/>
                </a:lnTo>
                <a:lnTo>
                  <a:pt x="126" y="156"/>
                </a:lnTo>
                <a:lnTo>
                  <a:pt x="132" y="156"/>
                </a:lnTo>
                <a:lnTo>
                  <a:pt x="156" y="132"/>
                </a:lnTo>
                <a:lnTo>
                  <a:pt x="162" y="132"/>
                </a:lnTo>
                <a:lnTo>
                  <a:pt x="168" y="126"/>
                </a:lnTo>
                <a:lnTo>
                  <a:pt x="210" y="114"/>
                </a:lnTo>
                <a:lnTo>
                  <a:pt x="228" y="96"/>
                </a:lnTo>
                <a:lnTo>
                  <a:pt x="228" y="90"/>
                </a:lnTo>
                <a:lnTo>
                  <a:pt x="240" y="90"/>
                </a:lnTo>
                <a:lnTo>
                  <a:pt x="246" y="84"/>
                </a:lnTo>
                <a:lnTo>
                  <a:pt x="246" y="96"/>
                </a:lnTo>
                <a:lnTo>
                  <a:pt x="246" y="102"/>
                </a:lnTo>
                <a:lnTo>
                  <a:pt x="252" y="102"/>
                </a:lnTo>
                <a:lnTo>
                  <a:pt x="252" y="108"/>
                </a:lnTo>
                <a:lnTo>
                  <a:pt x="258" y="108"/>
                </a:lnTo>
                <a:lnTo>
                  <a:pt x="264" y="108"/>
                </a:lnTo>
                <a:lnTo>
                  <a:pt x="270" y="108"/>
                </a:lnTo>
                <a:lnTo>
                  <a:pt x="270" y="102"/>
                </a:lnTo>
                <a:lnTo>
                  <a:pt x="276" y="102"/>
                </a:lnTo>
                <a:lnTo>
                  <a:pt x="282" y="96"/>
                </a:lnTo>
                <a:lnTo>
                  <a:pt x="288" y="84"/>
                </a:lnTo>
                <a:lnTo>
                  <a:pt x="288" y="96"/>
                </a:lnTo>
                <a:lnTo>
                  <a:pt x="312" y="96"/>
                </a:lnTo>
                <a:lnTo>
                  <a:pt x="318" y="90"/>
                </a:lnTo>
                <a:lnTo>
                  <a:pt x="318" y="78"/>
                </a:lnTo>
                <a:lnTo>
                  <a:pt x="318" y="72"/>
                </a:lnTo>
                <a:lnTo>
                  <a:pt x="324" y="72"/>
                </a:lnTo>
                <a:lnTo>
                  <a:pt x="330" y="72"/>
                </a:lnTo>
                <a:lnTo>
                  <a:pt x="336" y="78"/>
                </a:lnTo>
                <a:lnTo>
                  <a:pt x="348" y="72"/>
                </a:lnTo>
                <a:lnTo>
                  <a:pt x="354" y="72"/>
                </a:lnTo>
                <a:lnTo>
                  <a:pt x="354" y="66"/>
                </a:lnTo>
                <a:lnTo>
                  <a:pt x="354" y="54"/>
                </a:lnTo>
                <a:lnTo>
                  <a:pt x="396" y="18"/>
                </a:lnTo>
                <a:lnTo>
                  <a:pt x="432" y="30"/>
                </a:lnTo>
                <a:lnTo>
                  <a:pt x="468" y="0"/>
                </a:lnTo>
                <a:lnTo>
                  <a:pt x="486" y="6"/>
                </a:lnTo>
                <a:lnTo>
                  <a:pt x="504" y="24"/>
                </a:lnTo>
                <a:lnTo>
                  <a:pt x="510" y="24"/>
                </a:lnTo>
                <a:lnTo>
                  <a:pt x="516" y="24"/>
                </a:lnTo>
                <a:lnTo>
                  <a:pt x="522" y="36"/>
                </a:lnTo>
                <a:lnTo>
                  <a:pt x="522" y="42"/>
                </a:lnTo>
                <a:lnTo>
                  <a:pt x="522" y="48"/>
                </a:lnTo>
                <a:lnTo>
                  <a:pt x="546" y="72"/>
                </a:lnTo>
                <a:lnTo>
                  <a:pt x="540" y="78"/>
                </a:lnTo>
                <a:lnTo>
                  <a:pt x="528" y="84"/>
                </a:lnTo>
                <a:lnTo>
                  <a:pt x="516" y="108"/>
                </a:lnTo>
                <a:lnTo>
                  <a:pt x="522" y="114"/>
                </a:lnTo>
                <a:lnTo>
                  <a:pt x="504" y="150"/>
                </a:lnTo>
                <a:lnTo>
                  <a:pt x="486" y="168"/>
                </a:lnTo>
                <a:lnTo>
                  <a:pt x="468" y="168"/>
                </a:lnTo>
                <a:lnTo>
                  <a:pt x="468" y="180"/>
                </a:lnTo>
                <a:lnTo>
                  <a:pt x="468" y="186"/>
                </a:lnTo>
                <a:lnTo>
                  <a:pt x="462" y="192"/>
                </a:lnTo>
                <a:lnTo>
                  <a:pt x="456" y="192"/>
                </a:lnTo>
                <a:lnTo>
                  <a:pt x="456" y="198"/>
                </a:lnTo>
                <a:lnTo>
                  <a:pt x="474" y="258"/>
                </a:lnTo>
                <a:lnTo>
                  <a:pt x="450" y="282"/>
                </a:lnTo>
                <a:lnTo>
                  <a:pt x="432" y="288"/>
                </a:lnTo>
                <a:lnTo>
                  <a:pt x="432" y="294"/>
                </a:lnTo>
                <a:lnTo>
                  <a:pt x="426" y="312"/>
                </a:lnTo>
                <a:lnTo>
                  <a:pt x="426" y="318"/>
                </a:lnTo>
                <a:lnTo>
                  <a:pt x="426" y="324"/>
                </a:lnTo>
                <a:lnTo>
                  <a:pt x="420" y="336"/>
                </a:lnTo>
                <a:lnTo>
                  <a:pt x="414" y="342"/>
                </a:lnTo>
                <a:lnTo>
                  <a:pt x="408" y="348"/>
                </a:lnTo>
                <a:lnTo>
                  <a:pt x="426" y="360"/>
                </a:lnTo>
                <a:lnTo>
                  <a:pt x="420" y="774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7" name="Freeform 104"/>
          <p:cNvSpPr>
            <a:spLocks/>
          </p:cNvSpPr>
          <p:nvPr/>
        </p:nvSpPr>
        <p:spPr bwMode="auto">
          <a:xfrm>
            <a:off x="1504950" y="746125"/>
            <a:ext cx="866775" cy="1228725"/>
          </a:xfrm>
          <a:custGeom>
            <a:avLst/>
            <a:gdLst>
              <a:gd name="T0" fmla="*/ 0 w 546"/>
              <a:gd name="T1" fmla="*/ 2147483646 h 774"/>
              <a:gd name="T2" fmla="*/ 2147483646 w 546"/>
              <a:gd name="T3" fmla="*/ 2147483646 h 774"/>
              <a:gd name="T4" fmla="*/ 2147483646 w 546"/>
              <a:gd name="T5" fmla="*/ 2147483646 h 774"/>
              <a:gd name="T6" fmla="*/ 2147483646 w 546"/>
              <a:gd name="T7" fmla="*/ 2147483646 h 774"/>
              <a:gd name="T8" fmla="*/ 2147483646 w 546"/>
              <a:gd name="T9" fmla="*/ 2147483646 h 774"/>
              <a:gd name="T10" fmla="*/ 2147483646 w 546"/>
              <a:gd name="T11" fmla="*/ 2147483646 h 774"/>
              <a:gd name="T12" fmla="*/ 2147483646 w 546"/>
              <a:gd name="T13" fmla="*/ 2147483646 h 774"/>
              <a:gd name="T14" fmla="*/ 2147483646 w 546"/>
              <a:gd name="T15" fmla="*/ 2147483646 h 774"/>
              <a:gd name="T16" fmla="*/ 2147483646 w 546"/>
              <a:gd name="T17" fmla="*/ 2147483646 h 774"/>
              <a:gd name="T18" fmla="*/ 2147483646 w 546"/>
              <a:gd name="T19" fmla="*/ 2147483646 h 774"/>
              <a:gd name="T20" fmla="*/ 2147483646 w 546"/>
              <a:gd name="T21" fmla="*/ 2147483646 h 774"/>
              <a:gd name="T22" fmla="*/ 2147483646 w 546"/>
              <a:gd name="T23" fmla="*/ 2147483646 h 774"/>
              <a:gd name="T24" fmla="*/ 2147483646 w 546"/>
              <a:gd name="T25" fmla="*/ 2147483646 h 774"/>
              <a:gd name="T26" fmla="*/ 2147483646 w 546"/>
              <a:gd name="T27" fmla="*/ 2147483646 h 774"/>
              <a:gd name="T28" fmla="*/ 2147483646 w 546"/>
              <a:gd name="T29" fmla="*/ 2147483646 h 774"/>
              <a:gd name="T30" fmla="*/ 2147483646 w 546"/>
              <a:gd name="T31" fmla="*/ 2147483646 h 774"/>
              <a:gd name="T32" fmla="*/ 2147483646 w 546"/>
              <a:gd name="T33" fmla="*/ 2147483646 h 774"/>
              <a:gd name="T34" fmla="*/ 2147483646 w 546"/>
              <a:gd name="T35" fmla="*/ 2147483646 h 774"/>
              <a:gd name="T36" fmla="*/ 2147483646 w 546"/>
              <a:gd name="T37" fmla="*/ 2147483646 h 774"/>
              <a:gd name="T38" fmla="*/ 2147483646 w 546"/>
              <a:gd name="T39" fmla="*/ 2147483646 h 774"/>
              <a:gd name="T40" fmla="*/ 2147483646 w 546"/>
              <a:gd name="T41" fmla="*/ 2147483646 h 774"/>
              <a:gd name="T42" fmla="*/ 2147483646 w 546"/>
              <a:gd name="T43" fmla="*/ 2147483646 h 774"/>
              <a:gd name="T44" fmla="*/ 2147483646 w 546"/>
              <a:gd name="T45" fmla="*/ 2147483646 h 774"/>
              <a:gd name="T46" fmla="*/ 2147483646 w 546"/>
              <a:gd name="T47" fmla="*/ 2147483646 h 774"/>
              <a:gd name="T48" fmla="*/ 2147483646 w 546"/>
              <a:gd name="T49" fmla="*/ 2147483646 h 774"/>
              <a:gd name="T50" fmla="*/ 2147483646 w 546"/>
              <a:gd name="T51" fmla="*/ 2147483646 h 774"/>
              <a:gd name="T52" fmla="*/ 2147483646 w 546"/>
              <a:gd name="T53" fmla="*/ 2147483646 h 774"/>
              <a:gd name="T54" fmla="*/ 2147483646 w 546"/>
              <a:gd name="T55" fmla="*/ 2147483646 h 774"/>
              <a:gd name="T56" fmla="*/ 2147483646 w 546"/>
              <a:gd name="T57" fmla="*/ 2147483646 h 774"/>
              <a:gd name="T58" fmla="*/ 2147483646 w 546"/>
              <a:gd name="T59" fmla="*/ 2147483646 h 774"/>
              <a:gd name="T60" fmla="*/ 2147483646 w 546"/>
              <a:gd name="T61" fmla="*/ 2147483646 h 774"/>
              <a:gd name="T62" fmla="*/ 2147483646 w 546"/>
              <a:gd name="T63" fmla="*/ 2147483646 h 774"/>
              <a:gd name="T64" fmla="*/ 2147483646 w 546"/>
              <a:gd name="T65" fmla="*/ 2147483646 h 774"/>
              <a:gd name="T66" fmla="*/ 2147483646 w 546"/>
              <a:gd name="T67" fmla="*/ 2147483646 h 774"/>
              <a:gd name="T68" fmla="*/ 2147483646 w 546"/>
              <a:gd name="T69" fmla="*/ 2147483646 h 774"/>
              <a:gd name="T70" fmla="*/ 2147483646 w 546"/>
              <a:gd name="T71" fmla="*/ 2147483646 h 774"/>
              <a:gd name="T72" fmla="*/ 2147483646 w 546"/>
              <a:gd name="T73" fmla="*/ 2147483646 h 774"/>
              <a:gd name="T74" fmla="*/ 2147483646 w 546"/>
              <a:gd name="T75" fmla="*/ 2147483646 h 774"/>
              <a:gd name="T76" fmla="*/ 2147483646 w 546"/>
              <a:gd name="T77" fmla="*/ 2147483646 h 774"/>
              <a:gd name="T78" fmla="*/ 2147483646 w 546"/>
              <a:gd name="T79" fmla="*/ 2147483646 h 774"/>
              <a:gd name="T80" fmla="*/ 2147483646 w 546"/>
              <a:gd name="T81" fmla="*/ 2147483646 h 774"/>
              <a:gd name="T82" fmla="*/ 2147483646 w 546"/>
              <a:gd name="T83" fmla="*/ 2147483646 h 774"/>
              <a:gd name="T84" fmla="*/ 2147483646 w 546"/>
              <a:gd name="T85" fmla="*/ 2147483646 h 774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546"/>
              <a:gd name="T130" fmla="*/ 0 h 774"/>
              <a:gd name="T131" fmla="*/ 546 w 546"/>
              <a:gd name="T132" fmla="*/ 774 h 774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546" h="774">
                <a:moveTo>
                  <a:pt x="420" y="774"/>
                </a:moveTo>
                <a:lnTo>
                  <a:pt x="0" y="768"/>
                </a:lnTo>
                <a:lnTo>
                  <a:pt x="12" y="192"/>
                </a:lnTo>
                <a:lnTo>
                  <a:pt x="42" y="192"/>
                </a:lnTo>
                <a:lnTo>
                  <a:pt x="48" y="186"/>
                </a:lnTo>
                <a:lnTo>
                  <a:pt x="54" y="180"/>
                </a:lnTo>
                <a:lnTo>
                  <a:pt x="66" y="180"/>
                </a:lnTo>
                <a:lnTo>
                  <a:pt x="84" y="174"/>
                </a:lnTo>
                <a:lnTo>
                  <a:pt x="108" y="156"/>
                </a:lnTo>
                <a:lnTo>
                  <a:pt x="126" y="156"/>
                </a:lnTo>
                <a:lnTo>
                  <a:pt x="132" y="156"/>
                </a:lnTo>
                <a:lnTo>
                  <a:pt x="156" y="132"/>
                </a:lnTo>
                <a:lnTo>
                  <a:pt x="162" y="132"/>
                </a:lnTo>
                <a:lnTo>
                  <a:pt x="168" y="126"/>
                </a:lnTo>
                <a:lnTo>
                  <a:pt x="210" y="114"/>
                </a:lnTo>
                <a:lnTo>
                  <a:pt x="228" y="96"/>
                </a:lnTo>
                <a:lnTo>
                  <a:pt x="228" y="90"/>
                </a:lnTo>
                <a:lnTo>
                  <a:pt x="240" y="90"/>
                </a:lnTo>
                <a:lnTo>
                  <a:pt x="246" y="84"/>
                </a:lnTo>
                <a:lnTo>
                  <a:pt x="246" y="96"/>
                </a:lnTo>
                <a:lnTo>
                  <a:pt x="246" y="102"/>
                </a:lnTo>
                <a:lnTo>
                  <a:pt x="252" y="102"/>
                </a:lnTo>
                <a:lnTo>
                  <a:pt x="252" y="108"/>
                </a:lnTo>
                <a:lnTo>
                  <a:pt x="258" y="108"/>
                </a:lnTo>
                <a:lnTo>
                  <a:pt x="264" y="108"/>
                </a:lnTo>
                <a:lnTo>
                  <a:pt x="270" y="108"/>
                </a:lnTo>
                <a:lnTo>
                  <a:pt x="270" y="102"/>
                </a:lnTo>
                <a:lnTo>
                  <a:pt x="276" y="102"/>
                </a:lnTo>
                <a:lnTo>
                  <a:pt x="282" y="96"/>
                </a:lnTo>
                <a:lnTo>
                  <a:pt x="288" y="84"/>
                </a:lnTo>
                <a:lnTo>
                  <a:pt x="288" y="96"/>
                </a:lnTo>
                <a:lnTo>
                  <a:pt x="312" y="96"/>
                </a:lnTo>
                <a:lnTo>
                  <a:pt x="318" y="90"/>
                </a:lnTo>
                <a:lnTo>
                  <a:pt x="318" y="78"/>
                </a:lnTo>
                <a:lnTo>
                  <a:pt x="318" y="72"/>
                </a:lnTo>
                <a:lnTo>
                  <a:pt x="324" y="72"/>
                </a:lnTo>
                <a:lnTo>
                  <a:pt x="330" y="72"/>
                </a:lnTo>
                <a:lnTo>
                  <a:pt x="336" y="78"/>
                </a:lnTo>
                <a:lnTo>
                  <a:pt x="348" y="72"/>
                </a:lnTo>
                <a:lnTo>
                  <a:pt x="354" y="72"/>
                </a:lnTo>
                <a:lnTo>
                  <a:pt x="354" y="66"/>
                </a:lnTo>
                <a:lnTo>
                  <a:pt x="354" y="54"/>
                </a:lnTo>
                <a:lnTo>
                  <a:pt x="396" y="18"/>
                </a:lnTo>
                <a:lnTo>
                  <a:pt x="432" y="30"/>
                </a:lnTo>
                <a:lnTo>
                  <a:pt x="468" y="0"/>
                </a:lnTo>
                <a:lnTo>
                  <a:pt x="486" y="6"/>
                </a:lnTo>
                <a:lnTo>
                  <a:pt x="504" y="24"/>
                </a:lnTo>
                <a:lnTo>
                  <a:pt x="510" y="24"/>
                </a:lnTo>
                <a:lnTo>
                  <a:pt x="516" y="24"/>
                </a:lnTo>
                <a:lnTo>
                  <a:pt x="522" y="36"/>
                </a:lnTo>
                <a:lnTo>
                  <a:pt x="522" y="42"/>
                </a:lnTo>
                <a:lnTo>
                  <a:pt x="522" y="48"/>
                </a:lnTo>
                <a:lnTo>
                  <a:pt x="546" y="72"/>
                </a:lnTo>
                <a:lnTo>
                  <a:pt x="540" y="78"/>
                </a:lnTo>
                <a:lnTo>
                  <a:pt x="528" y="84"/>
                </a:lnTo>
                <a:lnTo>
                  <a:pt x="516" y="108"/>
                </a:lnTo>
                <a:lnTo>
                  <a:pt x="522" y="114"/>
                </a:lnTo>
                <a:lnTo>
                  <a:pt x="504" y="150"/>
                </a:lnTo>
                <a:lnTo>
                  <a:pt x="486" y="168"/>
                </a:lnTo>
                <a:lnTo>
                  <a:pt x="468" y="168"/>
                </a:lnTo>
                <a:lnTo>
                  <a:pt x="468" y="180"/>
                </a:lnTo>
                <a:lnTo>
                  <a:pt x="468" y="186"/>
                </a:lnTo>
                <a:lnTo>
                  <a:pt x="462" y="192"/>
                </a:lnTo>
                <a:lnTo>
                  <a:pt x="456" y="192"/>
                </a:lnTo>
                <a:lnTo>
                  <a:pt x="456" y="198"/>
                </a:lnTo>
                <a:lnTo>
                  <a:pt x="474" y="258"/>
                </a:lnTo>
                <a:lnTo>
                  <a:pt x="450" y="282"/>
                </a:lnTo>
                <a:lnTo>
                  <a:pt x="432" y="288"/>
                </a:lnTo>
                <a:lnTo>
                  <a:pt x="432" y="294"/>
                </a:lnTo>
                <a:lnTo>
                  <a:pt x="426" y="312"/>
                </a:lnTo>
                <a:lnTo>
                  <a:pt x="426" y="318"/>
                </a:lnTo>
                <a:lnTo>
                  <a:pt x="426" y="324"/>
                </a:lnTo>
                <a:lnTo>
                  <a:pt x="420" y="336"/>
                </a:lnTo>
                <a:lnTo>
                  <a:pt x="414" y="342"/>
                </a:lnTo>
                <a:lnTo>
                  <a:pt x="408" y="348"/>
                </a:lnTo>
                <a:lnTo>
                  <a:pt x="426" y="360"/>
                </a:lnTo>
                <a:lnTo>
                  <a:pt x="420" y="774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8" name="Freeform 106"/>
          <p:cNvSpPr>
            <a:spLocks/>
          </p:cNvSpPr>
          <p:nvPr/>
        </p:nvSpPr>
        <p:spPr bwMode="auto">
          <a:xfrm>
            <a:off x="1504950" y="1965325"/>
            <a:ext cx="933450" cy="800100"/>
          </a:xfrm>
          <a:custGeom>
            <a:avLst/>
            <a:gdLst>
              <a:gd name="T0" fmla="*/ 2147483646 w 588"/>
              <a:gd name="T1" fmla="*/ 2147483646 h 504"/>
              <a:gd name="T2" fmla="*/ 0 w 588"/>
              <a:gd name="T3" fmla="*/ 2147483646 h 504"/>
              <a:gd name="T4" fmla="*/ 2147483646 w 588"/>
              <a:gd name="T5" fmla="*/ 2147483646 h 504"/>
              <a:gd name="T6" fmla="*/ 0 w 588"/>
              <a:gd name="T7" fmla="*/ 2147483646 h 504"/>
              <a:gd name="T8" fmla="*/ 2147483646 w 588"/>
              <a:gd name="T9" fmla="*/ 0 h 504"/>
              <a:gd name="T10" fmla="*/ 2147483646 w 588"/>
              <a:gd name="T11" fmla="*/ 2147483646 h 504"/>
              <a:gd name="T12" fmla="*/ 2147483646 w 588"/>
              <a:gd name="T13" fmla="*/ 2147483646 h 504"/>
              <a:gd name="T14" fmla="*/ 2147483646 w 588"/>
              <a:gd name="T15" fmla="*/ 2147483646 h 504"/>
              <a:gd name="T16" fmla="*/ 2147483646 w 588"/>
              <a:gd name="T17" fmla="*/ 2147483646 h 50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8"/>
              <a:gd name="T28" fmla="*/ 0 h 504"/>
              <a:gd name="T29" fmla="*/ 588 w 588"/>
              <a:gd name="T30" fmla="*/ 504 h 50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8" h="504">
                <a:moveTo>
                  <a:pt x="582" y="504"/>
                </a:moveTo>
                <a:lnTo>
                  <a:pt x="0" y="498"/>
                </a:lnTo>
                <a:lnTo>
                  <a:pt x="6" y="168"/>
                </a:lnTo>
                <a:lnTo>
                  <a:pt x="0" y="162"/>
                </a:lnTo>
                <a:lnTo>
                  <a:pt x="6" y="0"/>
                </a:lnTo>
                <a:lnTo>
                  <a:pt x="420" y="6"/>
                </a:lnTo>
                <a:lnTo>
                  <a:pt x="420" y="174"/>
                </a:lnTo>
                <a:lnTo>
                  <a:pt x="588" y="174"/>
                </a:lnTo>
                <a:lnTo>
                  <a:pt x="582" y="504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9" name="Freeform 107"/>
          <p:cNvSpPr>
            <a:spLocks/>
          </p:cNvSpPr>
          <p:nvPr/>
        </p:nvSpPr>
        <p:spPr bwMode="auto">
          <a:xfrm>
            <a:off x="1504950" y="1965325"/>
            <a:ext cx="933450" cy="800100"/>
          </a:xfrm>
          <a:custGeom>
            <a:avLst/>
            <a:gdLst>
              <a:gd name="T0" fmla="*/ 2147483646 w 588"/>
              <a:gd name="T1" fmla="*/ 2147483646 h 504"/>
              <a:gd name="T2" fmla="*/ 0 w 588"/>
              <a:gd name="T3" fmla="*/ 2147483646 h 504"/>
              <a:gd name="T4" fmla="*/ 2147483646 w 588"/>
              <a:gd name="T5" fmla="*/ 2147483646 h 504"/>
              <a:gd name="T6" fmla="*/ 0 w 588"/>
              <a:gd name="T7" fmla="*/ 2147483646 h 504"/>
              <a:gd name="T8" fmla="*/ 2147483646 w 588"/>
              <a:gd name="T9" fmla="*/ 0 h 504"/>
              <a:gd name="T10" fmla="*/ 2147483646 w 588"/>
              <a:gd name="T11" fmla="*/ 2147483646 h 504"/>
              <a:gd name="T12" fmla="*/ 2147483646 w 588"/>
              <a:gd name="T13" fmla="*/ 2147483646 h 504"/>
              <a:gd name="T14" fmla="*/ 2147483646 w 588"/>
              <a:gd name="T15" fmla="*/ 2147483646 h 504"/>
              <a:gd name="T16" fmla="*/ 2147483646 w 588"/>
              <a:gd name="T17" fmla="*/ 2147483646 h 50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8"/>
              <a:gd name="T28" fmla="*/ 0 h 504"/>
              <a:gd name="T29" fmla="*/ 588 w 588"/>
              <a:gd name="T30" fmla="*/ 504 h 50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8" h="504">
                <a:moveTo>
                  <a:pt x="582" y="504"/>
                </a:moveTo>
                <a:lnTo>
                  <a:pt x="0" y="498"/>
                </a:lnTo>
                <a:lnTo>
                  <a:pt x="6" y="168"/>
                </a:lnTo>
                <a:lnTo>
                  <a:pt x="0" y="162"/>
                </a:lnTo>
                <a:lnTo>
                  <a:pt x="6" y="0"/>
                </a:lnTo>
                <a:lnTo>
                  <a:pt x="420" y="6"/>
                </a:lnTo>
                <a:lnTo>
                  <a:pt x="420" y="174"/>
                </a:lnTo>
                <a:lnTo>
                  <a:pt x="588" y="174"/>
                </a:lnTo>
                <a:lnTo>
                  <a:pt x="582" y="504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0" name="Freeform 109"/>
          <p:cNvSpPr>
            <a:spLocks/>
          </p:cNvSpPr>
          <p:nvPr/>
        </p:nvSpPr>
        <p:spPr bwMode="auto">
          <a:xfrm>
            <a:off x="2571750" y="1317625"/>
            <a:ext cx="657225" cy="923925"/>
          </a:xfrm>
          <a:custGeom>
            <a:avLst/>
            <a:gdLst>
              <a:gd name="T0" fmla="*/ 2147483646 w 414"/>
              <a:gd name="T1" fmla="*/ 2147483646 h 582"/>
              <a:gd name="T2" fmla="*/ 2147483646 w 414"/>
              <a:gd name="T3" fmla="*/ 2147483646 h 582"/>
              <a:gd name="T4" fmla="*/ 2147483646 w 414"/>
              <a:gd name="T5" fmla="*/ 2147483646 h 582"/>
              <a:gd name="T6" fmla="*/ 2147483646 w 414"/>
              <a:gd name="T7" fmla="*/ 2147483646 h 582"/>
              <a:gd name="T8" fmla="*/ 2147483646 w 414"/>
              <a:gd name="T9" fmla="*/ 2147483646 h 582"/>
              <a:gd name="T10" fmla="*/ 0 w 414"/>
              <a:gd name="T11" fmla="*/ 2147483646 h 582"/>
              <a:gd name="T12" fmla="*/ 0 w 414"/>
              <a:gd name="T13" fmla="*/ 2147483646 h 582"/>
              <a:gd name="T14" fmla="*/ 2147483646 w 414"/>
              <a:gd name="T15" fmla="*/ 0 h 582"/>
              <a:gd name="T16" fmla="*/ 2147483646 w 414"/>
              <a:gd name="T17" fmla="*/ 2147483646 h 582"/>
              <a:gd name="T18" fmla="*/ 2147483646 w 414"/>
              <a:gd name="T19" fmla="*/ 2147483646 h 582"/>
              <a:gd name="T20" fmla="*/ 2147483646 w 414"/>
              <a:gd name="T21" fmla="*/ 2147483646 h 582"/>
              <a:gd name="T22" fmla="*/ 2147483646 w 414"/>
              <a:gd name="T23" fmla="*/ 2147483646 h 582"/>
              <a:gd name="T24" fmla="*/ 2147483646 w 414"/>
              <a:gd name="T25" fmla="*/ 2147483646 h 582"/>
              <a:gd name="T26" fmla="*/ 2147483646 w 414"/>
              <a:gd name="T27" fmla="*/ 2147483646 h 582"/>
              <a:gd name="T28" fmla="*/ 2147483646 w 414"/>
              <a:gd name="T29" fmla="*/ 2147483646 h 582"/>
              <a:gd name="T30" fmla="*/ 2147483646 w 414"/>
              <a:gd name="T31" fmla="*/ 2147483646 h 582"/>
              <a:gd name="T32" fmla="*/ 2147483646 w 414"/>
              <a:gd name="T33" fmla="*/ 2147483646 h 582"/>
              <a:gd name="T34" fmla="*/ 2147483646 w 414"/>
              <a:gd name="T35" fmla="*/ 2147483646 h 582"/>
              <a:gd name="T36" fmla="*/ 2147483646 w 414"/>
              <a:gd name="T37" fmla="*/ 2147483646 h 582"/>
              <a:gd name="T38" fmla="*/ 2147483646 w 414"/>
              <a:gd name="T39" fmla="*/ 2147483646 h 582"/>
              <a:gd name="T40" fmla="*/ 2147483646 w 414"/>
              <a:gd name="T41" fmla="*/ 2147483646 h 582"/>
              <a:gd name="T42" fmla="*/ 2147483646 w 414"/>
              <a:gd name="T43" fmla="*/ 2147483646 h 582"/>
              <a:gd name="T44" fmla="*/ 2147483646 w 414"/>
              <a:gd name="T45" fmla="*/ 2147483646 h 582"/>
              <a:gd name="T46" fmla="*/ 2147483646 w 414"/>
              <a:gd name="T47" fmla="*/ 2147483646 h 582"/>
              <a:gd name="T48" fmla="*/ 2147483646 w 414"/>
              <a:gd name="T49" fmla="*/ 2147483646 h 582"/>
              <a:gd name="T50" fmla="*/ 2147483646 w 414"/>
              <a:gd name="T51" fmla="*/ 2147483646 h 582"/>
              <a:gd name="T52" fmla="*/ 2147483646 w 414"/>
              <a:gd name="T53" fmla="*/ 2147483646 h 582"/>
              <a:gd name="T54" fmla="*/ 2147483646 w 414"/>
              <a:gd name="T55" fmla="*/ 2147483646 h 582"/>
              <a:gd name="T56" fmla="*/ 2147483646 w 414"/>
              <a:gd name="T57" fmla="*/ 2147483646 h 582"/>
              <a:gd name="T58" fmla="*/ 2147483646 w 414"/>
              <a:gd name="T59" fmla="*/ 2147483646 h 582"/>
              <a:gd name="T60" fmla="*/ 2147483646 w 414"/>
              <a:gd name="T61" fmla="*/ 2147483646 h 582"/>
              <a:gd name="T62" fmla="*/ 2147483646 w 414"/>
              <a:gd name="T63" fmla="*/ 2147483646 h 582"/>
              <a:gd name="T64" fmla="*/ 2147483646 w 414"/>
              <a:gd name="T65" fmla="*/ 2147483646 h 582"/>
              <a:gd name="T66" fmla="*/ 2147483646 w 414"/>
              <a:gd name="T67" fmla="*/ 2147483646 h 582"/>
              <a:gd name="T68" fmla="*/ 2147483646 w 414"/>
              <a:gd name="T69" fmla="*/ 2147483646 h 582"/>
              <a:gd name="T70" fmla="*/ 2147483646 w 414"/>
              <a:gd name="T71" fmla="*/ 2147483646 h 582"/>
              <a:gd name="T72" fmla="*/ 2147483646 w 414"/>
              <a:gd name="T73" fmla="*/ 2147483646 h 582"/>
              <a:gd name="T74" fmla="*/ 2147483646 w 414"/>
              <a:gd name="T75" fmla="*/ 2147483646 h 582"/>
              <a:gd name="T76" fmla="*/ 2147483646 w 414"/>
              <a:gd name="T77" fmla="*/ 2147483646 h 582"/>
              <a:gd name="T78" fmla="*/ 2147483646 w 414"/>
              <a:gd name="T79" fmla="*/ 2147483646 h 582"/>
              <a:gd name="T80" fmla="*/ 2147483646 w 414"/>
              <a:gd name="T81" fmla="*/ 2147483646 h 582"/>
              <a:gd name="T82" fmla="*/ 2147483646 w 414"/>
              <a:gd name="T83" fmla="*/ 2147483646 h 582"/>
              <a:gd name="T84" fmla="*/ 2147483646 w 414"/>
              <a:gd name="T85" fmla="*/ 2147483646 h 582"/>
              <a:gd name="T86" fmla="*/ 2147483646 w 414"/>
              <a:gd name="T87" fmla="*/ 2147483646 h 582"/>
              <a:gd name="T88" fmla="*/ 2147483646 w 414"/>
              <a:gd name="T89" fmla="*/ 2147483646 h 582"/>
              <a:gd name="T90" fmla="*/ 2147483646 w 414"/>
              <a:gd name="T91" fmla="*/ 2147483646 h 582"/>
              <a:gd name="T92" fmla="*/ 2147483646 w 414"/>
              <a:gd name="T93" fmla="*/ 2147483646 h 582"/>
              <a:gd name="T94" fmla="*/ 2147483646 w 414"/>
              <a:gd name="T95" fmla="*/ 2147483646 h 582"/>
              <a:gd name="T96" fmla="*/ 2147483646 w 414"/>
              <a:gd name="T97" fmla="*/ 2147483646 h 582"/>
              <a:gd name="T98" fmla="*/ 2147483646 w 414"/>
              <a:gd name="T99" fmla="*/ 2147483646 h 582"/>
              <a:gd name="T100" fmla="*/ 2147483646 w 414"/>
              <a:gd name="T101" fmla="*/ 2147483646 h 582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414"/>
              <a:gd name="T154" fmla="*/ 0 h 582"/>
              <a:gd name="T155" fmla="*/ 414 w 414"/>
              <a:gd name="T156" fmla="*/ 582 h 582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414" h="582">
                <a:moveTo>
                  <a:pt x="336" y="582"/>
                </a:moveTo>
                <a:lnTo>
                  <a:pt x="162" y="582"/>
                </a:lnTo>
                <a:lnTo>
                  <a:pt x="162" y="420"/>
                </a:lnTo>
                <a:lnTo>
                  <a:pt x="84" y="420"/>
                </a:lnTo>
                <a:lnTo>
                  <a:pt x="84" y="336"/>
                </a:lnTo>
                <a:lnTo>
                  <a:pt x="0" y="336"/>
                </a:lnTo>
                <a:lnTo>
                  <a:pt x="0" y="6"/>
                </a:lnTo>
                <a:lnTo>
                  <a:pt x="30" y="0"/>
                </a:lnTo>
                <a:lnTo>
                  <a:pt x="72" y="24"/>
                </a:lnTo>
                <a:lnTo>
                  <a:pt x="90" y="24"/>
                </a:lnTo>
                <a:lnTo>
                  <a:pt x="108" y="54"/>
                </a:lnTo>
                <a:lnTo>
                  <a:pt x="126" y="48"/>
                </a:lnTo>
                <a:lnTo>
                  <a:pt x="126" y="42"/>
                </a:lnTo>
                <a:lnTo>
                  <a:pt x="132" y="48"/>
                </a:lnTo>
                <a:lnTo>
                  <a:pt x="138" y="36"/>
                </a:lnTo>
                <a:lnTo>
                  <a:pt x="144" y="36"/>
                </a:lnTo>
                <a:lnTo>
                  <a:pt x="150" y="36"/>
                </a:lnTo>
                <a:lnTo>
                  <a:pt x="156" y="42"/>
                </a:lnTo>
                <a:lnTo>
                  <a:pt x="162" y="48"/>
                </a:lnTo>
                <a:lnTo>
                  <a:pt x="156" y="72"/>
                </a:lnTo>
                <a:lnTo>
                  <a:pt x="180" y="66"/>
                </a:lnTo>
                <a:lnTo>
                  <a:pt x="180" y="72"/>
                </a:lnTo>
                <a:lnTo>
                  <a:pt x="186" y="78"/>
                </a:lnTo>
                <a:lnTo>
                  <a:pt x="210" y="78"/>
                </a:lnTo>
                <a:lnTo>
                  <a:pt x="216" y="84"/>
                </a:lnTo>
                <a:lnTo>
                  <a:pt x="222" y="84"/>
                </a:lnTo>
                <a:lnTo>
                  <a:pt x="228" y="96"/>
                </a:lnTo>
                <a:lnTo>
                  <a:pt x="234" y="102"/>
                </a:lnTo>
                <a:lnTo>
                  <a:pt x="240" y="114"/>
                </a:lnTo>
                <a:lnTo>
                  <a:pt x="240" y="120"/>
                </a:lnTo>
                <a:lnTo>
                  <a:pt x="240" y="126"/>
                </a:lnTo>
                <a:lnTo>
                  <a:pt x="246" y="126"/>
                </a:lnTo>
                <a:lnTo>
                  <a:pt x="246" y="144"/>
                </a:lnTo>
                <a:lnTo>
                  <a:pt x="252" y="144"/>
                </a:lnTo>
                <a:lnTo>
                  <a:pt x="258" y="162"/>
                </a:lnTo>
                <a:lnTo>
                  <a:pt x="264" y="174"/>
                </a:lnTo>
                <a:lnTo>
                  <a:pt x="264" y="180"/>
                </a:lnTo>
                <a:lnTo>
                  <a:pt x="264" y="186"/>
                </a:lnTo>
                <a:lnTo>
                  <a:pt x="276" y="204"/>
                </a:lnTo>
                <a:lnTo>
                  <a:pt x="282" y="210"/>
                </a:lnTo>
                <a:lnTo>
                  <a:pt x="282" y="216"/>
                </a:lnTo>
                <a:lnTo>
                  <a:pt x="288" y="222"/>
                </a:lnTo>
                <a:lnTo>
                  <a:pt x="288" y="234"/>
                </a:lnTo>
                <a:lnTo>
                  <a:pt x="282" y="234"/>
                </a:lnTo>
                <a:lnTo>
                  <a:pt x="288" y="240"/>
                </a:lnTo>
                <a:lnTo>
                  <a:pt x="288" y="246"/>
                </a:lnTo>
                <a:lnTo>
                  <a:pt x="414" y="276"/>
                </a:lnTo>
                <a:lnTo>
                  <a:pt x="414" y="582"/>
                </a:lnTo>
                <a:lnTo>
                  <a:pt x="336" y="582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21" name="Freeform 110"/>
          <p:cNvSpPr>
            <a:spLocks/>
          </p:cNvSpPr>
          <p:nvPr/>
        </p:nvSpPr>
        <p:spPr bwMode="auto">
          <a:xfrm>
            <a:off x="2571750" y="1317625"/>
            <a:ext cx="657225" cy="923925"/>
          </a:xfrm>
          <a:custGeom>
            <a:avLst/>
            <a:gdLst>
              <a:gd name="T0" fmla="*/ 2147483646 w 414"/>
              <a:gd name="T1" fmla="*/ 2147483646 h 582"/>
              <a:gd name="T2" fmla="*/ 2147483646 w 414"/>
              <a:gd name="T3" fmla="*/ 2147483646 h 582"/>
              <a:gd name="T4" fmla="*/ 2147483646 w 414"/>
              <a:gd name="T5" fmla="*/ 2147483646 h 582"/>
              <a:gd name="T6" fmla="*/ 2147483646 w 414"/>
              <a:gd name="T7" fmla="*/ 2147483646 h 582"/>
              <a:gd name="T8" fmla="*/ 2147483646 w 414"/>
              <a:gd name="T9" fmla="*/ 2147483646 h 582"/>
              <a:gd name="T10" fmla="*/ 0 w 414"/>
              <a:gd name="T11" fmla="*/ 2147483646 h 582"/>
              <a:gd name="T12" fmla="*/ 0 w 414"/>
              <a:gd name="T13" fmla="*/ 2147483646 h 582"/>
              <a:gd name="T14" fmla="*/ 2147483646 w 414"/>
              <a:gd name="T15" fmla="*/ 0 h 582"/>
              <a:gd name="T16" fmla="*/ 2147483646 w 414"/>
              <a:gd name="T17" fmla="*/ 2147483646 h 582"/>
              <a:gd name="T18" fmla="*/ 2147483646 w 414"/>
              <a:gd name="T19" fmla="*/ 2147483646 h 582"/>
              <a:gd name="T20" fmla="*/ 2147483646 w 414"/>
              <a:gd name="T21" fmla="*/ 2147483646 h 582"/>
              <a:gd name="T22" fmla="*/ 2147483646 w 414"/>
              <a:gd name="T23" fmla="*/ 2147483646 h 582"/>
              <a:gd name="T24" fmla="*/ 2147483646 w 414"/>
              <a:gd name="T25" fmla="*/ 2147483646 h 582"/>
              <a:gd name="T26" fmla="*/ 2147483646 w 414"/>
              <a:gd name="T27" fmla="*/ 2147483646 h 582"/>
              <a:gd name="T28" fmla="*/ 2147483646 w 414"/>
              <a:gd name="T29" fmla="*/ 2147483646 h 582"/>
              <a:gd name="T30" fmla="*/ 2147483646 w 414"/>
              <a:gd name="T31" fmla="*/ 2147483646 h 582"/>
              <a:gd name="T32" fmla="*/ 2147483646 w 414"/>
              <a:gd name="T33" fmla="*/ 2147483646 h 582"/>
              <a:gd name="T34" fmla="*/ 2147483646 w 414"/>
              <a:gd name="T35" fmla="*/ 2147483646 h 582"/>
              <a:gd name="T36" fmla="*/ 2147483646 w 414"/>
              <a:gd name="T37" fmla="*/ 2147483646 h 582"/>
              <a:gd name="T38" fmla="*/ 2147483646 w 414"/>
              <a:gd name="T39" fmla="*/ 2147483646 h 582"/>
              <a:gd name="T40" fmla="*/ 2147483646 w 414"/>
              <a:gd name="T41" fmla="*/ 2147483646 h 582"/>
              <a:gd name="T42" fmla="*/ 2147483646 w 414"/>
              <a:gd name="T43" fmla="*/ 2147483646 h 582"/>
              <a:gd name="T44" fmla="*/ 2147483646 w 414"/>
              <a:gd name="T45" fmla="*/ 2147483646 h 582"/>
              <a:gd name="T46" fmla="*/ 2147483646 w 414"/>
              <a:gd name="T47" fmla="*/ 2147483646 h 582"/>
              <a:gd name="T48" fmla="*/ 2147483646 w 414"/>
              <a:gd name="T49" fmla="*/ 2147483646 h 582"/>
              <a:gd name="T50" fmla="*/ 2147483646 w 414"/>
              <a:gd name="T51" fmla="*/ 2147483646 h 582"/>
              <a:gd name="T52" fmla="*/ 2147483646 w 414"/>
              <a:gd name="T53" fmla="*/ 2147483646 h 582"/>
              <a:gd name="T54" fmla="*/ 2147483646 w 414"/>
              <a:gd name="T55" fmla="*/ 2147483646 h 582"/>
              <a:gd name="T56" fmla="*/ 2147483646 w 414"/>
              <a:gd name="T57" fmla="*/ 2147483646 h 582"/>
              <a:gd name="T58" fmla="*/ 2147483646 w 414"/>
              <a:gd name="T59" fmla="*/ 2147483646 h 582"/>
              <a:gd name="T60" fmla="*/ 2147483646 w 414"/>
              <a:gd name="T61" fmla="*/ 2147483646 h 582"/>
              <a:gd name="T62" fmla="*/ 2147483646 w 414"/>
              <a:gd name="T63" fmla="*/ 2147483646 h 582"/>
              <a:gd name="T64" fmla="*/ 2147483646 w 414"/>
              <a:gd name="T65" fmla="*/ 2147483646 h 582"/>
              <a:gd name="T66" fmla="*/ 2147483646 w 414"/>
              <a:gd name="T67" fmla="*/ 2147483646 h 582"/>
              <a:gd name="T68" fmla="*/ 2147483646 w 414"/>
              <a:gd name="T69" fmla="*/ 2147483646 h 582"/>
              <a:gd name="T70" fmla="*/ 2147483646 w 414"/>
              <a:gd name="T71" fmla="*/ 2147483646 h 582"/>
              <a:gd name="T72" fmla="*/ 2147483646 w 414"/>
              <a:gd name="T73" fmla="*/ 2147483646 h 582"/>
              <a:gd name="T74" fmla="*/ 2147483646 w 414"/>
              <a:gd name="T75" fmla="*/ 2147483646 h 582"/>
              <a:gd name="T76" fmla="*/ 2147483646 w 414"/>
              <a:gd name="T77" fmla="*/ 2147483646 h 582"/>
              <a:gd name="T78" fmla="*/ 2147483646 w 414"/>
              <a:gd name="T79" fmla="*/ 2147483646 h 582"/>
              <a:gd name="T80" fmla="*/ 2147483646 w 414"/>
              <a:gd name="T81" fmla="*/ 2147483646 h 582"/>
              <a:gd name="T82" fmla="*/ 2147483646 w 414"/>
              <a:gd name="T83" fmla="*/ 2147483646 h 582"/>
              <a:gd name="T84" fmla="*/ 2147483646 w 414"/>
              <a:gd name="T85" fmla="*/ 2147483646 h 582"/>
              <a:gd name="T86" fmla="*/ 2147483646 w 414"/>
              <a:gd name="T87" fmla="*/ 2147483646 h 582"/>
              <a:gd name="T88" fmla="*/ 2147483646 w 414"/>
              <a:gd name="T89" fmla="*/ 2147483646 h 582"/>
              <a:gd name="T90" fmla="*/ 2147483646 w 414"/>
              <a:gd name="T91" fmla="*/ 2147483646 h 582"/>
              <a:gd name="T92" fmla="*/ 2147483646 w 414"/>
              <a:gd name="T93" fmla="*/ 2147483646 h 582"/>
              <a:gd name="T94" fmla="*/ 2147483646 w 414"/>
              <a:gd name="T95" fmla="*/ 2147483646 h 582"/>
              <a:gd name="T96" fmla="*/ 2147483646 w 414"/>
              <a:gd name="T97" fmla="*/ 2147483646 h 582"/>
              <a:gd name="T98" fmla="*/ 2147483646 w 414"/>
              <a:gd name="T99" fmla="*/ 2147483646 h 582"/>
              <a:gd name="T100" fmla="*/ 2147483646 w 414"/>
              <a:gd name="T101" fmla="*/ 2147483646 h 582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414"/>
              <a:gd name="T154" fmla="*/ 0 h 582"/>
              <a:gd name="T155" fmla="*/ 414 w 414"/>
              <a:gd name="T156" fmla="*/ 582 h 582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414" h="582">
                <a:moveTo>
                  <a:pt x="336" y="582"/>
                </a:moveTo>
                <a:lnTo>
                  <a:pt x="162" y="582"/>
                </a:lnTo>
                <a:lnTo>
                  <a:pt x="162" y="420"/>
                </a:lnTo>
                <a:lnTo>
                  <a:pt x="84" y="420"/>
                </a:lnTo>
                <a:lnTo>
                  <a:pt x="84" y="336"/>
                </a:lnTo>
                <a:lnTo>
                  <a:pt x="0" y="336"/>
                </a:lnTo>
                <a:lnTo>
                  <a:pt x="0" y="6"/>
                </a:lnTo>
                <a:lnTo>
                  <a:pt x="30" y="0"/>
                </a:lnTo>
                <a:lnTo>
                  <a:pt x="72" y="24"/>
                </a:lnTo>
                <a:lnTo>
                  <a:pt x="90" y="24"/>
                </a:lnTo>
                <a:lnTo>
                  <a:pt x="108" y="54"/>
                </a:lnTo>
                <a:lnTo>
                  <a:pt x="126" y="48"/>
                </a:lnTo>
                <a:lnTo>
                  <a:pt x="126" y="42"/>
                </a:lnTo>
                <a:lnTo>
                  <a:pt x="132" y="48"/>
                </a:lnTo>
                <a:lnTo>
                  <a:pt x="138" y="36"/>
                </a:lnTo>
                <a:lnTo>
                  <a:pt x="144" y="36"/>
                </a:lnTo>
                <a:lnTo>
                  <a:pt x="150" y="36"/>
                </a:lnTo>
                <a:lnTo>
                  <a:pt x="156" y="42"/>
                </a:lnTo>
                <a:lnTo>
                  <a:pt x="162" y="48"/>
                </a:lnTo>
                <a:lnTo>
                  <a:pt x="156" y="72"/>
                </a:lnTo>
                <a:lnTo>
                  <a:pt x="180" y="66"/>
                </a:lnTo>
                <a:lnTo>
                  <a:pt x="180" y="72"/>
                </a:lnTo>
                <a:lnTo>
                  <a:pt x="186" y="78"/>
                </a:lnTo>
                <a:lnTo>
                  <a:pt x="210" y="78"/>
                </a:lnTo>
                <a:lnTo>
                  <a:pt x="216" y="84"/>
                </a:lnTo>
                <a:lnTo>
                  <a:pt x="222" y="84"/>
                </a:lnTo>
                <a:lnTo>
                  <a:pt x="228" y="96"/>
                </a:lnTo>
                <a:lnTo>
                  <a:pt x="234" y="102"/>
                </a:lnTo>
                <a:lnTo>
                  <a:pt x="240" y="114"/>
                </a:lnTo>
                <a:lnTo>
                  <a:pt x="240" y="120"/>
                </a:lnTo>
                <a:lnTo>
                  <a:pt x="240" y="126"/>
                </a:lnTo>
                <a:lnTo>
                  <a:pt x="246" y="126"/>
                </a:lnTo>
                <a:lnTo>
                  <a:pt x="246" y="144"/>
                </a:lnTo>
                <a:lnTo>
                  <a:pt x="252" y="144"/>
                </a:lnTo>
                <a:lnTo>
                  <a:pt x="258" y="162"/>
                </a:lnTo>
                <a:lnTo>
                  <a:pt x="264" y="174"/>
                </a:lnTo>
                <a:lnTo>
                  <a:pt x="264" y="180"/>
                </a:lnTo>
                <a:lnTo>
                  <a:pt x="264" y="186"/>
                </a:lnTo>
                <a:lnTo>
                  <a:pt x="276" y="204"/>
                </a:lnTo>
                <a:lnTo>
                  <a:pt x="282" y="210"/>
                </a:lnTo>
                <a:lnTo>
                  <a:pt x="282" y="216"/>
                </a:lnTo>
                <a:lnTo>
                  <a:pt x="288" y="222"/>
                </a:lnTo>
                <a:lnTo>
                  <a:pt x="288" y="234"/>
                </a:lnTo>
                <a:lnTo>
                  <a:pt x="282" y="234"/>
                </a:lnTo>
                <a:lnTo>
                  <a:pt x="288" y="240"/>
                </a:lnTo>
                <a:lnTo>
                  <a:pt x="288" y="246"/>
                </a:lnTo>
                <a:lnTo>
                  <a:pt x="414" y="276"/>
                </a:lnTo>
                <a:lnTo>
                  <a:pt x="414" y="582"/>
                </a:lnTo>
                <a:lnTo>
                  <a:pt x="336" y="582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2" name="Freeform 112"/>
          <p:cNvSpPr>
            <a:spLocks/>
          </p:cNvSpPr>
          <p:nvPr/>
        </p:nvSpPr>
        <p:spPr bwMode="auto">
          <a:xfrm>
            <a:off x="2171700" y="1165225"/>
            <a:ext cx="657225" cy="1076325"/>
          </a:xfrm>
          <a:custGeom>
            <a:avLst/>
            <a:gdLst>
              <a:gd name="T0" fmla="*/ 2147483646 w 414"/>
              <a:gd name="T1" fmla="*/ 2147483646 h 678"/>
              <a:gd name="T2" fmla="*/ 2147483646 w 414"/>
              <a:gd name="T3" fmla="*/ 2147483646 h 678"/>
              <a:gd name="T4" fmla="*/ 0 w 414"/>
              <a:gd name="T5" fmla="*/ 2147483646 h 678"/>
              <a:gd name="T6" fmla="*/ 0 w 414"/>
              <a:gd name="T7" fmla="*/ 2147483646 h 678"/>
              <a:gd name="T8" fmla="*/ 2147483646 w 414"/>
              <a:gd name="T9" fmla="*/ 2147483646 h 678"/>
              <a:gd name="T10" fmla="*/ 2147483646 w 414"/>
              <a:gd name="T11" fmla="*/ 2147483646 h 678"/>
              <a:gd name="T12" fmla="*/ 2147483646 w 414"/>
              <a:gd name="T13" fmla="*/ 2147483646 h 678"/>
              <a:gd name="T14" fmla="*/ 2147483646 w 414"/>
              <a:gd name="T15" fmla="*/ 2147483646 h 678"/>
              <a:gd name="T16" fmla="*/ 2147483646 w 414"/>
              <a:gd name="T17" fmla="*/ 2147483646 h 678"/>
              <a:gd name="T18" fmla="*/ 2147483646 w 414"/>
              <a:gd name="T19" fmla="*/ 2147483646 h 678"/>
              <a:gd name="T20" fmla="*/ 2147483646 w 414"/>
              <a:gd name="T21" fmla="*/ 2147483646 h 678"/>
              <a:gd name="T22" fmla="*/ 2147483646 w 414"/>
              <a:gd name="T23" fmla="*/ 2147483646 h 678"/>
              <a:gd name="T24" fmla="*/ 2147483646 w 414"/>
              <a:gd name="T25" fmla="*/ 2147483646 h 678"/>
              <a:gd name="T26" fmla="*/ 2147483646 w 414"/>
              <a:gd name="T27" fmla="*/ 2147483646 h 678"/>
              <a:gd name="T28" fmla="*/ 2147483646 w 414"/>
              <a:gd name="T29" fmla="*/ 2147483646 h 678"/>
              <a:gd name="T30" fmla="*/ 2147483646 w 414"/>
              <a:gd name="T31" fmla="*/ 2147483646 h 678"/>
              <a:gd name="T32" fmla="*/ 2147483646 w 414"/>
              <a:gd name="T33" fmla="*/ 2147483646 h 678"/>
              <a:gd name="T34" fmla="*/ 2147483646 w 414"/>
              <a:gd name="T35" fmla="*/ 2147483646 h 678"/>
              <a:gd name="T36" fmla="*/ 2147483646 w 414"/>
              <a:gd name="T37" fmla="*/ 0 h 678"/>
              <a:gd name="T38" fmla="*/ 2147483646 w 414"/>
              <a:gd name="T39" fmla="*/ 2147483646 h 678"/>
              <a:gd name="T40" fmla="*/ 2147483646 w 414"/>
              <a:gd name="T41" fmla="*/ 2147483646 h 678"/>
              <a:gd name="T42" fmla="*/ 2147483646 w 414"/>
              <a:gd name="T43" fmla="*/ 2147483646 h 678"/>
              <a:gd name="T44" fmla="*/ 2147483646 w 414"/>
              <a:gd name="T45" fmla="*/ 2147483646 h 678"/>
              <a:gd name="T46" fmla="*/ 2147483646 w 414"/>
              <a:gd name="T47" fmla="*/ 2147483646 h 678"/>
              <a:gd name="T48" fmla="*/ 2147483646 w 414"/>
              <a:gd name="T49" fmla="*/ 2147483646 h 67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414"/>
              <a:gd name="T76" fmla="*/ 0 h 678"/>
              <a:gd name="T77" fmla="*/ 414 w 414"/>
              <a:gd name="T78" fmla="*/ 678 h 67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414" h="678">
                <a:moveTo>
                  <a:pt x="414" y="678"/>
                </a:moveTo>
                <a:lnTo>
                  <a:pt x="168" y="678"/>
                </a:lnTo>
                <a:lnTo>
                  <a:pt x="0" y="678"/>
                </a:lnTo>
                <a:lnTo>
                  <a:pt x="0" y="510"/>
                </a:lnTo>
                <a:lnTo>
                  <a:pt x="6" y="96"/>
                </a:lnTo>
                <a:lnTo>
                  <a:pt x="18" y="102"/>
                </a:lnTo>
                <a:lnTo>
                  <a:pt x="36" y="84"/>
                </a:lnTo>
                <a:lnTo>
                  <a:pt x="42" y="78"/>
                </a:lnTo>
                <a:lnTo>
                  <a:pt x="48" y="84"/>
                </a:lnTo>
                <a:lnTo>
                  <a:pt x="48" y="78"/>
                </a:lnTo>
                <a:lnTo>
                  <a:pt x="54" y="78"/>
                </a:lnTo>
                <a:lnTo>
                  <a:pt x="60" y="78"/>
                </a:lnTo>
                <a:lnTo>
                  <a:pt x="72" y="66"/>
                </a:lnTo>
                <a:lnTo>
                  <a:pt x="90" y="60"/>
                </a:lnTo>
                <a:lnTo>
                  <a:pt x="120" y="42"/>
                </a:lnTo>
                <a:lnTo>
                  <a:pt x="114" y="24"/>
                </a:lnTo>
                <a:lnTo>
                  <a:pt x="132" y="18"/>
                </a:lnTo>
                <a:lnTo>
                  <a:pt x="132" y="0"/>
                </a:lnTo>
                <a:lnTo>
                  <a:pt x="252" y="102"/>
                </a:lnTo>
                <a:lnTo>
                  <a:pt x="252" y="432"/>
                </a:lnTo>
                <a:lnTo>
                  <a:pt x="336" y="432"/>
                </a:lnTo>
                <a:lnTo>
                  <a:pt x="336" y="516"/>
                </a:lnTo>
                <a:lnTo>
                  <a:pt x="414" y="516"/>
                </a:lnTo>
                <a:lnTo>
                  <a:pt x="414" y="678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23" name="Freeform 113"/>
          <p:cNvSpPr>
            <a:spLocks/>
          </p:cNvSpPr>
          <p:nvPr/>
        </p:nvSpPr>
        <p:spPr bwMode="auto">
          <a:xfrm>
            <a:off x="2171700" y="1165225"/>
            <a:ext cx="657225" cy="1076325"/>
          </a:xfrm>
          <a:custGeom>
            <a:avLst/>
            <a:gdLst>
              <a:gd name="T0" fmla="*/ 2147483646 w 414"/>
              <a:gd name="T1" fmla="*/ 2147483646 h 678"/>
              <a:gd name="T2" fmla="*/ 2147483646 w 414"/>
              <a:gd name="T3" fmla="*/ 2147483646 h 678"/>
              <a:gd name="T4" fmla="*/ 0 w 414"/>
              <a:gd name="T5" fmla="*/ 2147483646 h 678"/>
              <a:gd name="T6" fmla="*/ 0 w 414"/>
              <a:gd name="T7" fmla="*/ 2147483646 h 678"/>
              <a:gd name="T8" fmla="*/ 2147483646 w 414"/>
              <a:gd name="T9" fmla="*/ 2147483646 h 678"/>
              <a:gd name="T10" fmla="*/ 2147483646 w 414"/>
              <a:gd name="T11" fmla="*/ 2147483646 h 678"/>
              <a:gd name="T12" fmla="*/ 2147483646 w 414"/>
              <a:gd name="T13" fmla="*/ 2147483646 h 678"/>
              <a:gd name="T14" fmla="*/ 2147483646 w 414"/>
              <a:gd name="T15" fmla="*/ 2147483646 h 678"/>
              <a:gd name="T16" fmla="*/ 2147483646 w 414"/>
              <a:gd name="T17" fmla="*/ 2147483646 h 678"/>
              <a:gd name="T18" fmla="*/ 2147483646 w 414"/>
              <a:gd name="T19" fmla="*/ 2147483646 h 678"/>
              <a:gd name="T20" fmla="*/ 2147483646 w 414"/>
              <a:gd name="T21" fmla="*/ 2147483646 h 678"/>
              <a:gd name="T22" fmla="*/ 2147483646 w 414"/>
              <a:gd name="T23" fmla="*/ 2147483646 h 678"/>
              <a:gd name="T24" fmla="*/ 2147483646 w 414"/>
              <a:gd name="T25" fmla="*/ 2147483646 h 678"/>
              <a:gd name="T26" fmla="*/ 2147483646 w 414"/>
              <a:gd name="T27" fmla="*/ 2147483646 h 678"/>
              <a:gd name="T28" fmla="*/ 2147483646 w 414"/>
              <a:gd name="T29" fmla="*/ 2147483646 h 678"/>
              <a:gd name="T30" fmla="*/ 2147483646 w 414"/>
              <a:gd name="T31" fmla="*/ 2147483646 h 678"/>
              <a:gd name="T32" fmla="*/ 2147483646 w 414"/>
              <a:gd name="T33" fmla="*/ 2147483646 h 678"/>
              <a:gd name="T34" fmla="*/ 2147483646 w 414"/>
              <a:gd name="T35" fmla="*/ 2147483646 h 678"/>
              <a:gd name="T36" fmla="*/ 2147483646 w 414"/>
              <a:gd name="T37" fmla="*/ 0 h 678"/>
              <a:gd name="T38" fmla="*/ 2147483646 w 414"/>
              <a:gd name="T39" fmla="*/ 2147483646 h 678"/>
              <a:gd name="T40" fmla="*/ 2147483646 w 414"/>
              <a:gd name="T41" fmla="*/ 2147483646 h 678"/>
              <a:gd name="T42" fmla="*/ 2147483646 w 414"/>
              <a:gd name="T43" fmla="*/ 2147483646 h 678"/>
              <a:gd name="T44" fmla="*/ 2147483646 w 414"/>
              <a:gd name="T45" fmla="*/ 2147483646 h 678"/>
              <a:gd name="T46" fmla="*/ 2147483646 w 414"/>
              <a:gd name="T47" fmla="*/ 2147483646 h 678"/>
              <a:gd name="T48" fmla="*/ 2147483646 w 414"/>
              <a:gd name="T49" fmla="*/ 2147483646 h 67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414"/>
              <a:gd name="T76" fmla="*/ 0 h 678"/>
              <a:gd name="T77" fmla="*/ 414 w 414"/>
              <a:gd name="T78" fmla="*/ 678 h 67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414" h="678">
                <a:moveTo>
                  <a:pt x="414" y="678"/>
                </a:moveTo>
                <a:lnTo>
                  <a:pt x="168" y="678"/>
                </a:lnTo>
                <a:lnTo>
                  <a:pt x="0" y="678"/>
                </a:lnTo>
                <a:lnTo>
                  <a:pt x="0" y="510"/>
                </a:lnTo>
                <a:lnTo>
                  <a:pt x="6" y="96"/>
                </a:lnTo>
                <a:lnTo>
                  <a:pt x="18" y="102"/>
                </a:lnTo>
                <a:lnTo>
                  <a:pt x="36" y="84"/>
                </a:lnTo>
                <a:lnTo>
                  <a:pt x="42" y="78"/>
                </a:lnTo>
                <a:lnTo>
                  <a:pt x="48" y="84"/>
                </a:lnTo>
                <a:lnTo>
                  <a:pt x="48" y="78"/>
                </a:lnTo>
                <a:lnTo>
                  <a:pt x="54" y="78"/>
                </a:lnTo>
                <a:lnTo>
                  <a:pt x="60" y="78"/>
                </a:lnTo>
                <a:lnTo>
                  <a:pt x="72" y="66"/>
                </a:lnTo>
                <a:lnTo>
                  <a:pt x="90" y="60"/>
                </a:lnTo>
                <a:lnTo>
                  <a:pt x="120" y="42"/>
                </a:lnTo>
                <a:lnTo>
                  <a:pt x="114" y="24"/>
                </a:lnTo>
                <a:lnTo>
                  <a:pt x="132" y="18"/>
                </a:lnTo>
                <a:lnTo>
                  <a:pt x="132" y="0"/>
                </a:lnTo>
                <a:lnTo>
                  <a:pt x="252" y="102"/>
                </a:lnTo>
                <a:lnTo>
                  <a:pt x="252" y="432"/>
                </a:lnTo>
                <a:lnTo>
                  <a:pt x="336" y="432"/>
                </a:lnTo>
                <a:lnTo>
                  <a:pt x="336" y="516"/>
                </a:lnTo>
                <a:lnTo>
                  <a:pt x="414" y="516"/>
                </a:lnTo>
                <a:lnTo>
                  <a:pt x="414" y="678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4" name="Freeform 115"/>
          <p:cNvSpPr>
            <a:spLocks/>
          </p:cNvSpPr>
          <p:nvPr/>
        </p:nvSpPr>
        <p:spPr bwMode="auto">
          <a:xfrm>
            <a:off x="2324100" y="879475"/>
            <a:ext cx="238125" cy="190500"/>
          </a:xfrm>
          <a:custGeom>
            <a:avLst/>
            <a:gdLst>
              <a:gd name="T0" fmla="*/ 2147483646 w 150"/>
              <a:gd name="T1" fmla="*/ 0 h 120"/>
              <a:gd name="T2" fmla="*/ 2147483646 w 150"/>
              <a:gd name="T3" fmla="*/ 0 h 120"/>
              <a:gd name="T4" fmla="*/ 2147483646 w 150"/>
              <a:gd name="T5" fmla="*/ 2147483646 h 120"/>
              <a:gd name="T6" fmla="*/ 2147483646 w 150"/>
              <a:gd name="T7" fmla="*/ 2147483646 h 120"/>
              <a:gd name="T8" fmla="*/ 2147483646 w 150"/>
              <a:gd name="T9" fmla="*/ 2147483646 h 120"/>
              <a:gd name="T10" fmla="*/ 2147483646 w 150"/>
              <a:gd name="T11" fmla="*/ 2147483646 h 120"/>
              <a:gd name="T12" fmla="*/ 2147483646 w 150"/>
              <a:gd name="T13" fmla="*/ 2147483646 h 120"/>
              <a:gd name="T14" fmla="*/ 2147483646 w 150"/>
              <a:gd name="T15" fmla="*/ 2147483646 h 120"/>
              <a:gd name="T16" fmla="*/ 2147483646 w 150"/>
              <a:gd name="T17" fmla="*/ 2147483646 h 120"/>
              <a:gd name="T18" fmla="*/ 2147483646 w 150"/>
              <a:gd name="T19" fmla="*/ 2147483646 h 120"/>
              <a:gd name="T20" fmla="*/ 2147483646 w 150"/>
              <a:gd name="T21" fmla="*/ 2147483646 h 120"/>
              <a:gd name="T22" fmla="*/ 2147483646 w 150"/>
              <a:gd name="T23" fmla="*/ 2147483646 h 120"/>
              <a:gd name="T24" fmla="*/ 2147483646 w 150"/>
              <a:gd name="T25" fmla="*/ 2147483646 h 120"/>
              <a:gd name="T26" fmla="*/ 2147483646 w 150"/>
              <a:gd name="T27" fmla="*/ 2147483646 h 120"/>
              <a:gd name="T28" fmla="*/ 0 w 150"/>
              <a:gd name="T29" fmla="*/ 2147483646 h 120"/>
              <a:gd name="T30" fmla="*/ 2147483646 w 150"/>
              <a:gd name="T31" fmla="*/ 2147483646 h 120"/>
              <a:gd name="T32" fmla="*/ 2147483646 w 150"/>
              <a:gd name="T33" fmla="*/ 2147483646 h 120"/>
              <a:gd name="T34" fmla="*/ 2147483646 w 150"/>
              <a:gd name="T35" fmla="*/ 2147483646 h 120"/>
              <a:gd name="T36" fmla="*/ 0 w 150"/>
              <a:gd name="T37" fmla="*/ 2147483646 h 120"/>
              <a:gd name="T38" fmla="*/ 0 w 150"/>
              <a:gd name="T39" fmla="*/ 2147483646 h 120"/>
              <a:gd name="T40" fmla="*/ 2147483646 w 150"/>
              <a:gd name="T41" fmla="*/ 2147483646 h 120"/>
              <a:gd name="T42" fmla="*/ 2147483646 w 150"/>
              <a:gd name="T43" fmla="*/ 2147483646 h 120"/>
              <a:gd name="T44" fmla="*/ 2147483646 w 150"/>
              <a:gd name="T45" fmla="*/ 2147483646 h 120"/>
              <a:gd name="T46" fmla="*/ 2147483646 w 150"/>
              <a:gd name="T47" fmla="*/ 2147483646 h 120"/>
              <a:gd name="T48" fmla="*/ 2147483646 w 150"/>
              <a:gd name="T49" fmla="*/ 2147483646 h 120"/>
              <a:gd name="T50" fmla="*/ 2147483646 w 150"/>
              <a:gd name="T51" fmla="*/ 2147483646 h 120"/>
              <a:gd name="T52" fmla="*/ 2147483646 w 150"/>
              <a:gd name="T53" fmla="*/ 2147483646 h 120"/>
              <a:gd name="T54" fmla="*/ 2147483646 w 150"/>
              <a:gd name="T55" fmla="*/ 2147483646 h 120"/>
              <a:gd name="T56" fmla="*/ 2147483646 w 150"/>
              <a:gd name="T57" fmla="*/ 2147483646 h 120"/>
              <a:gd name="T58" fmla="*/ 2147483646 w 150"/>
              <a:gd name="T59" fmla="*/ 2147483646 h 120"/>
              <a:gd name="T60" fmla="*/ 2147483646 w 150"/>
              <a:gd name="T61" fmla="*/ 2147483646 h 120"/>
              <a:gd name="T62" fmla="*/ 2147483646 w 150"/>
              <a:gd name="T63" fmla="*/ 2147483646 h 120"/>
              <a:gd name="T64" fmla="*/ 2147483646 w 150"/>
              <a:gd name="T65" fmla="*/ 2147483646 h 120"/>
              <a:gd name="T66" fmla="*/ 2147483646 w 150"/>
              <a:gd name="T67" fmla="*/ 2147483646 h 120"/>
              <a:gd name="T68" fmla="*/ 2147483646 w 150"/>
              <a:gd name="T69" fmla="*/ 2147483646 h 120"/>
              <a:gd name="T70" fmla="*/ 2147483646 w 150"/>
              <a:gd name="T71" fmla="*/ 2147483646 h 120"/>
              <a:gd name="T72" fmla="*/ 2147483646 w 150"/>
              <a:gd name="T73" fmla="*/ 2147483646 h 120"/>
              <a:gd name="T74" fmla="*/ 2147483646 w 150"/>
              <a:gd name="T75" fmla="*/ 0 h 120"/>
              <a:gd name="T76" fmla="*/ 2147483646 w 150"/>
              <a:gd name="T77" fmla="*/ 0 h 12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50"/>
              <a:gd name="T118" fmla="*/ 0 h 120"/>
              <a:gd name="T119" fmla="*/ 150 w 150"/>
              <a:gd name="T120" fmla="*/ 120 h 12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50" h="120">
                <a:moveTo>
                  <a:pt x="114" y="0"/>
                </a:moveTo>
                <a:lnTo>
                  <a:pt x="126" y="0"/>
                </a:lnTo>
                <a:lnTo>
                  <a:pt x="150" y="30"/>
                </a:lnTo>
                <a:lnTo>
                  <a:pt x="138" y="36"/>
                </a:lnTo>
                <a:lnTo>
                  <a:pt x="120" y="36"/>
                </a:lnTo>
                <a:lnTo>
                  <a:pt x="78" y="54"/>
                </a:lnTo>
                <a:lnTo>
                  <a:pt x="78" y="60"/>
                </a:lnTo>
                <a:lnTo>
                  <a:pt x="78" y="66"/>
                </a:lnTo>
                <a:lnTo>
                  <a:pt x="90" y="72"/>
                </a:lnTo>
                <a:lnTo>
                  <a:pt x="90" y="78"/>
                </a:lnTo>
                <a:lnTo>
                  <a:pt x="90" y="84"/>
                </a:lnTo>
                <a:lnTo>
                  <a:pt x="60" y="90"/>
                </a:lnTo>
                <a:lnTo>
                  <a:pt x="48" y="84"/>
                </a:lnTo>
                <a:lnTo>
                  <a:pt x="18" y="114"/>
                </a:lnTo>
                <a:lnTo>
                  <a:pt x="0" y="120"/>
                </a:lnTo>
                <a:lnTo>
                  <a:pt x="6" y="102"/>
                </a:lnTo>
                <a:lnTo>
                  <a:pt x="6" y="96"/>
                </a:lnTo>
                <a:lnTo>
                  <a:pt x="0" y="90"/>
                </a:lnTo>
                <a:lnTo>
                  <a:pt x="0" y="84"/>
                </a:lnTo>
                <a:lnTo>
                  <a:pt x="6" y="84"/>
                </a:lnTo>
                <a:lnTo>
                  <a:pt x="12" y="84"/>
                </a:lnTo>
                <a:lnTo>
                  <a:pt x="24" y="72"/>
                </a:lnTo>
                <a:lnTo>
                  <a:pt x="30" y="72"/>
                </a:lnTo>
                <a:lnTo>
                  <a:pt x="36" y="72"/>
                </a:lnTo>
                <a:lnTo>
                  <a:pt x="48" y="54"/>
                </a:lnTo>
                <a:lnTo>
                  <a:pt x="78" y="42"/>
                </a:lnTo>
                <a:lnTo>
                  <a:pt x="84" y="36"/>
                </a:lnTo>
                <a:lnTo>
                  <a:pt x="90" y="30"/>
                </a:lnTo>
                <a:lnTo>
                  <a:pt x="96" y="24"/>
                </a:lnTo>
                <a:lnTo>
                  <a:pt x="102" y="12"/>
                </a:lnTo>
                <a:lnTo>
                  <a:pt x="108" y="6"/>
                </a:lnTo>
                <a:lnTo>
                  <a:pt x="1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25" name="Freeform 116"/>
          <p:cNvSpPr>
            <a:spLocks/>
          </p:cNvSpPr>
          <p:nvPr/>
        </p:nvSpPr>
        <p:spPr bwMode="auto">
          <a:xfrm>
            <a:off x="2324100" y="879475"/>
            <a:ext cx="238125" cy="190500"/>
          </a:xfrm>
          <a:custGeom>
            <a:avLst/>
            <a:gdLst>
              <a:gd name="T0" fmla="*/ 2147483646 w 150"/>
              <a:gd name="T1" fmla="*/ 0 h 120"/>
              <a:gd name="T2" fmla="*/ 2147483646 w 150"/>
              <a:gd name="T3" fmla="*/ 0 h 120"/>
              <a:gd name="T4" fmla="*/ 2147483646 w 150"/>
              <a:gd name="T5" fmla="*/ 2147483646 h 120"/>
              <a:gd name="T6" fmla="*/ 2147483646 w 150"/>
              <a:gd name="T7" fmla="*/ 2147483646 h 120"/>
              <a:gd name="T8" fmla="*/ 2147483646 w 150"/>
              <a:gd name="T9" fmla="*/ 2147483646 h 120"/>
              <a:gd name="T10" fmla="*/ 2147483646 w 150"/>
              <a:gd name="T11" fmla="*/ 2147483646 h 120"/>
              <a:gd name="T12" fmla="*/ 2147483646 w 150"/>
              <a:gd name="T13" fmla="*/ 2147483646 h 120"/>
              <a:gd name="T14" fmla="*/ 2147483646 w 150"/>
              <a:gd name="T15" fmla="*/ 2147483646 h 120"/>
              <a:gd name="T16" fmla="*/ 2147483646 w 150"/>
              <a:gd name="T17" fmla="*/ 2147483646 h 120"/>
              <a:gd name="T18" fmla="*/ 2147483646 w 150"/>
              <a:gd name="T19" fmla="*/ 2147483646 h 120"/>
              <a:gd name="T20" fmla="*/ 2147483646 w 150"/>
              <a:gd name="T21" fmla="*/ 2147483646 h 120"/>
              <a:gd name="T22" fmla="*/ 2147483646 w 150"/>
              <a:gd name="T23" fmla="*/ 2147483646 h 120"/>
              <a:gd name="T24" fmla="*/ 2147483646 w 150"/>
              <a:gd name="T25" fmla="*/ 2147483646 h 120"/>
              <a:gd name="T26" fmla="*/ 2147483646 w 150"/>
              <a:gd name="T27" fmla="*/ 2147483646 h 120"/>
              <a:gd name="T28" fmla="*/ 0 w 150"/>
              <a:gd name="T29" fmla="*/ 2147483646 h 120"/>
              <a:gd name="T30" fmla="*/ 2147483646 w 150"/>
              <a:gd name="T31" fmla="*/ 2147483646 h 120"/>
              <a:gd name="T32" fmla="*/ 2147483646 w 150"/>
              <a:gd name="T33" fmla="*/ 2147483646 h 120"/>
              <a:gd name="T34" fmla="*/ 2147483646 w 150"/>
              <a:gd name="T35" fmla="*/ 2147483646 h 120"/>
              <a:gd name="T36" fmla="*/ 0 w 150"/>
              <a:gd name="T37" fmla="*/ 2147483646 h 120"/>
              <a:gd name="T38" fmla="*/ 0 w 150"/>
              <a:gd name="T39" fmla="*/ 2147483646 h 120"/>
              <a:gd name="T40" fmla="*/ 2147483646 w 150"/>
              <a:gd name="T41" fmla="*/ 2147483646 h 120"/>
              <a:gd name="T42" fmla="*/ 2147483646 w 150"/>
              <a:gd name="T43" fmla="*/ 2147483646 h 120"/>
              <a:gd name="T44" fmla="*/ 2147483646 w 150"/>
              <a:gd name="T45" fmla="*/ 2147483646 h 120"/>
              <a:gd name="T46" fmla="*/ 2147483646 w 150"/>
              <a:gd name="T47" fmla="*/ 2147483646 h 120"/>
              <a:gd name="T48" fmla="*/ 2147483646 w 150"/>
              <a:gd name="T49" fmla="*/ 2147483646 h 120"/>
              <a:gd name="T50" fmla="*/ 2147483646 w 150"/>
              <a:gd name="T51" fmla="*/ 2147483646 h 120"/>
              <a:gd name="T52" fmla="*/ 2147483646 w 150"/>
              <a:gd name="T53" fmla="*/ 2147483646 h 120"/>
              <a:gd name="T54" fmla="*/ 2147483646 w 150"/>
              <a:gd name="T55" fmla="*/ 2147483646 h 120"/>
              <a:gd name="T56" fmla="*/ 2147483646 w 150"/>
              <a:gd name="T57" fmla="*/ 2147483646 h 120"/>
              <a:gd name="T58" fmla="*/ 2147483646 w 150"/>
              <a:gd name="T59" fmla="*/ 2147483646 h 120"/>
              <a:gd name="T60" fmla="*/ 2147483646 w 150"/>
              <a:gd name="T61" fmla="*/ 2147483646 h 120"/>
              <a:gd name="T62" fmla="*/ 2147483646 w 150"/>
              <a:gd name="T63" fmla="*/ 2147483646 h 120"/>
              <a:gd name="T64" fmla="*/ 2147483646 w 150"/>
              <a:gd name="T65" fmla="*/ 2147483646 h 120"/>
              <a:gd name="T66" fmla="*/ 2147483646 w 150"/>
              <a:gd name="T67" fmla="*/ 2147483646 h 120"/>
              <a:gd name="T68" fmla="*/ 2147483646 w 150"/>
              <a:gd name="T69" fmla="*/ 2147483646 h 120"/>
              <a:gd name="T70" fmla="*/ 2147483646 w 150"/>
              <a:gd name="T71" fmla="*/ 2147483646 h 120"/>
              <a:gd name="T72" fmla="*/ 2147483646 w 150"/>
              <a:gd name="T73" fmla="*/ 2147483646 h 120"/>
              <a:gd name="T74" fmla="*/ 2147483646 w 150"/>
              <a:gd name="T75" fmla="*/ 0 h 120"/>
              <a:gd name="T76" fmla="*/ 2147483646 w 150"/>
              <a:gd name="T77" fmla="*/ 0 h 12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50"/>
              <a:gd name="T118" fmla="*/ 0 h 120"/>
              <a:gd name="T119" fmla="*/ 150 w 150"/>
              <a:gd name="T120" fmla="*/ 120 h 12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50" h="120">
                <a:moveTo>
                  <a:pt x="114" y="0"/>
                </a:moveTo>
                <a:lnTo>
                  <a:pt x="126" y="0"/>
                </a:lnTo>
                <a:lnTo>
                  <a:pt x="150" y="30"/>
                </a:lnTo>
                <a:lnTo>
                  <a:pt x="138" y="36"/>
                </a:lnTo>
                <a:lnTo>
                  <a:pt x="120" y="36"/>
                </a:lnTo>
                <a:lnTo>
                  <a:pt x="78" y="54"/>
                </a:lnTo>
                <a:lnTo>
                  <a:pt x="78" y="60"/>
                </a:lnTo>
                <a:lnTo>
                  <a:pt x="78" y="66"/>
                </a:lnTo>
                <a:lnTo>
                  <a:pt x="90" y="72"/>
                </a:lnTo>
                <a:lnTo>
                  <a:pt x="90" y="78"/>
                </a:lnTo>
                <a:lnTo>
                  <a:pt x="90" y="84"/>
                </a:lnTo>
                <a:lnTo>
                  <a:pt x="60" y="90"/>
                </a:lnTo>
                <a:lnTo>
                  <a:pt x="48" y="84"/>
                </a:lnTo>
                <a:lnTo>
                  <a:pt x="18" y="114"/>
                </a:lnTo>
                <a:lnTo>
                  <a:pt x="0" y="120"/>
                </a:lnTo>
                <a:lnTo>
                  <a:pt x="6" y="102"/>
                </a:lnTo>
                <a:lnTo>
                  <a:pt x="6" y="96"/>
                </a:lnTo>
                <a:lnTo>
                  <a:pt x="0" y="90"/>
                </a:lnTo>
                <a:lnTo>
                  <a:pt x="0" y="84"/>
                </a:lnTo>
                <a:lnTo>
                  <a:pt x="6" y="84"/>
                </a:lnTo>
                <a:lnTo>
                  <a:pt x="12" y="84"/>
                </a:lnTo>
                <a:lnTo>
                  <a:pt x="24" y="72"/>
                </a:lnTo>
                <a:lnTo>
                  <a:pt x="30" y="72"/>
                </a:lnTo>
                <a:lnTo>
                  <a:pt x="36" y="72"/>
                </a:lnTo>
                <a:lnTo>
                  <a:pt x="48" y="54"/>
                </a:lnTo>
                <a:lnTo>
                  <a:pt x="78" y="42"/>
                </a:lnTo>
                <a:lnTo>
                  <a:pt x="84" y="36"/>
                </a:lnTo>
                <a:lnTo>
                  <a:pt x="90" y="30"/>
                </a:lnTo>
                <a:lnTo>
                  <a:pt x="96" y="24"/>
                </a:lnTo>
                <a:lnTo>
                  <a:pt x="102" y="12"/>
                </a:lnTo>
                <a:lnTo>
                  <a:pt x="108" y="6"/>
                </a:lnTo>
                <a:lnTo>
                  <a:pt x="114" y="0"/>
                </a:lnTo>
                <a:close/>
              </a:path>
            </a:pathLst>
          </a:custGeom>
          <a:noFill/>
          <a:ln w="1905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26" name="Freeform 118"/>
          <p:cNvSpPr>
            <a:spLocks/>
          </p:cNvSpPr>
          <p:nvPr/>
        </p:nvSpPr>
        <p:spPr bwMode="auto">
          <a:xfrm>
            <a:off x="2466975" y="736600"/>
            <a:ext cx="152400" cy="95250"/>
          </a:xfrm>
          <a:custGeom>
            <a:avLst/>
            <a:gdLst>
              <a:gd name="T0" fmla="*/ 2147483646 w 96"/>
              <a:gd name="T1" fmla="*/ 0 h 60"/>
              <a:gd name="T2" fmla="*/ 2147483646 w 96"/>
              <a:gd name="T3" fmla="*/ 0 h 60"/>
              <a:gd name="T4" fmla="*/ 2147483646 w 96"/>
              <a:gd name="T5" fmla="*/ 2147483646 h 60"/>
              <a:gd name="T6" fmla="*/ 2147483646 w 96"/>
              <a:gd name="T7" fmla="*/ 2147483646 h 60"/>
              <a:gd name="T8" fmla="*/ 2147483646 w 96"/>
              <a:gd name="T9" fmla="*/ 2147483646 h 60"/>
              <a:gd name="T10" fmla="*/ 2147483646 w 96"/>
              <a:gd name="T11" fmla="*/ 2147483646 h 60"/>
              <a:gd name="T12" fmla="*/ 2147483646 w 96"/>
              <a:gd name="T13" fmla="*/ 2147483646 h 60"/>
              <a:gd name="T14" fmla="*/ 2147483646 w 96"/>
              <a:gd name="T15" fmla="*/ 2147483646 h 60"/>
              <a:gd name="T16" fmla="*/ 2147483646 w 96"/>
              <a:gd name="T17" fmla="*/ 2147483646 h 60"/>
              <a:gd name="T18" fmla="*/ 2147483646 w 96"/>
              <a:gd name="T19" fmla="*/ 2147483646 h 60"/>
              <a:gd name="T20" fmla="*/ 2147483646 w 96"/>
              <a:gd name="T21" fmla="*/ 2147483646 h 60"/>
              <a:gd name="T22" fmla="*/ 2147483646 w 96"/>
              <a:gd name="T23" fmla="*/ 2147483646 h 60"/>
              <a:gd name="T24" fmla="*/ 2147483646 w 96"/>
              <a:gd name="T25" fmla="*/ 2147483646 h 60"/>
              <a:gd name="T26" fmla="*/ 2147483646 w 96"/>
              <a:gd name="T27" fmla="*/ 2147483646 h 60"/>
              <a:gd name="T28" fmla="*/ 2147483646 w 96"/>
              <a:gd name="T29" fmla="*/ 2147483646 h 60"/>
              <a:gd name="T30" fmla="*/ 2147483646 w 96"/>
              <a:gd name="T31" fmla="*/ 2147483646 h 60"/>
              <a:gd name="T32" fmla="*/ 2147483646 w 96"/>
              <a:gd name="T33" fmla="*/ 2147483646 h 60"/>
              <a:gd name="T34" fmla="*/ 2147483646 w 96"/>
              <a:gd name="T35" fmla="*/ 2147483646 h 60"/>
              <a:gd name="T36" fmla="*/ 2147483646 w 96"/>
              <a:gd name="T37" fmla="*/ 2147483646 h 60"/>
              <a:gd name="T38" fmla="*/ 2147483646 w 96"/>
              <a:gd name="T39" fmla="*/ 2147483646 h 60"/>
              <a:gd name="T40" fmla="*/ 2147483646 w 96"/>
              <a:gd name="T41" fmla="*/ 2147483646 h 60"/>
              <a:gd name="T42" fmla="*/ 2147483646 w 96"/>
              <a:gd name="T43" fmla="*/ 2147483646 h 60"/>
              <a:gd name="T44" fmla="*/ 0 w 96"/>
              <a:gd name="T45" fmla="*/ 2147483646 h 60"/>
              <a:gd name="T46" fmla="*/ 2147483646 w 96"/>
              <a:gd name="T47" fmla="*/ 2147483646 h 60"/>
              <a:gd name="T48" fmla="*/ 2147483646 w 96"/>
              <a:gd name="T49" fmla="*/ 0 h 60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6"/>
              <a:gd name="T76" fmla="*/ 0 h 60"/>
              <a:gd name="T77" fmla="*/ 96 w 96"/>
              <a:gd name="T78" fmla="*/ 60 h 60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6" h="60">
                <a:moveTo>
                  <a:pt x="84" y="0"/>
                </a:moveTo>
                <a:lnTo>
                  <a:pt x="90" y="0"/>
                </a:lnTo>
                <a:lnTo>
                  <a:pt x="96" y="6"/>
                </a:lnTo>
                <a:lnTo>
                  <a:pt x="96" y="12"/>
                </a:lnTo>
                <a:lnTo>
                  <a:pt x="96" y="18"/>
                </a:lnTo>
                <a:lnTo>
                  <a:pt x="90" y="24"/>
                </a:lnTo>
                <a:lnTo>
                  <a:pt x="84" y="36"/>
                </a:lnTo>
                <a:lnTo>
                  <a:pt x="78" y="36"/>
                </a:lnTo>
                <a:lnTo>
                  <a:pt x="72" y="36"/>
                </a:lnTo>
                <a:lnTo>
                  <a:pt x="72" y="42"/>
                </a:lnTo>
                <a:lnTo>
                  <a:pt x="72" y="48"/>
                </a:lnTo>
                <a:lnTo>
                  <a:pt x="72" y="54"/>
                </a:lnTo>
                <a:lnTo>
                  <a:pt x="78" y="60"/>
                </a:lnTo>
                <a:lnTo>
                  <a:pt x="72" y="60"/>
                </a:lnTo>
                <a:lnTo>
                  <a:pt x="72" y="54"/>
                </a:lnTo>
                <a:lnTo>
                  <a:pt x="66" y="54"/>
                </a:lnTo>
                <a:lnTo>
                  <a:pt x="66" y="48"/>
                </a:lnTo>
                <a:lnTo>
                  <a:pt x="60" y="42"/>
                </a:lnTo>
                <a:lnTo>
                  <a:pt x="12" y="60"/>
                </a:lnTo>
                <a:lnTo>
                  <a:pt x="0" y="48"/>
                </a:lnTo>
                <a:lnTo>
                  <a:pt x="12" y="24"/>
                </a:lnTo>
                <a:lnTo>
                  <a:pt x="8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27" name="Freeform 119"/>
          <p:cNvSpPr>
            <a:spLocks/>
          </p:cNvSpPr>
          <p:nvPr/>
        </p:nvSpPr>
        <p:spPr bwMode="auto">
          <a:xfrm>
            <a:off x="2466975" y="736600"/>
            <a:ext cx="152400" cy="95250"/>
          </a:xfrm>
          <a:custGeom>
            <a:avLst/>
            <a:gdLst>
              <a:gd name="T0" fmla="*/ 2147483646 w 96"/>
              <a:gd name="T1" fmla="*/ 0 h 60"/>
              <a:gd name="T2" fmla="*/ 2147483646 w 96"/>
              <a:gd name="T3" fmla="*/ 0 h 60"/>
              <a:gd name="T4" fmla="*/ 2147483646 w 96"/>
              <a:gd name="T5" fmla="*/ 2147483646 h 60"/>
              <a:gd name="T6" fmla="*/ 2147483646 w 96"/>
              <a:gd name="T7" fmla="*/ 2147483646 h 60"/>
              <a:gd name="T8" fmla="*/ 2147483646 w 96"/>
              <a:gd name="T9" fmla="*/ 2147483646 h 60"/>
              <a:gd name="T10" fmla="*/ 2147483646 w 96"/>
              <a:gd name="T11" fmla="*/ 2147483646 h 60"/>
              <a:gd name="T12" fmla="*/ 2147483646 w 96"/>
              <a:gd name="T13" fmla="*/ 2147483646 h 60"/>
              <a:gd name="T14" fmla="*/ 2147483646 w 96"/>
              <a:gd name="T15" fmla="*/ 2147483646 h 60"/>
              <a:gd name="T16" fmla="*/ 2147483646 w 96"/>
              <a:gd name="T17" fmla="*/ 2147483646 h 60"/>
              <a:gd name="T18" fmla="*/ 2147483646 w 96"/>
              <a:gd name="T19" fmla="*/ 2147483646 h 60"/>
              <a:gd name="T20" fmla="*/ 2147483646 w 96"/>
              <a:gd name="T21" fmla="*/ 2147483646 h 60"/>
              <a:gd name="T22" fmla="*/ 2147483646 w 96"/>
              <a:gd name="T23" fmla="*/ 2147483646 h 60"/>
              <a:gd name="T24" fmla="*/ 2147483646 w 96"/>
              <a:gd name="T25" fmla="*/ 2147483646 h 60"/>
              <a:gd name="T26" fmla="*/ 2147483646 w 96"/>
              <a:gd name="T27" fmla="*/ 2147483646 h 60"/>
              <a:gd name="T28" fmla="*/ 2147483646 w 96"/>
              <a:gd name="T29" fmla="*/ 2147483646 h 60"/>
              <a:gd name="T30" fmla="*/ 2147483646 w 96"/>
              <a:gd name="T31" fmla="*/ 2147483646 h 60"/>
              <a:gd name="T32" fmla="*/ 2147483646 w 96"/>
              <a:gd name="T33" fmla="*/ 2147483646 h 60"/>
              <a:gd name="T34" fmla="*/ 2147483646 w 96"/>
              <a:gd name="T35" fmla="*/ 2147483646 h 60"/>
              <a:gd name="T36" fmla="*/ 2147483646 w 96"/>
              <a:gd name="T37" fmla="*/ 2147483646 h 60"/>
              <a:gd name="T38" fmla="*/ 2147483646 w 96"/>
              <a:gd name="T39" fmla="*/ 2147483646 h 60"/>
              <a:gd name="T40" fmla="*/ 2147483646 w 96"/>
              <a:gd name="T41" fmla="*/ 2147483646 h 60"/>
              <a:gd name="T42" fmla="*/ 2147483646 w 96"/>
              <a:gd name="T43" fmla="*/ 2147483646 h 60"/>
              <a:gd name="T44" fmla="*/ 0 w 96"/>
              <a:gd name="T45" fmla="*/ 2147483646 h 60"/>
              <a:gd name="T46" fmla="*/ 2147483646 w 96"/>
              <a:gd name="T47" fmla="*/ 2147483646 h 60"/>
              <a:gd name="T48" fmla="*/ 2147483646 w 96"/>
              <a:gd name="T49" fmla="*/ 0 h 60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6"/>
              <a:gd name="T76" fmla="*/ 0 h 60"/>
              <a:gd name="T77" fmla="*/ 96 w 96"/>
              <a:gd name="T78" fmla="*/ 60 h 60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6" h="60">
                <a:moveTo>
                  <a:pt x="84" y="0"/>
                </a:moveTo>
                <a:lnTo>
                  <a:pt x="90" y="0"/>
                </a:lnTo>
                <a:lnTo>
                  <a:pt x="96" y="6"/>
                </a:lnTo>
                <a:lnTo>
                  <a:pt x="96" y="12"/>
                </a:lnTo>
                <a:lnTo>
                  <a:pt x="96" y="18"/>
                </a:lnTo>
                <a:lnTo>
                  <a:pt x="90" y="24"/>
                </a:lnTo>
                <a:lnTo>
                  <a:pt x="84" y="36"/>
                </a:lnTo>
                <a:lnTo>
                  <a:pt x="78" y="36"/>
                </a:lnTo>
                <a:lnTo>
                  <a:pt x="72" y="36"/>
                </a:lnTo>
                <a:lnTo>
                  <a:pt x="72" y="42"/>
                </a:lnTo>
                <a:lnTo>
                  <a:pt x="72" y="48"/>
                </a:lnTo>
                <a:lnTo>
                  <a:pt x="72" y="54"/>
                </a:lnTo>
                <a:lnTo>
                  <a:pt x="78" y="60"/>
                </a:lnTo>
                <a:lnTo>
                  <a:pt x="72" y="60"/>
                </a:lnTo>
                <a:lnTo>
                  <a:pt x="72" y="54"/>
                </a:lnTo>
                <a:lnTo>
                  <a:pt x="66" y="54"/>
                </a:lnTo>
                <a:lnTo>
                  <a:pt x="66" y="48"/>
                </a:lnTo>
                <a:lnTo>
                  <a:pt x="60" y="42"/>
                </a:lnTo>
                <a:lnTo>
                  <a:pt x="12" y="60"/>
                </a:lnTo>
                <a:lnTo>
                  <a:pt x="0" y="48"/>
                </a:lnTo>
                <a:lnTo>
                  <a:pt x="12" y="24"/>
                </a:lnTo>
                <a:lnTo>
                  <a:pt x="84" y="0"/>
                </a:lnTo>
                <a:close/>
              </a:path>
            </a:pathLst>
          </a:custGeom>
          <a:noFill/>
          <a:ln w="1905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28" name="Freeform 121"/>
          <p:cNvSpPr>
            <a:spLocks/>
          </p:cNvSpPr>
          <p:nvPr/>
        </p:nvSpPr>
        <p:spPr bwMode="auto">
          <a:xfrm>
            <a:off x="2667000" y="574675"/>
            <a:ext cx="76200" cy="123825"/>
          </a:xfrm>
          <a:custGeom>
            <a:avLst/>
            <a:gdLst>
              <a:gd name="T0" fmla="*/ 2147483646 w 48"/>
              <a:gd name="T1" fmla="*/ 0 h 78"/>
              <a:gd name="T2" fmla="*/ 2147483646 w 48"/>
              <a:gd name="T3" fmla="*/ 2147483646 h 78"/>
              <a:gd name="T4" fmla="*/ 2147483646 w 48"/>
              <a:gd name="T5" fmla="*/ 0 h 78"/>
              <a:gd name="T6" fmla="*/ 2147483646 w 48"/>
              <a:gd name="T7" fmla="*/ 2147483646 h 78"/>
              <a:gd name="T8" fmla="*/ 2147483646 w 48"/>
              <a:gd name="T9" fmla="*/ 2147483646 h 78"/>
              <a:gd name="T10" fmla="*/ 2147483646 w 48"/>
              <a:gd name="T11" fmla="*/ 2147483646 h 78"/>
              <a:gd name="T12" fmla="*/ 2147483646 w 48"/>
              <a:gd name="T13" fmla="*/ 2147483646 h 78"/>
              <a:gd name="T14" fmla="*/ 2147483646 w 48"/>
              <a:gd name="T15" fmla="*/ 2147483646 h 78"/>
              <a:gd name="T16" fmla="*/ 2147483646 w 48"/>
              <a:gd name="T17" fmla="*/ 2147483646 h 78"/>
              <a:gd name="T18" fmla="*/ 2147483646 w 48"/>
              <a:gd name="T19" fmla="*/ 2147483646 h 78"/>
              <a:gd name="T20" fmla="*/ 2147483646 w 48"/>
              <a:gd name="T21" fmla="*/ 2147483646 h 78"/>
              <a:gd name="T22" fmla="*/ 2147483646 w 48"/>
              <a:gd name="T23" fmla="*/ 2147483646 h 78"/>
              <a:gd name="T24" fmla="*/ 2147483646 w 48"/>
              <a:gd name="T25" fmla="*/ 2147483646 h 78"/>
              <a:gd name="T26" fmla="*/ 2147483646 w 48"/>
              <a:gd name="T27" fmla="*/ 2147483646 h 78"/>
              <a:gd name="T28" fmla="*/ 0 w 48"/>
              <a:gd name="T29" fmla="*/ 2147483646 h 78"/>
              <a:gd name="T30" fmla="*/ 2147483646 w 48"/>
              <a:gd name="T31" fmla="*/ 2147483646 h 78"/>
              <a:gd name="T32" fmla="*/ 2147483646 w 48"/>
              <a:gd name="T33" fmla="*/ 2147483646 h 78"/>
              <a:gd name="T34" fmla="*/ 2147483646 w 48"/>
              <a:gd name="T35" fmla="*/ 0 h 78"/>
              <a:gd name="T36" fmla="*/ 2147483646 w 48"/>
              <a:gd name="T37" fmla="*/ 0 h 78"/>
              <a:gd name="T38" fmla="*/ 2147483646 w 48"/>
              <a:gd name="T39" fmla="*/ 0 h 7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78"/>
              <a:gd name="T62" fmla="*/ 48 w 48"/>
              <a:gd name="T63" fmla="*/ 78 h 7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78">
                <a:moveTo>
                  <a:pt x="30" y="0"/>
                </a:moveTo>
                <a:lnTo>
                  <a:pt x="36" y="6"/>
                </a:lnTo>
                <a:lnTo>
                  <a:pt x="48" y="0"/>
                </a:lnTo>
                <a:lnTo>
                  <a:pt x="48" y="18"/>
                </a:lnTo>
                <a:lnTo>
                  <a:pt x="42" y="42"/>
                </a:lnTo>
                <a:lnTo>
                  <a:pt x="42" y="48"/>
                </a:lnTo>
                <a:lnTo>
                  <a:pt x="42" y="54"/>
                </a:lnTo>
                <a:lnTo>
                  <a:pt x="36" y="54"/>
                </a:lnTo>
                <a:lnTo>
                  <a:pt x="36" y="60"/>
                </a:lnTo>
                <a:lnTo>
                  <a:pt x="30" y="66"/>
                </a:lnTo>
                <a:lnTo>
                  <a:pt x="24" y="72"/>
                </a:lnTo>
                <a:lnTo>
                  <a:pt x="18" y="78"/>
                </a:lnTo>
                <a:lnTo>
                  <a:pt x="0" y="78"/>
                </a:lnTo>
                <a:lnTo>
                  <a:pt x="12" y="12"/>
                </a:lnTo>
                <a:lnTo>
                  <a:pt x="18" y="6"/>
                </a:lnTo>
                <a:lnTo>
                  <a:pt x="24" y="0"/>
                </a:lnTo>
                <a:lnTo>
                  <a:pt x="3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29" name="Freeform 122"/>
          <p:cNvSpPr>
            <a:spLocks/>
          </p:cNvSpPr>
          <p:nvPr/>
        </p:nvSpPr>
        <p:spPr bwMode="auto">
          <a:xfrm>
            <a:off x="2667000" y="574675"/>
            <a:ext cx="76200" cy="123825"/>
          </a:xfrm>
          <a:custGeom>
            <a:avLst/>
            <a:gdLst>
              <a:gd name="T0" fmla="*/ 2147483646 w 48"/>
              <a:gd name="T1" fmla="*/ 0 h 78"/>
              <a:gd name="T2" fmla="*/ 2147483646 w 48"/>
              <a:gd name="T3" fmla="*/ 2147483646 h 78"/>
              <a:gd name="T4" fmla="*/ 2147483646 w 48"/>
              <a:gd name="T5" fmla="*/ 0 h 78"/>
              <a:gd name="T6" fmla="*/ 2147483646 w 48"/>
              <a:gd name="T7" fmla="*/ 2147483646 h 78"/>
              <a:gd name="T8" fmla="*/ 2147483646 w 48"/>
              <a:gd name="T9" fmla="*/ 2147483646 h 78"/>
              <a:gd name="T10" fmla="*/ 2147483646 w 48"/>
              <a:gd name="T11" fmla="*/ 2147483646 h 78"/>
              <a:gd name="T12" fmla="*/ 2147483646 w 48"/>
              <a:gd name="T13" fmla="*/ 2147483646 h 78"/>
              <a:gd name="T14" fmla="*/ 2147483646 w 48"/>
              <a:gd name="T15" fmla="*/ 2147483646 h 78"/>
              <a:gd name="T16" fmla="*/ 2147483646 w 48"/>
              <a:gd name="T17" fmla="*/ 2147483646 h 78"/>
              <a:gd name="T18" fmla="*/ 2147483646 w 48"/>
              <a:gd name="T19" fmla="*/ 2147483646 h 78"/>
              <a:gd name="T20" fmla="*/ 2147483646 w 48"/>
              <a:gd name="T21" fmla="*/ 2147483646 h 78"/>
              <a:gd name="T22" fmla="*/ 2147483646 w 48"/>
              <a:gd name="T23" fmla="*/ 2147483646 h 78"/>
              <a:gd name="T24" fmla="*/ 2147483646 w 48"/>
              <a:gd name="T25" fmla="*/ 2147483646 h 78"/>
              <a:gd name="T26" fmla="*/ 2147483646 w 48"/>
              <a:gd name="T27" fmla="*/ 2147483646 h 78"/>
              <a:gd name="T28" fmla="*/ 0 w 48"/>
              <a:gd name="T29" fmla="*/ 2147483646 h 78"/>
              <a:gd name="T30" fmla="*/ 2147483646 w 48"/>
              <a:gd name="T31" fmla="*/ 2147483646 h 78"/>
              <a:gd name="T32" fmla="*/ 2147483646 w 48"/>
              <a:gd name="T33" fmla="*/ 2147483646 h 78"/>
              <a:gd name="T34" fmla="*/ 2147483646 w 48"/>
              <a:gd name="T35" fmla="*/ 0 h 78"/>
              <a:gd name="T36" fmla="*/ 2147483646 w 48"/>
              <a:gd name="T37" fmla="*/ 0 h 78"/>
              <a:gd name="T38" fmla="*/ 2147483646 w 48"/>
              <a:gd name="T39" fmla="*/ 0 h 7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78"/>
              <a:gd name="T62" fmla="*/ 48 w 48"/>
              <a:gd name="T63" fmla="*/ 78 h 7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78">
                <a:moveTo>
                  <a:pt x="30" y="0"/>
                </a:moveTo>
                <a:lnTo>
                  <a:pt x="36" y="6"/>
                </a:lnTo>
                <a:lnTo>
                  <a:pt x="48" y="0"/>
                </a:lnTo>
                <a:lnTo>
                  <a:pt x="48" y="18"/>
                </a:lnTo>
                <a:lnTo>
                  <a:pt x="42" y="42"/>
                </a:lnTo>
                <a:lnTo>
                  <a:pt x="42" y="48"/>
                </a:lnTo>
                <a:lnTo>
                  <a:pt x="42" y="54"/>
                </a:lnTo>
                <a:lnTo>
                  <a:pt x="36" y="54"/>
                </a:lnTo>
                <a:lnTo>
                  <a:pt x="36" y="60"/>
                </a:lnTo>
                <a:lnTo>
                  <a:pt x="30" y="66"/>
                </a:lnTo>
                <a:lnTo>
                  <a:pt x="24" y="72"/>
                </a:lnTo>
                <a:lnTo>
                  <a:pt x="18" y="78"/>
                </a:lnTo>
                <a:lnTo>
                  <a:pt x="0" y="78"/>
                </a:lnTo>
                <a:lnTo>
                  <a:pt x="12" y="12"/>
                </a:lnTo>
                <a:lnTo>
                  <a:pt x="18" y="6"/>
                </a:lnTo>
                <a:lnTo>
                  <a:pt x="24" y="0"/>
                </a:lnTo>
                <a:lnTo>
                  <a:pt x="30" y="0"/>
                </a:lnTo>
                <a:close/>
              </a:path>
            </a:pathLst>
          </a:custGeom>
          <a:noFill/>
          <a:ln w="1905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0" name="Freeform 124"/>
          <p:cNvSpPr>
            <a:spLocks/>
          </p:cNvSpPr>
          <p:nvPr/>
        </p:nvSpPr>
        <p:spPr bwMode="auto">
          <a:xfrm>
            <a:off x="2352675" y="746125"/>
            <a:ext cx="76200" cy="76200"/>
          </a:xfrm>
          <a:custGeom>
            <a:avLst/>
            <a:gdLst>
              <a:gd name="T0" fmla="*/ 2147483646 w 48"/>
              <a:gd name="T1" fmla="*/ 0 h 48"/>
              <a:gd name="T2" fmla="*/ 2147483646 w 48"/>
              <a:gd name="T3" fmla="*/ 2147483646 h 48"/>
              <a:gd name="T4" fmla="*/ 2147483646 w 48"/>
              <a:gd name="T5" fmla="*/ 2147483646 h 48"/>
              <a:gd name="T6" fmla="*/ 2147483646 w 48"/>
              <a:gd name="T7" fmla="*/ 2147483646 h 48"/>
              <a:gd name="T8" fmla="*/ 2147483646 w 48"/>
              <a:gd name="T9" fmla="*/ 2147483646 h 48"/>
              <a:gd name="T10" fmla="*/ 2147483646 w 48"/>
              <a:gd name="T11" fmla="*/ 2147483646 h 48"/>
              <a:gd name="T12" fmla="*/ 2147483646 w 48"/>
              <a:gd name="T13" fmla="*/ 2147483646 h 48"/>
              <a:gd name="T14" fmla="*/ 2147483646 w 48"/>
              <a:gd name="T15" fmla="*/ 2147483646 h 48"/>
              <a:gd name="T16" fmla="*/ 2147483646 w 48"/>
              <a:gd name="T17" fmla="*/ 2147483646 h 48"/>
              <a:gd name="T18" fmla="*/ 2147483646 w 48"/>
              <a:gd name="T19" fmla="*/ 2147483646 h 48"/>
              <a:gd name="T20" fmla="*/ 2147483646 w 48"/>
              <a:gd name="T21" fmla="*/ 2147483646 h 48"/>
              <a:gd name="T22" fmla="*/ 2147483646 w 48"/>
              <a:gd name="T23" fmla="*/ 2147483646 h 48"/>
              <a:gd name="T24" fmla="*/ 2147483646 w 48"/>
              <a:gd name="T25" fmla="*/ 2147483646 h 48"/>
              <a:gd name="T26" fmla="*/ 2147483646 w 48"/>
              <a:gd name="T27" fmla="*/ 2147483646 h 48"/>
              <a:gd name="T28" fmla="*/ 0 w 48"/>
              <a:gd name="T29" fmla="*/ 2147483646 h 48"/>
              <a:gd name="T30" fmla="*/ 2147483646 w 48"/>
              <a:gd name="T31" fmla="*/ 0 h 4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8"/>
              <a:gd name="T49" fmla="*/ 0 h 48"/>
              <a:gd name="T50" fmla="*/ 48 w 48"/>
              <a:gd name="T51" fmla="*/ 48 h 4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8" h="48">
                <a:moveTo>
                  <a:pt x="18" y="0"/>
                </a:moveTo>
                <a:lnTo>
                  <a:pt x="24" y="6"/>
                </a:lnTo>
                <a:lnTo>
                  <a:pt x="36" y="6"/>
                </a:lnTo>
                <a:lnTo>
                  <a:pt x="48" y="30"/>
                </a:lnTo>
                <a:lnTo>
                  <a:pt x="48" y="36"/>
                </a:lnTo>
                <a:lnTo>
                  <a:pt x="48" y="42"/>
                </a:lnTo>
                <a:lnTo>
                  <a:pt x="36" y="48"/>
                </a:lnTo>
                <a:lnTo>
                  <a:pt x="24" y="48"/>
                </a:lnTo>
                <a:lnTo>
                  <a:pt x="6" y="30"/>
                </a:lnTo>
                <a:lnTo>
                  <a:pt x="6" y="24"/>
                </a:lnTo>
                <a:lnTo>
                  <a:pt x="0" y="1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1" name="Freeform 125"/>
          <p:cNvSpPr>
            <a:spLocks/>
          </p:cNvSpPr>
          <p:nvPr/>
        </p:nvSpPr>
        <p:spPr bwMode="auto">
          <a:xfrm>
            <a:off x="2352675" y="746125"/>
            <a:ext cx="76200" cy="76200"/>
          </a:xfrm>
          <a:custGeom>
            <a:avLst/>
            <a:gdLst>
              <a:gd name="T0" fmla="*/ 2147483646 w 48"/>
              <a:gd name="T1" fmla="*/ 0 h 48"/>
              <a:gd name="T2" fmla="*/ 2147483646 w 48"/>
              <a:gd name="T3" fmla="*/ 2147483646 h 48"/>
              <a:gd name="T4" fmla="*/ 2147483646 w 48"/>
              <a:gd name="T5" fmla="*/ 2147483646 h 48"/>
              <a:gd name="T6" fmla="*/ 2147483646 w 48"/>
              <a:gd name="T7" fmla="*/ 2147483646 h 48"/>
              <a:gd name="T8" fmla="*/ 2147483646 w 48"/>
              <a:gd name="T9" fmla="*/ 2147483646 h 48"/>
              <a:gd name="T10" fmla="*/ 2147483646 w 48"/>
              <a:gd name="T11" fmla="*/ 2147483646 h 48"/>
              <a:gd name="T12" fmla="*/ 2147483646 w 48"/>
              <a:gd name="T13" fmla="*/ 2147483646 h 48"/>
              <a:gd name="T14" fmla="*/ 2147483646 w 48"/>
              <a:gd name="T15" fmla="*/ 2147483646 h 48"/>
              <a:gd name="T16" fmla="*/ 2147483646 w 48"/>
              <a:gd name="T17" fmla="*/ 2147483646 h 48"/>
              <a:gd name="T18" fmla="*/ 2147483646 w 48"/>
              <a:gd name="T19" fmla="*/ 2147483646 h 48"/>
              <a:gd name="T20" fmla="*/ 2147483646 w 48"/>
              <a:gd name="T21" fmla="*/ 2147483646 h 48"/>
              <a:gd name="T22" fmla="*/ 2147483646 w 48"/>
              <a:gd name="T23" fmla="*/ 2147483646 h 48"/>
              <a:gd name="T24" fmla="*/ 2147483646 w 48"/>
              <a:gd name="T25" fmla="*/ 2147483646 h 48"/>
              <a:gd name="T26" fmla="*/ 2147483646 w 48"/>
              <a:gd name="T27" fmla="*/ 2147483646 h 48"/>
              <a:gd name="T28" fmla="*/ 0 w 48"/>
              <a:gd name="T29" fmla="*/ 2147483646 h 48"/>
              <a:gd name="T30" fmla="*/ 2147483646 w 48"/>
              <a:gd name="T31" fmla="*/ 0 h 4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8"/>
              <a:gd name="T49" fmla="*/ 0 h 48"/>
              <a:gd name="T50" fmla="*/ 48 w 48"/>
              <a:gd name="T51" fmla="*/ 48 h 4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8" h="48">
                <a:moveTo>
                  <a:pt x="18" y="0"/>
                </a:moveTo>
                <a:lnTo>
                  <a:pt x="24" y="6"/>
                </a:lnTo>
                <a:lnTo>
                  <a:pt x="36" y="6"/>
                </a:lnTo>
                <a:lnTo>
                  <a:pt x="48" y="30"/>
                </a:lnTo>
                <a:lnTo>
                  <a:pt x="48" y="36"/>
                </a:lnTo>
                <a:lnTo>
                  <a:pt x="48" y="42"/>
                </a:lnTo>
                <a:lnTo>
                  <a:pt x="36" y="48"/>
                </a:lnTo>
                <a:lnTo>
                  <a:pt x="24" y="48"/>
                </a:lnTo>
                <a:lnTo>
                  <a:pt x="6" y="30"/>
                </a:lnTo>
                <a:lnTo>
                  <a:pt x="6" y="24"/>
                </a:lnTo>
                <a:lnTo>
                  <a:pt x="0" y="18"/>
                </a:lnTo>
                <a:lnTo>
                  <a:pt x="18" y="0"/>
                </a:lnTo>
                <a:close/>
              </a:path>
            </a:pathLst>
          </a:custGeom>
          <a:noFill/>
          <a:ln w="1905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2" name="Freeform 127"/>
          <p:cNvSpPr>
            <a:spLocks/>
          </p:cNvSpPr>
          <p:nvPr/>
        </p:nvSpPr>
        <p:spPr bwMode="auto">
          <a:xfrm>
            <a:off x="4897438" y="4870450"/>
            <a:ext cx="409575" cy="533400"/>
          </a:xfrm>
          <a:custGeom>
            <a:avLst/>
            <a:gdLst>
              <a:gd name="T0" fmla="*/ 2147483646 w 258"/>
              <a:gd name="T1" fmla="*/ 2147483646 h 336"/>
              <a:gd name="T2" fmla="*/ 2147483646 w 258"/>
              <a:gd name="T3" fmla="*/ 2147483646 h 336"/>
              <a:gd name="T4" fmla="*/ 2147483646 w 258"/>
              <a:gd name="T5" fmla="*/ 2147483646 h 336"/>
              <a:gd name="T6" fmla="*/ 2147483646 w 258"/>
              <a:gd name="T7" fmla="*/ 2147483646 h 336"/>
              <a:gd name="T8" fmla="*/ 0 w 258"/>
              <a:gd name="T9" fmla="*/ 0 h 336"/>
              <a:gd name="T10" fmla="*/ 2147483646 w 258"/>
              <a:gd name="T11" fmla="*/ 0 h 336"/>
              <a:gd name="T12" fmla="*/ 2147483646 w 258"/>
              <a:gd name="T13" fmla="*/ 0 h 336"/>
              <a:gd name="T14" fmla="*/ 2147483646 w 258"/>
              <a:gd name="T15" fmla="*/ 2147483646 h 3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8"/>
              <a:gd name="T25" fmla="*/ 0 h 336"/>
              <a:gd name="T26" fmla="*/ 258 w 258"/>
              <a:gd name="T27" fmla="*/ 336 h 3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8" h="336">
                <a:moveTo>
                  <a:pt x="258" y="336"/>
                </a:moveTo>
                <a:lnTo>
                  <a:pt x="174" y="336"/>
                </a:lnTo>
                <a:lnTo>
                  <a:pt x="174" y="294"/>
                </a:lnTo>
                <a:lnTo>
                  <a:pt x="6" y="294"/>
                </a:lnTo>
                <a:lnTo>
                  <a:pt x="0" y="0"/>
                </a:lnTo>
                <a:lnTo>
                  <a:pt x="150" y="0"/>
                </a:lnTo>
                <a:lnTo>
                  <a:pt x="252" y="0"/>
                </a:lnTo>
                <a:lnTo>
                  <a:pt x="258" y="3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3" name="Freeform 128"/>
          <p:cNvSpPr>
            <a:spLocks/>
          </p:cNvSpPr>
          <p:nvPr/>
        </p:nvSpPr>
        <p:spPr bwMode="auto">
          <a:xfrm>
            <a:off x="4897438" y="4870450"/>
            <a:ext cx="409575" cy="533400"/>
          </a:xfrm>
          <a:custGeom>
            <a:avLst/>
            <a:gdLst>
              <a:gd name="T0" fmla="*/ 2147483646 w 258"/>
              <a:gd name="T1" fmla="*/ 2147483646 h 336"/>
              <a:gd name="T2" fmla="*/ 2147483646 w 258"/>
              <a:gd name="T3" fmla="*/ 2147483646 h 336"/>
              <a:gd name="T4" fmla="*/ 2147483646 w 258"/>
              <a:gd name="T5" fmla="*/ 2147483646 h 336"/>
              <a:gd name="T6" fmla="*/ 2147483646 w 258"/>
              <a:gd name="T7" fmla="*/ 2147483646 h 336"/>
              <a:gd name="T8" fmla="*/ 0 w 258"/>
              <a:gd name="T9" fmla="*/ 0 h 336"/>
              <a:gd name="T10" fmla="*/ 2147483646 w 258"/>
              <a:gd name="T11" fmla="*/ 0 h 336"/>
              <a:gd name="T12" fmla="*/ 2147483646 w 258"/>
              <a:gd name="T13" fmla="*/ 0 h 336"/>
              <a:gd name="T14" fmla="*/ 2147483646 w 258"/>
              <a:gd name="T15" fmla="*/ 2147483646 h 3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8"/>
              <a:gd name="T25" fmla="*/ 0 h 336"/>
              <a:gd name="T26" fmla="*/ 258 w 258"/>
              <a:gd name="T27" fmla="*/ 336 h 3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8" h="336">
                <a:moveTo>
                  <a:pt x="258" y="336"/>
                </a:moveTo>
                <a:lnTo>
                  <a:pt x="174" y="336"/>
                </a:lnTo>
                <a:lnTo>
                  <a:pt x="174" y="294"/>
                </a:lnTo>
                <a:lnTo>
                  <a:pt x="6" y="294"/>
                </a:lnTo>
                <a:lnTo>
                  <a:pt x="0" y="0"/>
                </a:lnTo>
                <a:lnTo>
                  <a:pt x="150" y="0"/>
                </a:lnTo>
                <a:lnTo>
                  <a:pt x="252" y="0"/>
                </a:lnTo>
                <a:lnTo>
                  <a:pt x="258" y="336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34" name="Freeform 130"/>
          <p:cNvSpPr>
            <a:spLocks/>
          </p:cNvSpPr>
          <p:nvPr/>
        </p:nvSpPr>
        <p:spPr bwMode="auto">
          <a:xfrm>
            <a:off x="4259263" y="6472238"/>
            <a:ext cx="523875" cy="542925"/>
          </a:xfrm>
          <a:custGeom>
            <a:avLst/>
            <a:gdLst>
              <a:gd name="T0" fmla="*/ 2147483646 w 330"/>
              <a:gd name="T1" fmla="*/ 2147483646 h 342"/>
              <a:gd name="T2" fmla="*/ 2147483646 w 330"/>
              <a:gd name="T3" fmla="*/ 2147483646 h 342"/>
              <a:gd name="T4" fmla="*/ 0 w 330"/>
              <a:gd name="T5" fmla="*/ 2147483646 h 342"/>
              <a:gd name="T6" fmla="*/ 0 w 330"/>
              <a:gd name="T7" fmla="*/ 2147483646 h 342"/>
              <a:gd name="T8" fmla="*/ 2147483646 w 330"/>
              <a:gd name="T9" fmla="*/ 0 h 342"/>
              <a:gd name="T10" fmla="*/ 2147483646 w 330"/>
              <a:gd name="T11" fmla="*/ 2147483646 h 34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30"/>
              <a:gd name="T19" fmla="*/ 0 h 342"/>
              <a:gd name="T20" fmla="*/ 330 w 330"/>
              <a:gd name="T21" fmla="*/ 342 h 34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30" h="342">
                <a:moveTo>
                  <a:pt x="330" y="336"/>
                </a:moveTo>
                <a:lnTo>
                  <a:pt x="168" y="342"/>
                </a:lnTo>
                <a:lnTo>
                  <a:pt x="0" y="336"/>
                </a:lnTo>
                <a:lnTo>
                  <a:pt x="0" y="6"/>
                </a:lnTo>
                <a:lnTo>
                  <a:pt x="330" y="0"/>
                </a:lnTo>
                <a:lnTo>
                  <a:pt x="330" y="336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5" name="Freeform 131"/>
          <p:cNvSpPr>
            <a:spLocks/>
          </p:cNvSpPr>
          <p:nvPr/>
        </p:nvSpPr>
        <p:spPr bwMode="auto">
          <a:xfrm>
            <a:off x="4259263" y="6472238"/>
            <a:ext cx="523875" cy="542925"/>
          </a:xfrm>
          <a:custGeom>
            <a:avLst/>
            <a:gdLst>
              <a:gd name="T0" fmla="*/ 2147483646 w 330"/>
              <a:gd name="T1" fmla="*/ 2147483646 h 342"/>
              <a:gd name="T2" fmla="*/ 2147483646 w 330"/>
              <a:gd name="T3" fmla="*/ 2147483646 h 342"/>
              <a:gd name="T4" fmla="*/ 0 w 330"/>
              <a:gd name="T5" fmla="*/ 2147483646 h 342"/>
              <a:gd name="T6" fmla="*/ 0 w 330"/>
              <a:gd name="T7" fmla="*/ 2147483646 h 342"/>
              <a:gd name="T8" fmla="*/ 2147483646 w 330"/>
              <a:gd name="T9" fmla="*/ 0 h 342"/>
              <a:gd name="T10" fmla="*/ 2147483646 w 330"/>
              <a:gd name="T11" fmla="*/ 2147483646 h 34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30"/>
              <a:gd name="T19" fmla="*/ 0 h 342"/>
              <a:gd name="T20" fmla="*/ 330 w 330"/>
              <a:gd name="T21" fmla="*/ 342 h 34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30" h="342">
                <a:moveTo>
                  <a:pt x="330" y="336"/>
                </a:moveTo>
                <a:lnTo>
                  <a:pt x="168" y="342"/>
                </a:lnTo>
                <a:lnTo>
                  <a:pt x="0" y="336"/>
                </a:lnTo>
                <a:lnTo>
                  <a:pt x="0" y="6"/>
                </a:lnTo>
                <a:lnTo>
                  <a:pt x="330" y="0"/>
                </a:lnTo>
                <a:lnTo>
                  <a:pt x="330" y="336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36" name="Freeform 136"/>
          <p:cNvSpPr>
            <a:spLocks/>
          </p:cNvSpPr>
          <p:nvPr/>
        </p:nvSpPr>
        <p:spPr bwMode="auto">
          <a:xfrm>
            <a:off x="3333750" y="6996113"/>
            <a:ext cx="534988" cy="542925"/>
          </a:xfrm>
          <a:custGeom>
            <a:avLst/>
            <a:gdLst>
              <a:gd name="T0" fmla="*/ 2147483646 w 337"/>
              <a:gd name="T1" fmla="*/ 2147483646 h 342"/>
              <a:gd name="T2" fmla="*/ 2147483646 w 337"/>
              <a:gd name="T3" fmla="*/ 2147483646 h 342"/>
              <a:gd name="T4" fmla="*/ 0 w 337"/>
              <a:gd name="T5" fmla="*/ 2147483646 h 342"/>
              <a:gd name="T6" fmla="*/ 0 w 337"/>
              <a:gd name="T7" fmla="*/ 2147483646 h 342"/>
              <a:gd name="T8" fmla="*/ 0 w 337"/>
              <a:gd name="T9" fmla="*/ 0 h 342"/>
              <a:gd name="T10" fmla="*/ 2147483646 w 337"/>
              <a:gd name="T11" fmla="*/ 0 h 342"/>
              <a:gd name="T12" fmla="*/ 2147483646 w 337"/>
              <a:gd name="T13" fmla="*/ 2147483646 h 342"/>
              <a:gd name="T14" fmla="*/ 2147483646 w 337"/>
              <a:gd name="T15" fmla="*/ 2147483646 h 3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37"/>
              <a:gd name="T25" fmla="*/ 0 h 342"/>
              <a:gd name="T26" fmla="*/ 337 w 337"/>
              <a:gd name="T27" fmla="*/ 342 h 3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37" h="342">
                <a:moveTo>
                  <a:pt x="337" y="342"/>
                </a:moveTo>
                <a:lnTo>
                  <a:pt x="313" y="342"/>
                </a:lnTo>
                <a:lnTo>
                  <a:pt x="0" y="342"/>
                </a:lnTo>
                <a:lnTo>
                  <a:pt x="0" y="42"/>
                </a:lnTo>
                <a:lnTo>
                  <a:pt x="0" y="0"/>
                </a:lnTo>
                <a:lnTo>
                  <a:pt x="331" y="0"/>
                </a:lnTo>
                <a:lnTo>
                  <a:pt x="331" y="12"/>
                </a:lnTo>
                <a:lnTo>
                  <a:pt x="337" y="342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7" name="Freeform 137"/>
          <p:cNvSpPr>
            <a:spLocks/>
          </p:cNvSpPr>
          <p:nvPr/>
        </p:nvSpPr>
        <p:spPr bwMode="auto">
          <a:xfrm>
            <a:off x="3333750" y="6996113"/>
            <a:ext cx="534988" cy="542925"/>
          </a:xfrm>
          <a:custGeom>
            <a:avLst/>
            <a:gdLst>
              <a:gd name="T0" fmla="*/ 2147483646 w 337"/>
              <a:gd name="T1" fmla="*/ 2147483646 h 342"/>
              <a:gd name="T2" fmla="*/ 2147483646 w 337"/>
              <a:gd name="T3" fmla="*/ 2147483646 h 342"/>
              <a:gd name="T4" fmla="*/ 0 w 337"/>
              <a:gd name="T5" fmla="*/ 2147483646 h 342"/>
              <a:gd name="T6" fmla="*/ 0 w 337"/>
              <a:gd name="T7" fmla="*/ 2147483646 h 342"/>
              <a:gd name="T8" fmla="*/ 0 w 337"/>
              <a:gd name="T9" fmla="*/ 0 h 342"/>
              <a:gd name="T10" fmla="*/ 2147483646 w 337"/>
              <a:gd name="T11" fmla="*/ 0 h 342"/>
              <a:gd name="T12" fmla="*/ 2147483646 w 337"/>
              <a:gd name="T13" fmla="*/ 2147483646 h 342"/>
              <a:gd name="T14" fmla="*/ 2147483646 w 337"/>
              <a:gd name="T15" fmla="*/ 2147483646 h 3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37"/>
              <a:gd name="T25" fmla="*/ 0 h 342"/>
              <a:gd name="T26" fmla="*/ 337 w 337"/>
              <a:gd name="T27" fmla="*/ 342 h 3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37" h="342">
                <a:moveTo>
                  <a:pt x="337" y="342"/>
                </a:moveTo>
                <a:lnTo>
                  <a:pt x="313" y="342"/>
                </a:lnTo>
                <a:lnTo>
                  <a:pt x="0" y="342"/>
                </a:lnTo>
                <a:lnTo>
                  <a:pt x="0" y="42"/>
                </a:lnTo>
                <a:lnTo>
                  <a:pt x="0" y="0"/>
                </a:lnTo>
                <a:lnTo>
                  <a:pt x="331" y="0"/>
                </a:lnTo>
                <a:lnTo>
                  <a:pt x="331" y="12"/>
                </a:lnTo>
                <a:lnTo>
                  <a:pt x="337" y="342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38" name="Freeform 139"/>
          <p:cNvSpPr>
            <a:spLocks/>
          </p:cNvSpPr>
          <p:nvPr/>
        </p:nvSpPr>
        <p:spPr bwMode="auto">
          <a:xfrm>
            <a:off x="3859213" y="7005638"/>
            <a:ext cx="676275" cy="542925"/>
          </a:xfrm>
          <a:custGeom>
            <a:avLst/>
            <a:gdLst>
              <a:gd name="T0" fmla="*/ 2147483646 w 426"/>
              <a:gd name="T1" fmla="*/ 2147483646 h 342"/>
              <a:gd name="T2" fmla="*/ 2147483646 w 426"/>
              <a:gd name="T3" fmla="*/ 2147483646 h 342"/>
              <a:gd name="T4" fmla="*/ 2147483646 w 426"/>
              <a:gd name="T5" fmla="*/ 2147483646 h 342"/>
              <a:gd name="T6" fmla="*/ 0 w 426"/>
              <a:gd name="T7" fmla="*/ 2147483646 h 342"/>
              <a:gd name="T8" fmla="*/ 2147483646 w 426"/>
              <a:gd name="T9" fmla="*/ 0 h 342"/>
              <a:gd name="T10" fmla="*/ 2147483646 w 426"/>
              <a:gd name="T11" fmla="*/ 2147483646 h 342"/>
              <a:gd name="T12" fmla="*/ 2147483646 w 426"/>
              <a:gd name="T13" fmla="*/ 2147483646 h 34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26"/>
              <a:gd name="T22" fmla="*/ 0 h 342"/>
              <a:gd name="T23" fmla="*/ 426 w 426"/>
              <a:gd name="T24" fmla="*/ 342 h 34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26" h="342">
                <a:moveTo>
                  <a:pt x="426" y="342"/>
                </a:moveTo>
                <a:lnTo>
                  <a:pt x="306" y="336"/>
                </a:lnTo>
                <a:lnTo>
                  <a:pt x="6" y="336"/>
                </a:lnTo>
                <a:lnTo>
                  <a:pt x="0" y="6"/>
                </a:lnTo>
                <a:lnTo>
                  <a:pt x="252" y="0"/>
                </a:lnTo>
                <a:lnTo>
                  <a:pt x="420" y="6"/>
                </a:lnTo>
                <a:lnTo>
                  <a:pt x="426" y="342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9" name="Freeform 140"/>
          <p:cNvSpPr>
            <a:spLocks/>
          </p:cNvSpPr>
          <p:nvPr/>
        </p:nvSpPr>
        <p:spPr bwMode="auto">
          <a:xfrm>
            <a:off x="3859213" y="7005638"/>
            <a:ext cx="676275" cy="542925"/>
          </a:xfrm>
          <a:custGeom>
            <a:avLst/>
            <a:gdLst>
              <a:gd name="T0" fmla="*/ 2147483646 w 426"/>
              <a:gd name="T1" fmla="*/ 2147483646 h 342"/>
              <a:gd name="T2" fmla="*/ 2147483646 w 426"/>
              <a:gd name="T3" fmla="*/ 2147483646 h 342"/>
              <a:gd name="T4" fmla="*/ 2147483646 w 426"/>
              <a:gd name="T5" fmla="*/ 2147483646 h 342"/>
              <a:gd name="T6" fmla="*/ 0 w 426"/>
              <a:gd name="T7" fmla="*/ 2147483646 h 342"/>
              <a:gd name="T8" fmla="*/ 2147483646 w 426"/>
              <a:gd name="T9" fmla="*/ 0 h 342"/>
              <a:gd name="T10" fmla="*/ 2147483646 w 426"/>
              <a:gd name="T11" fmla="*/ 2147483646 h 342"/>
              <a:gd name="T12" fmla="*/ 2147483646 w 426"/>
              <a:gd name="T13" fmla="*/ 2147483646 h 34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26"/>
              <a:gd name="T22" fmla="*/ 0 h 342"/>
              <a:gd name="T23" fmla="*/ 426 w 426"/>
              <a:gd name="T24" fmla="*/ 342 h 34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26" h="342">
                <a:moveTo>
                  <a:pt x="426" y="342"/>
                </a:moveTo>
                <a:lnTo>
                  <a:pt x="306" y="336"/>
                </a:lnTo>
                <a:lnTo>
                  <a:pt x="6" y="336"/>
                </a:lnTo>
                <a:lnTo>
                  <a:pt x="0" y="6"/>
                </a:lnTo>
                <a:lnTo>
                  <a:pt x="252" y="0"/>
                </a:lnTo>
                <a:lnTo>
                  <a:pt x="420" y="6"/>
                </a:lnTo>
                <a:lnTo>
                  <a:pt x="426" y="342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40" name="Freeform 142"/>
          <p:cNvSpPr>
            <a:spLocks/>
          </p:cNvSpPr>
          <p:nvPr/>
        </p:nvSpPr>
        <p:spPr bwMode="auto">
          <a:xfrm>
            <a:off x="3590925" y="5280025"/>
            <a:ext cx="477838" cy="525463"/>
          </a:xfrm>
          <a:custGeom>
            <a:avLst/>
            <a:gdLst>
              <a:gd name="T0" fmla="*/ 2147483646 w 301"/>
              <a:gd name="T1" fmla="*/ 2147483646 h 331"/>
              <a:gd name="T2" fmla="*/ 2147483646 w 301"/>
              <a:gd name="T3" fmla="*/ 2147483646 h 331"/>
              <a:gd name="T4" fmla="*/ 0 w 301"/>
              <a:gd name="T5" fmla="*/ 2147483646 h 331"/>
              <a:gd name="T6" fmla="*/ 2147483646 w 301"/>
              <a:gd name="T7" fmla="*/ 0 h 331"/>
              <a:gd name="T8" fmla="*/ 2147483646 w 301"/>
              <a:gd name="T9" fmla="*/ 2147483646 h 331"/>
              <a:gd name="T10" fmla="*/ 2147483646 w 301"/>
              <a:gd name="T11" fmla="*/ 2147483646 h 331"/>
              <a:gd name="T12" fmla="*/ 2147483646 w 301"/>
              <a:gd name="T13" fmla="*/ 2147483646 h 331"/>
              <a:gd name="T14" fmla="*/ 2147483646 w 301"/>
              <a:gd name="T15" fmla="*/ 2147483646 h 331"/>
              <a:gd name="T16" fmla="*/ 2147483646 w 301"/>
              <a:gd name="T17" fmla="*/ 2147483646 h 331"/>
              <a:gd name="T18" fmla="*/ 2147483646 w 301"/>
              <a:gd name="T19" fmla="*/ 2147483646 h 331"/>
              <a:gd name="T20" fmla="*/ 2147483646 w 301"/>
              <a:gd name="T21" fmla="*/ 2147483646 h 331"/>
              <a:gd name="T22" fmla="*/ 2147483646 w 301"/>
              <a:gd name="T23" fmla="*/ 2147483646 h 33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1"/>
              <a:gd name="T37" fmla="*/ 0 h 331"/>
              <a:gd name="T38" fmla="*/ 301 w 301"/>
              <a:gd name="T39" fmla="*/ 331 h 33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1" h="331">
                <a:moveTo>
                  <a:pt x="253" y="331"/>
                </a:moveTo>
                <a:lnTo>
                  <a:pt x="6" y="331"/>
                </a:lnTo>
                <a:lnTo>
                  <a:pt x="0" y="6"/>
                </a:lnTo>
                <a:lnTo>
                  <a:pt x="301" y="0"/>
                </a:lnTo>
                <a:lnTo>
                  <a:pt x="301" y="102"/>
                </a:lnTo>
                <a:lnTo>
                  <a:pt x="283" y="102"/>
                </a:lnTo>
                <a:lnTo>
                  <a:pt x="283" y="162"/>
                </a:lnTo>
                <a:lnTo>
                  <a:pt x="283" y="174"/>
                </a:lnTo>
                <a:lnTo>
                  <a:pt x="301" y="168"/>
                </a:lnTo>
                <a:lnTo>
                  <a:pt x="301" y="210"/>
                </a:lnTo>
                <a:lnTo>
                  <a:pt x="253" y="210"/>
                </a:lnTo>
                <a:lnTo>
                  <a:pt x="253" y="331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1" name="Freeform 143"/>
          <p:cNvSpPr>
            <a:spLocks/>
          </p:cNvSpPr>
          <p:nvPr/>
        </p:nvSpPr>
        <p:spPr bwMode="auto">
          <a:xfrm>
            <a:off x="3581400" y="5289550"/>
            <a:ext cx="477838" cy="533400"/>
          </a:xfrm>
          <a:custGeom>
            <a:avLst/>
            <a:gdLst>
              <a:gd name="T0" fmla="*/ 2147483646 w 301"/>
              <a:gd name="T1" fmla="*/ 2147483646 h 331"/>
              <a:gd name="T2" fmla="*/ 2147483646 w 301"/>
              <a:gd name="T3" fmla="*/ 2147483646 h 331"/>
              <a:gd name="T4" fmla="*/ 0 w 301"/>
              <a:gd name="T5" fmla="*/ 2147483646 h 331"/>
              <a:gd name="T6" fmla="*/ 2147483646 w 301"/>
              <a:gd name="T7" fmla="*/ 0 h 331"/>
              <a:gd name="T8" fmla="*/ 2147483646 w 301"/>
              <a:gd name="T9" fmla="*/ 2147483646 h 331"/>
              <a:gd name="T10" fmla="*/ 2147483646 w 301"/>
              <a:gd name="T11" fmla="*/ 2147483646 h 331"/>
              <a:gd name="T12" fmla="*/ 2147483646 w 301"/>
              <a:gd name="T13" fmla="*/ 2147483646 h 331"/>
              <a:gd name="T14" fmla="*/ 2147483646 w 301"/>
              <a:gd name="T15" fmla="*/ 2147483646 h 331"/>
              <a:gd name="T16" fmla="*/ 2147483646 w 301"/>
              <a:gd name="T17" fmla="*/ 2147483646 h 331"/>
              <a:gd name="T18" fmla="*/ 2147483646 w 301"/>
              <a:gd name="T19" fmla="*/ 2147483646 h 331"/>
              <a:gd name="T20" fmla="*/ 2147483646 w 301"/>
              <a:gd name="T21" fmla="*/ 2147483646 h 331"/>
              <a:gd name="T22" fmla="*/ 2147483646 w 301"/>
              <a:gd name="T23" fmla="*/ 2147483646 h 33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1"/>
              <a:gd name="T37" fmla="*/ 0 h 331"/>
              <a:gd name="T38" fmla="*/ 301 w 301"/>
              <a:gd name="T39" fmla="*/ 331 h 33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1" h="331">
                <a:moveTo>
                  <a:pt x="253" y="331"/>
                </a:moveTo>
                <a:lnTo>
                  <a:pt x="6" y="331"/>
                </a:lnTo>
                <a:lnTo>
                  <a:pt x="0" y="6"/>
                </a:lnTo>
                <a:lnTo>
                  <a:pt x="301" y="0"/>
                </a:lnTo>
                <a:lnTo>
                  <a:pt x="301" y="102"/>
                </a:lnTo>
                <a:lnTo>
                  <a:pt x="283" y="102"/>
                </a:lnTo>
                <a:lnTo>
                  <a:pt x="283" y="162"/>
                </a:lnTo>
                <a:lnTo>
                  <a:pt x="283" y="174"/>
                </a:lnTo>
                <a:lnTo>
                  <a:pt x="301" y="168"/>
                </a:lnTo>
                <a:lnTo>
                  <a:pt x="301" y="210"/>
                </a:lnTo>
                <a:lnTo>
                  <a:pt x="253" y="210"/>
                </a:lnTo>
                <a:lnTo>
                  <a:pt x="253" y="331"/>
                </a:lnTo>
                <a:close/>
              </a:path>
            </a:pathLst>
          </a:custGeom>
          <a:solidFill>
            <a:srgbClr val="00B050"/>
          </a:solidFill>
          <a:ln w="9525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42" name="Freeform 145"/>
          <p:cNvSpPr>
            <a:spLocks/>
          </p:cNvSpPr>
          <p:nvPr/>
        </p:nvSpPr>
        <p:spPr bwMode="auto">
          <a:xfrm>
            <a:off x="3390900" y="5795963"/>
            <a:ext cx="868363" cy="561975"/>
          </a:xfrm>
          <a:custGeom>
            <a:avLst/>
            <a:gdLst>
              <a:gd name="T0" fmla="*/ 2147483646 w 547"/>
              <a:gd name="T1" fmla="*/ 2147483646 h 354"/>
              <a:gd name="T2" fmla="*/ 2147483646 w 547"/>
              <a:gd name="T3" fmla="*/ 2147483646 h 354"/>
              <a:gd name="T4" fmla="*/ 2147483646 w 547"/>
              <a:gd name="T5" fmla="*/ 2147483646 h 354"/>
              <a:gd name="T6" fmla="*/ 2147483646 w 547"/>
              <a:gd name="T7" fmla="*/ 2147483646 h 354"/>
              <a:gd name="T8" fmla="*/ 2147483646 w 547"/>
              <a:gd name="T9" fmla="*/ 2147483646 h 354"/>
              <a:gd name="T10" fmla="*/ 2147483646 w 547"/>
              <a:gd name="T11" fmla="*/ 2147483646 h 354"/>
              <a:gd name="T12" fmla="*/ 2147483646 w 547"/>
              <a:gd name="T13" fmla="*/ 2147483646 h 354"/>
              <a:gd name="T14" fmla="*/ 2147483646 w 547"/>
              <a:gd name="T15" fmla="*/ 2147483646 h 354"/>
              <a:gd name="T16" fmla="*/ 2147483646 w 547"/>
              <a:gd name="T17" fmla="*/ 2147483646 h 354"/>
              <a:gd name="T18" fmla="*/ 2147483646 w 547"/>
              <a:gd name="T19" fmla="*/ 2147483646 h 354"/>
              <a:gd name="T20" fmla="*/ 2147483646 w 547"/>
              <a:gd name="T21" fmla="*/ 2147483646 h 354"/>
              <a:gd name="T22" fmla="*/ 2147483646 w 547"/>
              <a:gd name="T23" fmla="*/ 2147483646 h 354"/>
              <a:gd name="T24" fmla="*/ 2147483646 w 547"/>
              <a:gd name="T25" fmla="*/ 2147483646 h 354"/>
              <a:gd name="T26" fmla="*/ 2147483646 w 547"/>
              <a:gd name="T27" fmla="*/ 2147483646 h 354"/>
              <a:gd name="T28" fmla="*/ 2147483646 w 547"/>
              <a:gd name="T29" fmla="*/ 2147483646 h 354"/>
              <a:gd name="T30" fmla="*/ 2147483646 w 547"/>
              <a:gd name="T31" fmla="*/ 2147483646 h 354"/>
              <a:gd name="T32" fmla="*/ 2147483646 w 547"/>
              <a:gd name="T33" fmla="*/ 2147483646 h 354"/>
              <a:gd name="T34" fmla="*/ 2147483646 w 547"/>
              <a:gd name="T35" fmla="*/ 2147483646 h 354"/>
              <a:gd name="T36" fmla="*/ 2147483646 w 547"/>
              <a:gd name="T37" fmla="*/ 2147483646 h 354"/>
              <a:gd name="T38" fmla="*/ 0 w 547"/>
              <a:gd name="T39" fmla="*/ 2147483646 h 354"/>
              <a:gd name="T40" fmla="*/ 2147483646 w 547"/>
              <a:gd name="T41" fmla="*/ 2147483646 h 354"/>
              <a:gd name="T42" fmla="*/ 2147483646 w 547"/>
              <a:gd name="T43" fmla="*/ 2147483646 h 354"/>
              <a:gd name="T44" fmla="*/ 2147483646 w 547"/>
              <a:gd name="T45" fmla="*/ 0 h 354"/>
              <a:gd name="T46" fmla="*/ 2147483646 w 547"/>
              <a:gd name="T47" fmla="*/ 2147483646 h 354"/>
              <a:gd name="T48" fmla="*/ 2147483646 w 547"/>
              <a:gd name="T49" fmla="*/ 2147483646 h 354"/>
              <a:gd name="T50" fmla="*/ 2147483646 w 547"/>
              <a:gd name="T51" fmla="*/ 2147483646 h 35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547"/>
              <a:gd name="T79" fmla="*/ 0 h 354"/>
              <a:gd name="T80" fmla="*/ 547 w 547"/>
              <a:gd name="T81" fmla="*/ 354 h 354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547" h="354">
                <a:moveTo>
                  <a:pt x="547" y="348"/>
                </a:moveTo>
                <a:lnTo>
                  <a:pt x="325" y="354"/>
                </a:lnTo>
                <a:lnTo>
                  <a:pt x="295" y="348"/>
                </a:lnTo>
                <a:lnTo>
                  <a:pt x="295" y="336"/>
                </a:lnTo>
                <a:lnTo>
                  <a:pt x="48" y="342"/>
                </a:lnTo>
                <a:lnTo>
                  <a:pt x="42" y="336"/>
                </a:lnTo>
                <a:lnTo>
                  <a:pt x="42" y="330"/>
                </a:lnTo>
                <a:lnTo>
                  <a:pt x="42" y="324"/>
                </a:lnTo>
                <a:lnTo>
                  <a:pt x="72" y="282"/>
                </a:lnTo>
                <a:lnTo>
                  <a:pt x="108" y="276"/>
                </a:lnTo>
                <a:lnTo>
                  <a:pt x="132" y="258"/>
                </a:lnTo>
                <a:lnTo>
                  <a:pt x="132" y="84"/>
                </a:lnTo>
                <a:lnTo>
                  <a:pt x="120" y="84"/>
                </a:lnTo>
                <a:lnTo>
                  <a:pt x="114" y="78"/>
                </a:lnTo>
                <a:lnTo>
                  <a:pt x="36" y="72"/>
                </a:lnTo>
                <a:lnTo>
                  <a:pt x="36" y="66"/>
                </a:lnTo>
                <a:lnTo>
                  <a:pt x="48" y="48"/>
                </a:lnTo>
                <a:lnTo>
                  <a:pt x="12" y="42"/>
                </a:lnTo>
                <a:lnTo>
                  <a:pt x="6" y="12"/>
                </a:lnTo>
                <a:lnTo>
                  <a:pt x="0" y="6"/>
                </a:lnTo>
                <a:lnTo>
                  <a:pt x="132" y="6"/>
                </a:lnTo>
                <a:lnTo>
                  <a:pt x="379" y="6"/>
                </a:lnTo>
                <a:lnTo>
                  <a:pt x="457" y="0"/>
                </a:lnTo>
                <a:lnTo>
                  <a:pt x="457" y="12"/>
                </a:lnTo>
                <a:lnTo>
                  <a:pt x="541" y="12"/>
                </a:lnTo>
                <a:lnTo>
                  <a:pt x="547" y="348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3" name="Freeform 146"/>
          <p:cNvSpPr>
            <a:spLocks/>
          </p:cNvSpPr>
          <p:nvPr/>
        </p:nvSpPr>
        <p:spPr bwMode="auto">
          <a:xfrm>
            <a:off x="3390900" y="5795963"/>
            <a:ext cx="868363" cy="561975"/>
          </a:xfrm>
          <a:custGeom>
            <a:avLst/>
            <a:gdLst>
              <a:gd name="T0" fmla="*/ 2147483646 w 547"/>
              <a:gd name="T1" fmla="*/ 2147483646 h 354"/>
              <a:gd name="T2" fmla="*/ 2147483646 w 547"/>
              <a:gd name="T3" fmla="*/ 2147483646 h 354"/>
              <a:gd name="T4" fmla="*/ 2147483646 w 547"/>
              <a:gd name="T5" fmla="*/ 2147483646 h 354"/>
              <a:gd name="T6" fmla="*/ 2147483646 w 547"/>
              <a:gd name="T7" fmla="*/ 2147483646 h 354"/>
              <a:gd name="T8" fmla="*/ 2147483646 w 547"/>
              <a:gd name="T9" fmla="*/ 2147483646 h 354"/>
              <a:gd name="T10" fmla="*/ 2147483646 w 547"/>
              <a:gd name="T11" fmla="*/ 2147483646 h 354"/>
              <a:gd name="T12" fmla="*/ 2147483646 w 547"/>
              <a:gd name="T13" fmla="*/ 2147483646 h 354"/>
              <a:gd name="T14" fmla="*/ 2147483646 w 547"/>
              <a:gd name="T15" fmla="*/ 2147483646 h 354"/>
              <a:gd name="T16" fmla="*/ 2147483646 w 547"/>
              <a:gd name="T17" fmla="*/ 2147483646 h 354"/>
              <a:gd name="T18" fmla="*/ 2147483646 w 547"/>
              <a:gd name="T19" fmla="*/ 2147483646 h 354"/>
              <a:gd name="T20" fmla="*/ 2147483646 w 547"/>
              <a:gd name="T21" fmla="*/ 2147483646 h 354"/>
              <a:gd name="T22" fmla="*/ 2147483646 w 547"/>
              <a:gd name="T23" fmla="*/ 2147483646 h 354"/>
              <a:gd name="T24" fmla="*/ 2147483646 w 547"/>
              <a:gd name="T25" fmla="*/ 2147483646 h 354"/>
              <a:gd name="T26" fmla="*/ 2147483646 w 547"/>
              <a:gd name="T27" fmla="*/ 2147483646 h 354"/>
              <a:gd name="T28" fmla="*/ 2147483646 w 547"/>
              <a:gd name="T29" fmla="*/ 2147483646 h 354"/>
              <a:gd name="T30" fmla="*/ 2147483646 w 547"/>
              <a:gd name="T31" fmla="*/ 2147483646 h 354"/>
              <a:gd name="T32" fmla="*/ 2147483646 w 547"/>
              <a:gd name="T33" fmla="*/ 2147483646 h 354"/>
              <a:gd name="T34" fmla="*/ 2147483646 w 547"/>
              <a:gd name="T35" fmla="*/ 2147483646 h 354"/>
              <a:gd name="T36" fmla="*/ 2147483646 w 547"/>
              <a:gd name="T37" fmla="*/ 2147483646 h 354"/>
              <a:gd name="T38" fmla="*/ 0 w 547"/>
              <a:gd name="T39" fmla="*/ 2147483646 h 354"/>
              <a:gd name="T40" fmla="*/ 2147483646 w 547"/>
              <a:gd name="T41" fmla="*/ 2147483646 h 354"/>
              <a:gd name="T42" fmla="*/ 2147483646 w 547"/>
              <a:gd name="T43" fmla="*/ 2147483646 h 354"/>
              <a:gd name="T44" fmla="*/ 2147483646 w 547"/>
              <a:gd name="T45" fmla="*/ 0 h 354"/>
              <a:gd name="T46" fmla="*/ 2147483646 w 547"/>
              <a:gd name="T47" fmla="*/ 2147483646 h 354"/>
              <a:gd name="T48" fmla="*/ 2147483646 w 547"/>
              <a:gd name="T49" fmla="*/ 2147483646 h 354"/>
              <a:gd name="T50" fmla="*/ 2147483646 w 547"/>
              <a:gd name="T51" fmla="*/ 2147483646 h 35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547"/>
              <a:gd name="T79" fmla="*/ 0 h 354"/>
              <a:gd name="T80" fmla="*/ 547 w 547"/>
              <a:gd name="T81" fmla="*/ 354 h 354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547" h="354">
                <a:moveTo>
                  <a:pt x="547" y="348"/>
                </a:moveTo>
                <a:lnTo>
                  <a:pt x="325" y="354"/>
                </a:lnTo>
                <a:lnTo>
                  <a:pt x="295" y="348"/>
                </a:lnTo>
                <a:lnTo>
                  <a:pt x="295" y="336"/>
                </a:lnTo>
                <a:lnTo>
                  <a:pt x="48" y="342"/>
                </a:lnTo>
                <a:lnTo>
                  <a:pt x="42" y="336"/>
                </a:lnTo>
                <a:lnTo>
                  <a:pt x="42" y="330"/>
                </a:lnTo>
                <a:lnTo>
                  <a:pt x="42" y="324"/>
                </a:lnTo>
                <a:lnTo>
                  <a:pt x="72" y="282"/>
                </a:lnTo>
                <a:lnTo>
                  <a:pt x="108" y="276"/>
                </a:lnTo>
                <a:lnTo>
                  <a:pt x="132" y="258"/>
                </a:lnTo>
                <a:lnTo>
                  <a:pt x="132" y="84"/>
                </a:lnTo>
                <a:lnTo>
                  <a:pt x="120" y="84"/>
                </a:lnTo>
                <a:lnTo>
                  <a:pt x="114" y="78"/>
                </a:lnTo>
                <a:lnTo>
                  <a:pt x="36" y="72"/>
                </a:lnTo>
                <a:lnTo>
                  <a:pt x="36" y="66"/>
                </a:lnTo>
                <a:lnTo>
                  <a:pt x="48" y="48"/>
                </a:lnTo>
                <a:lnTo>
                  <a:pt x="12" y="42"/>
                </a:lnTo>
                <a:lnTo>
                  <a:pt x="6" y="12"/>
                </a:lnTo>
                <a:lnTo>
                  <a:pt x="0" y="6"/>
                </a:lnTo>
                <a:lnTo>
                  <a:pt x="132" y="6"/>
                </a:lnTo>
                <a:lnTo>
                  <a:pt x="379" y="6"/>
                </a:lnTo>
                <a:lnTo>
                  <a:pt x="457" y="0"/>
                </a:lnTo>
                <a:lnTo>
                  <a:pt x="457" y="12"/>
                </a:lnTo>
                <a:lnTo>
                  <a:pt x="541" y="12"/>
                </a:lnTo>
                <a:lnTo>
                  <a:pt x="547" y="348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44" name="Freeform 148"/>
          <p:cNvSpPr>
            <a:spLocks/>
          </p:cNvSpPr>
          <p:nvPr/>
        </p:nvSpPr>
        <p:spPr bwMode="auto">
          <a:xfrm>
            <a:off x="3124200" y="4879975"/>
            <a:ext cx="476250" cy="925513"/>
          </a:xfrm>
          <a:custGeom>
            <a:avLst/>
            <a:gdLst>
              <a:gd name="T0" fmla="*/ 2147483646 w 300"/>
              <a:gd name="T1" fmla="*/ 2147483646 h 583"/>
              <a:gd name="T2" fmla="*/ 2147483646 w 300"/>
              <a:gd name="T3" fmla="*/ 2147483646 h 583"/>
              <a:gd name="T4" fmla="*/ 2147483646 w 300"/>
              <a:gd name="T5" fmla="*/ 2147483646 h 583"/>
              <a:gd name="T6" fmla="*/ 2147483646 w 300"/>
              <a:gd name="T7" fmla="*/ 2147483646 h 583"/>
              <a:gd name="T8" fmla="*/ 2147483646 w 300"/>
              <a:gd name="T9" fmla="*/ 2147483646 h 583"/>
              <a:gd name="T10" fmla="*/ 2147483646 w 300"/>
              <a:gd name="T11" fmla="*/ 2147483646 h 583"/>
              <a:gd name="T12" fmla="*/ 2147483646 w 300"/>
              <a:gd name="T13" fmla="*/ 2147483646 h 583"/>
              <a:gd name="T14" fmla="*/ 2147483646 w 300"/>
              <a:gd name="T15" fmla="*/ 2147483646 h 583"/>
              <a:gd name="T16" fmla="*/ 2147483646 w 300"/>
              <a:gd name="T17" fmla="*/ 2147483646 h 583"/>
              <a:gd name="T18" fmla="*/ 2147483646 w 300"/>
              <a:gd name="T19" fmla="*/ 2147483646 h 583"/>
              <a:gd name="T20" fmla="*/ 2147483646 w 300"/>
              <a:gd name="T21" fmla="*/ 2147483646 h 583"/>
              <a:gd name="T22" fmla="*/ 2147483646 w 300"/>
              <a:gd name="T23" fmla="*/ 2147483646 h 583"/>
              <a:gd name="T24" fmla="*/ 2147483646 w 300"/>
              <a:gd name="T25" fmla="*/ 2147483646 h 583"/>
              <a:gd name="T26" fmla="*/ 2147483646 w 300"/>
              <a:gd name="T27" fmla="*/ 2147483646 h 583"/>
              <a:gd name="T28" fmla="*/ 2147483646 w 300"/>
              <a:gd name="T29" fmla="*/ 2147483646 h 583"/>
              <a:gd name="T30" fmla="*/ 2147483646 w 300"/>
              <a:gd name="T31" fmla="*/ 2147483646 h 583"/>
              <a:gd name="T32" fmla="*/ 2147483646 w 300"/>
              <a:gd name="T33" fmla="*/ 2147483646 h 583"/>
              <a:gd name="T34" fmla="*/ 2147483646 w 300"/>
              <a:gd name="T35" fmla="*/ 2147483646 h 583"/>
              <a:gd name="T36" fmla="*/ 0 w 300"/>
              <a:gd name="T37" fmla="*/ 2147483646 h 583"/>
              <a:gd name="T38" fmla="*/ 0 w 300"/>
              <a:gd name="T39" fmla="*/ 2147483646 h 583"/>
              <a:gd name="T40" fmla="*/ 0 w 300"/>
              <a:gd name="T41" fmla="*/ 2147483646 h 583"/>
              <a:gd name="T42" fmla="*/ 2147483646 w 300"/>
              <a:gd name="T43" fmla="*/ 2147483646 h 583"/>
              <a:gd name="T44" fmla="*/ 2147483646 w 300"/>
              <a:gd name="T45" fmla="*/ 2147483646 h 583"/>
              <a:gd name="T46" fmla="*/ 2147483646 w 300"/>
              <a:gd name="T47" fmla="*/ 2147483646 h 583"/>
              <a:gd name="T48" fmla="*/ 2147483646 w 300"/>
              <a:gd name="T49" fmla="*/ 2147483646 h 583"/>
              <a:gd name="T50" fmla="*/ 2147483646 w 300"/>
              <a:gd name="T51" fmla="*/ 2147483646 h 583"/>
              <a:gd name="T52" fmla="*/ 2147483646 w 300"/>
              <a:gd name="T53" fmla="*/ 2147483646 h 583"/>
              <a:gd name="T54" fmla="*/ 2147483646 w 300"/>
              <a:gd name="T55" fmla="*/ 2147483646 h 583"/>
              <a:gd name="T56" fmla="*/ 2147483646 w 300"/>
              <a:gd name="T57" fmla="*/ 2147483646 h 583"/>
              <a:gd name="T58" fmla="*/ 2147483646 w 300"/>
              <a:gd name="T59" fmla="*/ 2147483646 h 583"/>
              <a:gd name="T60" fmla="*/ 2147483646 w 300"/>
              <a:gd name="T61" fmla="*/ 2147483646 h 583"/>
              <a:gd name="T62" fmla="*/ 2147483646 w 300"/>
              <a:gd name="T63" fmla="*/ 2147483646 h 583"/>
              <a:gd name="T64" fmla="*/ 2147483646 w 300"/>
              <a:gd name="T65" fmla="*/ 2147483646 h 583"/>
              <a:gd name="T66" fmla="*/ 2147483646 w 300"/>
              <a:gd name="T67" fmla="*/ 2147483646 h 583"/>
              <a:gd name="T68" fmla="*/ 2147483646 w 300"/>
              <a:gd name="T69" fmla="*/ 2147483646 h 583"/>
              <a:gd name="T70" fmla="*/ 2147483646 w 300"/>
              <a:gd name="T71" fmla="*/ 2147483646 h 583"/>
              <a:gd name="T72" fmla="*/ 2147483646 w 300"/>
              <a:gd name="T73" fmla="*/ 2147483646 h 583"/>
              <a:gd name="T74" fmla="*/ 2147483646 w 300"/>
              <a:gd name="T75" fmla="*/ 2147483646 h 583"/>
              <a:gd name="T76" fmla="*/ 2147483646 w 300"/>
              <a:gd name="T77" fmla="*/ 2147483646 h 583"/>
              <a:gd name="T78" fmla="*/ 2147483646 w 300"/>
              <a:gd name="T79" fmla="*/ 2147483646 h 583"/>
              <a:gd name="T80" fmla="*/ 2147483646 w 300"/>
              <a:gd name="T81" fmla="*/ 2147483646 h 583"/>
              <a:gd name="T82" fmla="*/ 2147483646 w 300"/>
              <a:gd name="T83" fmla="*/ 2147483646 h 583"/>
              <a:gd name="T84" fmla="*/ 2147483646 w 300"/>
              <a:gd name="T85" fmla="*/ 2147483646 h 583"/>
              <a:gd name="T86" fmla="*/ 2147483646 w 300"/>
              <a:gd name="T87" fmla="*/ 2147483646 h 583"/>
              <a:gd name="T88" fmla="*/ 2147483646 w 300"/>
              <a:gd name="T89" fmla="*/ 2147483646 h 583"/>
              <a:gd name="T90" fmla="*/ 2147483646 w 300"/>
              <a:gd name="T91" fmla="*/ 2147483646 h 583"/>
              <a:gd name="T92" fmla="*/ 2147483646 w 300"/>
              <a:gd name="T93" fmla="*/ 0 h 583"/>
              <a:gd name="T94" fmla="*/ 2147483646 w 300"/>
              <a:gd name="T95" fmla="*/ 0 h 583"/>
              <a:gd name="T96" fmla="*/ 2147483646 w 300"/>
              <a:gd name="T97" fmla="*/ 2147483646 h 583"/>
              <a:gd name="T98" fmla="*/ 2147483646 w 300"/>
              <a:gd name="T99" fmla="*/ 2147483646 h 583"/>
              <a:gd name="T100" fmla="*/ 2147483646 w 300"/>
              <a:gd name="T101" fmla="*/ 2147483646 h 583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00"/>
              <a:gd name="T154" fmla="*/ 0 h 583"/>
              <a:gd name="T155" fmla="*/ 300 w 300"/>
              <a:gd name="T156" fmla="*/ 583 h 583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00" h="583">
                <a:moveTo>
                  <a:pt x="300" y="583"/>
                </a:moveTo>
                <a:lnTo>
                  <a:pt x="168" y="583"/>
                </a:lnTo>
                <a:lnTo>
                  <a:pt x="162" y="559"/>
                </a:lnTo>
                <a:lnTo>
                  <a:pt x="144" y="535"/>
                </a:lnTo>
                <a:lnTo>
                  <a:pt x="126" y="492"/>
                </a:lnTo>
                <a:lnTo>
                  <a:pt x="126" y="474"/>
                </a:lnTo>
                <a:lnTo>
                  <a:pt x="120" y="462"/>
                </a:lnTo>
                <a:lnTo>
                  <a:pt x="78" y="414"/>
                </a:lnTo>
                <a:lnTo>
                  <a:pt x="72" y="396"/>
                </a:lnTo>
                <a:lnTo>
                  <a:pt x="48" y="372"/>
                </a:lnTo>
                <a:lnTo>
                  <a:pt x="30" y="324"/>
                </a:lnTo>
                <a:lnTo>
                  <a:pt x="48" y="312"/>
                </a:lnTo>
                <a:lnTo>
                  <a:pt x="42" y="252"/>
                </a:lnTo>
                <a:lnTo>
                  <a:pt x="42" y="246"/>
                </a:lnTo>
                <a:lnTo>
                  <a:pt x="12" y="234"/>
                </a:lnTo>
                <a:lnTo>
                  <a:pt x="18" y="222"/>
                </a:lnTo>
                <a:lnTo>
                  <a:pt x="6" y="198"/>
                </a:lnTo>
                <a:lnTo>
                  <a:pt x="6" y="180"/>
                </a:lnTo>
                <a:lnTo>
                  <a:pt x="0" y="174"/>
                </a:lnTo>
                <a:lnTo>
                  <a:pt x="0" y="162"/>
                </a:lnTo>
                <a:lnTo>
                  <a:pt x="0" y="150"/>
                </a:lnTo>
                <a:lnTo>
                  <a:pt x="12" y="138"/>
                </a:lnTo>
                <a:lnTo>
                  <a:pt x="12" y="126"/>
                </a:lnTo>
                <a:lnTo>
                  <a:pt x="18" y="120"/>
                </a:lnTo>
                <a:lnTo>
                  <a:pt x="24" y="120"/>
                </a:lnTo>
                <a:lnTo>
                  <a:pt x="30" y="120"/>
                </a:lnTo>
                <a:lnTo>
                  <a:pt x="30" y="126"/>
                </a:lnTo>
                <a:lnTo>
                  <a:pt x="30" y="114"/>
                </a:lnTo>
                <a:lnTo>
                  <a:pt x="36" y="114"/>
                </a:lnTo>
                <a:lnTo>
                  <a:pt x="36" y="78"/>
                </a:lnTo>
                <a:lnTo>
                  <a:pt x="60" y="84"/>
                </a:lnTo>
                <a:lnTo>
                  <a:pt x="72" y="90"/>
                </a:lnTo>
                <a:lnTo>
                  <a:pt x="72" y="84"/>
                </a:lnTo>
                <a:lnTo>
                  <a:pt x="72" y="78"/>
                </a:lnTo>
                <a:lnTo>
                  <a:pt x="72" y="72"/>
                </a:lnTo>
                <a:lnTo>
                  <a:pt x="84" y="66"/>
                </a:lnTo>
                <a:lnTo>
                  <a:pt x="72" y="54"/>
                </a:lnTo>
                <a:lnTo>
                  <a:pt x="84" y="48"/>
                </a:lnTo>
                <a:lnTo>
                  <a:pt x="84" y="42"/>
                </a:lnTo>
                <a:lnTo>
                  <a:pt x="72" y="30"/>
                </a:lnTo>
                <a:lnTo>
                  <a:pt x="84" y="30"/>
                </a:lnTo>
                <a:lnTo>
                  <a:pt x="78" y="24"/>
                </a:lnTo>
                <a:lnTo>
                  <a:pt x="84" y="18"/>
                </a:lnTo>
                <a:lnTo>
                  <a:pt x="90" y="18"/>
                </a:lnTo>
                <a:lnTo>
                  <a:pt x="84" y="12"/>
                </a:lnTo>
                <a:lnTo>
                  <a:pt x="84" y="0"/>
                </a:lnTo>
                <a:lnTo>
                  <a:pt x="210" y="0"/>
                </a:lnTo>
                <a:lnTo>
                  <a:pt x="294" y="6"/>
                </a:lnTo>
                <a:lnTo>
                  <a:pt x="294" y="258"/>
                </a:lnTo>
                <a:lnTo>
                  <a:pt x="300" y="583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5" name="Freeform 149"/>
          <p:cNvSpPr>
            <a:spLocks/>
          </p:cNvSpPr>
          <p:nvPr/>
        </p:nvSpPr>
        <p:spPr bwMode="auto">
          <a:xfrm>
            <a:off x="3124200" y="4879975"/>
            <a:ext cx="476250" cy="925513"/>
          </a:xfrm>
          <a:custGeom>
            <a:avLst/>
            <a:gdLst>
              <a:gd name="T0" fmla="*/ 2147483646 w 300"/>
              <a:gd name="T1" fmla="*/ 2147483646 h 583"/>
              <a:gd name="T2" fmla="*/ 2147483646 w 300"/>
              <a:gd name="T3" fmla="*/ 2147483646 h 583"/>
              <a:gd name="T4" fmla="*/ 2147483646 w 300"/>
              <a:gd name="T5" fmla="*/ 2147483646 h 583"/>
              <a:gd name="T6" fmla="*/ 2147483646 w 300"/>
              <a:gd name="T7" fmla="*/ 2147483646 h 583"/>
              <a:gd name="T8" fmla="*/ 2147483646 w 300"/>
              <a:gd name="T9" fmla="*/ 2147483646 h 583"/>
              <a:gd name="T10" fmla="*/ 2147483646 w 300"/>
              <a:gd name="T11" fmla="*/ 2147483646 h 583"/>
              <a:gd name="T12" fmla="*/ 2147483646 w 300"/>
              <a:gd name="T13" fmla="*/ 2147483646 h 583"/>
              <a:gd name="T14" fmla="*/ 2147483646 w 300"/>
              <a:gd name="T15" fmla="*/ 2147483646 h 583"/>
              <a:gd name="T16" fmla="*/ 2147483646 w 300"/>
              <a:gd name="T17" fmla="*/ 2147483646 h 583"/>
              <a:gd name="T18" fmla="*/ 2147483646 w 300"/>
              <a:gd name="T19" fmla="*/ 2147483646 h 583"/>
              <a:gd name="T20" fmla="*/ 2147483646 w 300"/>
              <a:gd name="T21" fmla="*/ 2147483646 h 583"/>
              <a:gd name="T22" fmla="*/ 2147483646 w 300"/>
              <a:gd name="T23" fmla="*/ 2147483646 h 583"/>
              <a:gd name="T24" fmla="*/ 2147483646 w 300"/>
              <a:gd name="T25" fmla="*/ 2147483646 h 583"/>
              <a:gd name="T26" fmla="*/ 2147483646 w 300"/>
              <a:gd name="T27" fmla="*/ 2147483646 h 583"/>
              <a:gd name="T28" fmla="*/ 2147483646 w 300"/>
              <a:gd name="T29" fmla="*/ 2147483646 h 583"/>
              <a:gd name="T30" fmla="*/ 2147483646 w 300"/>
              <a:gd name="T31" fmla="*/ 2147483646 h 583"/>
              <a:gd name="T32" fmla="*/ 2147483646 w 300"/>
              <a:gd name="T33" fmla="*/ 2147483646 h 583"/>
              <a:gd name="T34" fmla="*/ 2147483646 w 300"/>
              <a:gd name="T35" fmla="*/ 2147483646 h 583"/>
              <a:gd name="T36" fmla="*/ 0 w 300"/>
              <a:gd name="T37" fmla="*/ 2147483646 h 583"/>
              <a:gd name="T38" fmla="*/ 0 w 300"/>
              <a:gd name="T39" fmla="*/ 2147483646 h 583"/>
              <a:gd name="T40" fmla="*/ 0 w 300"/>
              <a:gd name="T41" fmla="*/ 2147483646 h 583"/>
              <a:gd name="T42" fmla="*/ 2147483646 w 300"/>
              <a:gd name="T43" fmla="*/ 2147483646 h 583"/>
              <a:gd name="T44" fmla="*/ 2147483646 w 300"/>
              <a:gd name="T45" fmla="*/ 2147483646 h 583"/>
              <a:gd name="T46" fmla="*/ 2147483646 w 300"/>
              <a:gd name="T47" fmla="*/ 2147483646 h 583"/>
              <a:gd name="T48" fmla="*/ 2147483646 w 300"/>
              <a:gd name="T49" fmla="*/ 2147483646 h 583"/>
              <a:gd name="T50" fmla="*/ 2147483646 w 300"/>
              <a:gd name="T51" fmla="*/ 2147483646 h 583"/>
              <a:gd name="T52" fmla="*/ 2147483646 w 300"/>
              <a:gd name="T53" fmla="*/ 2147483646 h 583"/>
              <a:gd name="T54" fmla="*/ 2147483646 w 300"/>
              <a:gd name="T55" fmla="*/ 2147483646 h 583"/>
              <a:gd name="T56" fmla="*/ 2147483646 w 300"/>
              <a:gd name="T57" fmla="*/ 2147483646 h 583"/>
              <a:gd name="T58" fmla="*/ 2147483646 w 300"/>
              <a:gd name="T59" fmla="*/ 2147483646 h 583"/>
              <a:gd name="T60" fmla="*/ 2147483646 w 300"/>
              <a:gd name="T61" fmla="*/ 2147483646 h 583"/>
              <a:gd name="T62" fmla="*/ 2147483646 w 300"/>
              <a:gd name="T63" fmla="*/ 2147483646 h 583"/>
              <a:gd name="T64" fmla="*/ 2147483646 w 300"/>
              <a:gd name="T65" fmla="*/ 2147483646 h 583"/>
              <a:gd name="T66" fmla="*/ 2147483646 w 300"/>
              <a:gd name="T67" fmla="*/ 2147483646 h 583"/>
              <a:gd name="T68" fmla="*/ 2147483646 w 300"/>
              <a:gd name="T69" fmla="*/ 2147483646 h 583"/>
              <a:gd name="T70" fmla="*/ 2147483646 w 300"/>
              <a:gd name="T71" fmla="*/ 2147483646 h 583"/>
              <a:gd name="T72" fmla="*/ 2147483646 w 300"/>
              <a:gd name="T73" fmla="*/ 2147483646 h 583"/>
              <a:gd name="T74" fmla="*/ 2147483646 w 300"/>
              <a:gd name="T75" fmla="*/ 2147483646 h 583"/>
              <a:gd name="T76" fmla="*/ 2147483646 w 300"/>
              <a:gd name="T77" fmla="*/ 2147483646 h 583"/>
              <a:gd name="T78" fmla="*/ 2147483646 w 300"/>
              <a:gd name="T79" fmla="*/ 2147483646 h 583"/>
              <a:gd name="T80" fmla="*/ 2147483646 w 300"/>
              <a:gd name="T81" fmla="*/ 2147483646 h 583"/>
              <a:gd name="T82" fmla="*/ 2147483646 w 300"/>
              <a:gd name="T83" fmla="*/ 2147483646 h 583"/>
              <a:gd name="T84" fmla="*/ 2147483646 w 300"/>
              <a:gd name="T85" fmla="*/ 2147483646 h 583"/>
              <a:gd name="T86" fmla="*/ 2147483646 w 300"/>
              <a:gd name="T87" fmla="*/ 2147483646 h 583"/>
              <a:gd name="T88" fmla="*/ 2147483646 w 300"/>
              <a:gd name="T89" fmla="*/ 2147483646 h 583"/>
              <a:gd name="T90" fmla="*/ 2147483646 w 300"/>
              <a:gd name="T91" fmla="*/ 2147483646 h 583"/>
              <a:gd name="T92" fmla="*/ 2147483646 w 300"/>
              <a:gd name="T93" fmla="*/ 0 h 583"/>
              <a:gd name="T94" fmla="*/ 2147483646 w 300"/>
              <a:gd name="T95" fmla="*/ 0 h 583"/>
              <a:gd name="T96" fmla="*/ 2147483646 w 300"/>
              <a:gd name="T97" fmla="*/ 2147483646 h 583"/>
              <a:gd name="T98" fmla="*/ 2147483646 w 300"/>
              <a:gd name="T99" fmla="*/ 2147483646 h 583"/>
              <a:gd name="T100" fmla="*/ 2147483646 w 300"/>
              <a:gd name="T101" fmla="*/ 2147483646 h 583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00"/>
              <a:gd name="T154" fmla="*/ 0 h 583"/>
              <a:gd name="T155" fmla="*/ 300 w 300"/>
              <a:gd name="T156" fmla="*/ 583 h 583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00" h="583">
                <a:moveTo>
                  <a:pt x="300" y="583"/>
                </a:moveTo>
                <a:lnTo>
                  <a:pt x="168" y="583"/>
                </a:lnTo>
                <a:lnTo>
                  <a:pt x="162" y="559"/>
                </a:lnTo>
                <a:lnTo>
                  <a:pt x="144" y="535"/>
                </a:lnTo>
                <a:lnTo>
                  <a:pt x="126" y="492"/>
                </a:lnTo>
                <a:lnTo>
                  <a:pt x="126" y="474"/>
                </a:lnTo>
                <a:lnTo>
                  <a:pt x="120" y="462"/>
                </a:lnTo>
                <a:lnTo>
                  <a:pt x="78" y="414"/>
                </a:lnTo>
                <a:lnTo>
                  <a:pt x="72" y="396"/>
                </a:lnTo>
                <a:lnTo>
                  <a:pt x="48" y="372"/>
                </a:lnTo>
                <a:lnTo>
                  <a:pt x="30" y="324"/>
                </a:lnTo>
                <a:lnTo>
                  <a:pt x="48" y="312"/>
                </a:lnTo>
                <a:lnTo>
                  <a:pt x="42" y="252"/>
                </a:lnTo>
                <a:lnTo>
                  <a:pt x="42" y="246"/>
                </a:lnTo>
                <a:lnTo>
                  <a:pt x="12" y="234"/>
                </a:lnTo>
                <a:lnTo>
                  <a:pt x="18" y="222"/>
                </a:lnTo>
                <a:lnTo>
                  <a:pt x="6" y="198"/>
                </a:lnTo>
                <a:lnTo>
                  <a:pt x="6" y="180"/>
                </a:lnTo>
                <a:lnTo>
                  <a:pt x="0" y="174"/>
                </a:lnTo>
                <a:lnTo>
                  <a:pt x="0" y="162"/>
                </a:lnTo>
                <a:lnTo>
                  <a:pt x="0" y="150"/>
                </a:lnTo>
                <a:lnTo>
                  <a:pt x="12" y="138"/>
                </a:lnTo>
                <a:lnTo>
                  <a:pt x="12" y="126"/>
                </a:lnTo>
                <a:lnTo>
                  <a:pt x="18" y="120"/>
                </a:lnTo>
                <a:lnTo>
                  <a:pt x="24" y="120"/>
                </a:lnTo>
                <a:lnTo>
                  <a:pt x="30" y="120"/>
                </a:lnTo>
                <a:lnTo>
                  <a:pt x="30" y="126"/>
                </a:lnTo>
                <a:lnTo>
                  <a:pt x="30" y="114"/>
                </a:lnTo>
                <a:lnTo>
                  <a:pt x="36" y="114"/>
                </a:lnTo>
                <a:lnTo>
                  <a:pt x="36" y="78"/>
                </a:lnTo>
                <a:lnTo>
                  <a:pt x="60" y="84"/>
                </a:lnTo>
                <a:lnTo>
                  <a:pt x="72" y="90"/>
                </a:lnTo>
                <a:lnTo>
                  <a:pt x="72" y="84"/>
                </a:lnTo>
                <a:lnTo>
                  <a:pt x="72" y="78"/>
                </a:lnTo>
                <a:lnTo>
                  <a:pt x="72" y="72"/>
                </a:lnTo>
                <a:lnTo>
                  <a:pt x="84" y="66"/>
                </a:lnTo>
                <a:lnTo>
                  <a:pt x="72" y="54"/>
                </a:lnTo>
                <a:lnTo>
                  <a:pt x="84" y="48"/>
                </a:lnTo>
                <a:lnTo>
                  <a:pt x="84" y="42"/>
                </a:lnTo>
                <a:lnTo>
                  <a:pt x="72" y="30"/>
                </a:lnTo>
                <a:lnTo>
                  <a:pt x="84" y="30"/>
                </a:lnTo>
                <a:lnTo>
                  <a:pt x="78" y="24"/>
                </a:lnTo>
                <a:lnTo>
                  <a:pt x="84" y="18"/>
                </a:lnTo>
                <a:lnTo>
                  <a:pt x="90" y="18"/>
                </a:lnTo>
                <a:lnTo>
                  <a:pt x="84" y="12"/>
                </a:lnTo>
                <a:lnTo>
                  <a:pt x="84" y="0"/>
                </a:lnTo>
                <a:lnTo>
                  <a:pt x="210" y="0"/>
                </a:lnTo>
                <a:lnTo>
                  <a:pt x="294" y="6"/>
                </a:lnTo>
                <a:lnTo>
                  <a:pt x="294" y="258"/>
                </a:lnTo>
                <a:lnTo>
                  <a:pt x="300" y="583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46" name="Freeform 151"/>
          <p:cNvSpPr>
            <a:spLocks/>
          </p:cNvSpPr>
          <p:nvPr/>
        </p:nvSpPr>
        <p:spPr bwMode="auto">
          <a:xfrm>
            <a:off x="4249738" y="5805488"/>
            <a:ext cx="676275" cy="676275"/>
          </a:xfrm>
          <a:custGeom>
            <a:avLst/>
            <a:gdLst>
              <a:gd name="T0" fmla="*/ 2147483646 w 426"/>
              <a:gd name="T1" fmla="*/ 2147483646 h 426"/>
              <a:gd name="T2" fmla="*/ 2147483646 w 426"/>
              <a:gd name="T3" fmla="*/ 2147483646 h 426"/>
              <a:gd name="T4" fmla="*/ 2147483646 w 426"/>
              <a:gd name="T5" fmla="*/ 2147483646 h 426"/>
              <a:gd name="T6" fmla="*/ 2147483646 w 426"/>
              <a:gd name="T7" fmla="*/ 2147483646 h 426"/>
              <a:gd name="T8" fmla="*/ 0 w 426"/>
              <a:gd name="T9" fmla="*/ 2147483646 h 426"/>
              <a:gd name="T10" fmla="*/ 2147483646 w 426"/>
              <a:gd name="T11" fmla="*/ 2147483646 h 426"/>
              <a:gd name="T12" fmla="*/ 2147483646 w 426"/>
              <a:gd name="T13" fmla="*/ 0 h 426"/>
              <a:gd name="T14" fmla="*/ 2147483646 w 426"/>
              <a:gd name="T15" fmla="*/ 2147483646 h 426"/>
              <a:gd name="T16" fmla="*/ 2147483646 w 426"/>
              <a:gd name="T17" fmla="*/ 2147483646 h 426"/>
              <a:gd name="T18" fmla="*/ 2147483646 w 426"/>
              <a:gd name="T19" fmla="*/ 2147483646 h 426"/>
              <a:gd name="T20" fmla="*/ 2147483646 w 426"/>
              <a:gd name="T21" fmla="*/ 2147483646 h 42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26"/>
              <a:gd name="T34" fmla="*/ 0 h 426"/>
              <a:gd name="T35" fmla="*/ 426 w 426"/>
              <a:gd name="T36" fmla="*/ 426 h 42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26" h="426">
                <a:moveTo>
                  <a:pt x="420" y="420"/>
                </a:moveTo>
                <a:lnTo>
                  <a:pt x="336" y="420"/>
                </a:lnTo>
                <a:lnTo>
                  <a:pt x="6" y="426"/>
                </a:lnTo>
                <a:lnTo>
                  <a:pt x="6" y="342"/>
                </a:lnTo>
                <a:lnTo>
                  <a:pt x="0" y="6"/>
                </a:lnTo>
                <a:lnTo>
                  <a:pt x="84" y="6"/>
                </a:lnTo>
                <a:lnTo>
                  <a:pt x="426" y="0"/>
                </a:lnTo>
                <a:lnTo>
                  <a:pt x="426" y="84"/>
                </a:lnTo>
                <a:lnTo>
                  <a:pt x="426" y="252"/>
                </a:lnTo>
                <a:lnTo>
                  <a:pt x="414" y="252"/>
                </a:lnTo>
                <a:lnTo>
                  <a:pt x="420" y="420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7" name="Freeform 152"/>
          <p:cNvSpPr>
            <a:spLocks/>
          </p:cNvSpPr>
          <p:nvPr/>
        </p:nvSpPr>
        <p:spPr bwMode="auto">
          <a:xfrm>
            <a:off x="4249738" y="5805488"/>
            <a:ext cx="676275" cy="676275"/>
          </a:xfrm>
          <a:custGeom>
            <a:avLst/>
            <a:gdLst>
              <a:gd name="T0" fmla="*/ 2147483646 w 426"/>
              <a:gd name="T1" fmla="*/ 2147483646 h 426"/>
              <a:gd name="T2" fmla="*/ 2147483646 w 426"/>
              <a:gd name="T3" fmla="*/ 2147483646 h 426"/>
              <a:gd name="T4" fmla="*/ 2147483646 w 426"/>
              <a:gd name="T5" fmla="*/ 2147483646 h 426"/>
              <a:gd name="T6" fmla="*/ 2147483646 w 426"/>
              <a:gd name="T7" fmla="*/ 2147483646 h 426"/>
              <a:gd name="T8" fmla="*/ 0 w 426"/>
              <a:gd name="T9" fmla="*/ 2147483646 h 426"/>
              <a:gd name="T10" fmla="*/ 2147483646 w 426"/>
              <a:gd name="T11" fmla="*/ 2147483646 h 426"/>
              <a:gd name="T12" fmla="*/ 2147483646 w 426"/>
              <a:gd name="T13" fmla="*/ 0 h 426"/>
              <a:gd name="T14" fmla="*/ 2147483646 w 426"/>
              <a:gd name="T15" fmla="*/ 2147483646 h 426"/>
              <a:gd name="T16" fmla="*/ 2147483646 w 426"/>
              <a:gd name="T17" fmla="*/ 2147483646 h 426"/>
              <a:gd name="T18" fmla="*/ 2147483646 w 426"/>
              <a:gd name="T19" fmla="*/ 2147483646 h 426"/>
              <a:gd name="T20" fmla="*/ 2147483646 w 426"/>
              <a:gd name="T21" fmla="*/ 2147483646 h 42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26"/>
              <a:gd name="T34" fmla="*/ 0 h 426"/>
              <a:gd name="T35" fmla="*/ 426 w 426"/>
              <a:gd name="T36" fmla="*/ 426 h 42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26" h="426">
                <a:moveTo>
                  <a:pt x="420" y="420"/>
                </a:moveTo>
                <a:lnTo>
                  <a:pt x="336" y="420"/>
                </a:lnTo>
                <a:lnTo>
                  <a:pt x="6" y="426"/>
                </a:lnTo>
                <a:lnTo>
                  <a:pt x="6" y="342"/>
                </a:lnTo>
                <a:lnTo>
                  <a:pt x="0" y="6"/>
                </a:lnTo>
                <a:lnTo>
                  <a:pt x="84" y="6"/>
                </a:lnTo>
                <a:lnTo>
                  <a:pt x="426" y="0"/>
                </a:lnTo>
                <a:lnTo>
                  <a:pt x="426" y="84"/>
                </a:lnTo>
                <a:lnTo>
                  <a:pt x="426" y="252"/>
                </a:lnTo>
                <a:lnTo>
                  <a:pt x="414" y="252"/>
                </a:lnTo>
                <a:lnTo>
                  <a:pt x="420" y="420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48" name="Freeform 154"/>
          <p:cNvSpPr>
            <a:spLocks/>
          </p:cNvSpPr>
          <p:nvPr/>
        </p:nvSpPr>
        <p:spPr bwMode="auto">
          <a:xfrm>
            <a:off x="3983038" y="5280025"/>
            <a:ext cx="400050" cy="534988"/>
          </a:xfrm>
          <a:custGeom>
            <a:avLst/>
            <a:gdLst>
              <a:gd name="T0" fmla="*/ 2147483646 w 252"/>
              <a:gd name="T1" fmla="*/ 2147483646 h 337"/>
              <a:gd name="T2" fmla="*/ 2147483646 w 252"/>
              <a:gd name="T3" fmla="*/ 2147483646 h 337"/>
              <a:gd name="T4" fmla="*/ 2147483646 w 252"/>
              <a:gd name="T5" fmla="*/ 2147483646 h 337"/>
              <a:gd name="T6" fmla="*/ 2147483646 w 252"/>
              <a:gd name="T7" fmla="*/ 2147483646 h 337"/>
              <a:gd name="T8" fmla="*/ 2147483646 w 252"/>
              <a:gd name="T9" fmla="*/ 2147483646 h 337"/>
              <a:gd name="T10" fmla="*/ 0 w 252"/>
              <a:gd name="T11" fmla="*/ 2147483646 h 337"/>
              <a:gd name="T12" fmla="*/ 2147483646 w 252"/>
              <a:gd name="T13" fmla="*/ 2147483646 h 337"/>
              <a:gd name="T14" fmla="*/ 2147483646 w 252"/>
              <a:gd name="T15" fmla="*/ 2147483646 h 337"/>
              <a:gd name="T16" fmla="*/ 2147483646 w 252"/>
              <a:gd name="T17" fmla="*/ 2147483646 h 337"/>
              <a:gd name="T18" fmla="*/ 2147483646 w 252"/>
              <a:gd name="T19" fmla="*/ 2147483646 h 337"/>
              <a:gd name="T20" fmla="*/ 2147483646 w 252"/>
              <a:gd name="T21" fmla="*/ 2147483646 h 337"/>
              <a:gd name="T22" fmla="*/ 2147483646 w 252"/>
              <a:gd name="T23" fmla="*/ 2147483646 h 337"/>
              <a:gd name="T24" fmla="*/ 2147483646 w 252"/>
              <a:gd name="T25" fmla="*/ 0 h 337"/>
              <a:gd name="T26" fmla="*/ 2147483646 w 252"/>
              <a:gd name="T27" fmla="*/ 0 h 337"/>
              <a:gd name="T28" fmla="*/ 2147483646 w 252"/>
              <a:gd name="T29" fmla="*/ 2147483646 h 337"/>
              <a:gd name="T30" fmla="*/ 2147483646 w 252"/>
              <a:gd name="T31" fmla="*/ 2147483646 h 33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52"/>
              <a:gd name="T49" fmla="*/ 0 h 337"/>
              <a:gd name="T50" fmla="*/ 252 w 252"/>
              <a:gd name="T51" fmla="*/ 337 h 33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52" h="337">
                <a:moveTo>
                  <a:pt x="252" y="337"/>
                </a:moveTo>
                <a:lnTo>
                  <a:pt x="168" y="337"/>
                </a:lnTo>
                <a:lnTo>
                  <a:pt x="84" y="337"/>
                </a:lnTo>
                <a:lnTo>
                  <a:pt x="84" y="325"/>
                </a:lnTo>
                <a:lnTo>
                  <a:pt x="6" y="331"/>
                </a:lnTo>
                <a:lnTo>
                  <a:pt x="0" y="210"/>
                </a:lnTo>
                <a:lnTo>
                  <a:pt x="54" y="210"/>
                </a:lnTo>
                <a:lnTo>
                  <a:pt x="54" y="168"/>
                </a:lnTo>
                <a:lnTo>
                  <a:pt x="36" y="174"/>
                </a:lnTo>
                <a:lnTo>
                  <a:pt x="36" y="162"/>
                </a:lnTo>
                <a:lnTo>
                  <a:pt x="36" y="102"/>
                </a:lnTo>
                <a:lnTo>
                  <a:pt x="54" y="102"/>
                </a:lnTo>
                <a:lnTo>
                  <a:pt x="54" y="0"/>
                </a:lnTo>
                <a:lnTo>
                  <a:pt x="252" y="0"/>
                </a:lnTo>
                <a:lnTo>
                  <a:pt x="252" y="84"/>
                </a:lnTo>
                <a:lnTo>
                  <a:pt x="252" y="337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9" name="Freeform 155"/>
          <p:cNvSpPr>
            <a:spLocks/>
          </p:cNvSpPr>
          <p:nvPr/>
        </p:nvSpPr>
        <p:spPr bwMode="auto">
          <a:xfrm>
            <a:off x="3983038" y="5280025"/>
            <a:ext cx="400050" cy="534988"/>
          </a:xfrm>
          <a:custGeom>
            <a:avLst/>
            <a:gdLst>
              <a:gd name="T0" fmla="*/ 2147483646 w 252"/>
              <a:gd name="T1" fmla="*/ 2147483646 h 337"/>
              <a:gd name="T2" fmla="*/ 2147483646 w 252"/>
              <a:gd name="T3" fmla="*/ 2147483646 h 337"/>
              <a:gd name="T4" fmla="*/ 2147483646 w 252"/>
              <a:gd name="T5" fmla="*/ 2147483646 h 337"/>
              <a:gd name="T6" fmla="*/ 2147483646 w 252"/>
              <a:gd name="T7" fmla="*/ 2147483646 h 337"/>
              <a:gd name="T8" fmla="*/ 2147483646 w 252"/>
              <a:gd name="T9" fmla="*/ 2147483646 h 337"/>
              <a:gd name="T10" fmla="*/ 0 w 252"/>
              <a:gd name="T11" fmla="*/ 2147483646 h 337"/>
              <a:gd name="T12" fmla="*/ 2147483646 w 252"/>
              <a:gd name="T13" fmla="*/ 2147483646 h 337"/>
              <a:gd name="T14" fmla="*/ 2147483646 w 252"/>
              <a:gd name="T15" fmla="*/ 2147483646 h 337"/>
              <a:gd name="T16" fmla="*/ 2147483646 w 252"/>
              <a:gd name="T17" fmla="*/ 2147483646 h 337"/>
              <a:gd name="T18" fmla="*/ 2147483646 w 252"/>
              <a:gd name="T19" fmla="*/ 2147483646 h 337"/>
              <a:gd name="T20" fmla="*/ 2147483646 w 252"/>
              <a:gd name="T21" fmla="*/ 2147483646 h 337"/>
              <a:gd name="T22" fmla="*/ 2147483646 w 252"/>
              <a:gd name="T23" fmla="*/ 2147483646 h 337"/>
              <a:gd name="T24" fmla="*/ 2147483646 w 252"/>
              <a:gd name="T25" fmla="*/ 0 h 337"/>
              <a:gd name="T26" fmla="*/ 2147483646 w 252"/>
              <a:gd name="T27" fmla="*/ 0 h 337"/>
              <a:gd name="T28" fmla="*/ 2147483646 w 252"/>
              <a:gd name="T29" fmla="*/ 2147483646 h 337"/>
              <a:gd name="T30" fmla="*/ 2147483646 w 252"/>
              <a:gd name="T31" fmla="*/ 2147483646 h 33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52"/>
              <a:gd name="T49" fmla="*/ 0 h 337"/>
              <a:gd name="T50" fmla="*/ 252 w 252"/>
              <a:gd name="T51" fmla="*/ 337 h 33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52" h="337">
                <a:moveTo>
                  <a:pt x="252" y="337"/>
                </a:moveTo>
                <a:lnTo>
                  <a:pt x="168" y="337"/>
                </a:lnTo>
                <a:lnTo>
                  <a:pt x="84" y="337"/>
                </a:lnTo>
                <a:lnTo>
                  <a:pt x="84" y="325"/>
                </a:lnTo>
                <a:lnTo>
                  <a:pt x="6" y="331"/>
                </a:lnTo>
                <a:lnTo>
                  <a:pt x="0" y="210"/>
                </a:lnTo>
                <a:lnTo>
                  <a:pt x="54" y="210"/>
                </a:lnTo>
                <a:lnTo>
                  <a:pt x="54" y="168"/>
                </a:lnTo>
                <a:lnTo>
                  <a:pt x="36" y="174"/>
                </a:lnTo>
                <a:lnTo>
                  <a:pt x="36" y="162"/>
                </a:lnTo>
                <a:lnTo>
                  <a:pt x="36" y="102"/>
                </a:lnTo>
                <a:lnTo>
                  <a:pt x="54" y="102"/>
                </a:lnTo>
                <a:lnTo>
                  <a:pt x="54" y="0"/>
                </a:lnTo>
                <a:lnTo>
                  <a:pt x="252" y="0"/>
                </a:lnTo>
                <a:lnTo>
                  <a:pt x="252" y="84"/>
                </a:lnTo>
                <a:lnTo>
                  <a:pt x="252" y="337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50" name="Freeform 157"/>
          <p:cNvSpPr>
            <a:spLocks/>
          </p:cNvSpPr>
          <p:nvPr/>
        </p:nvSpPr>
        <p:spPr bwMode="auto">
          <a:xfrm>
            <a:off x="5307013" y="6462713"/>
            <a:ext cx="276225" cy="533400"/>
          </a:xfrm>
          <a:custGeom>
            <a:avLst/>
            <a:gdLst>
              <a:gd name="T0" fmla="*/ 2147483646 w 174"/>
              <a:gd name="T1" fmla="*/ 2147483646 h 336"/>
              <a:gd name="T2" fmla="*/ 2147483646 w 174"/>
              <a:gd name="T3" fmla="*/ 2147483646 h 336"/>
              <a:gd name="T4" fmla="*/ 0 w 174"/>
              <a:gd name="T5" fmla="*/ 0 h 336"/>
              <a:gd name="T6" fmla="*/ 2147483646 w 174"/>
              <a:gd name="T7" fmla="*/ 0 h 336"/>
              <a:gd name="T8" fmla="*/ 2147483646 w 174"/>
              <a:gd name="T9" fmla="*/ 2147483646 h 336"/>
              <a:gd name="T10" fmla="*/ 2147483646 w 174"/>
              <a:gd name="T11" fmla="*/ 2147483646 h 336"/>
              <a:gd name="T12" fmla="*/ 2147483646 w 174"/>
              <a:gd name="T13" fmla="*/ 2147483646 h 336"/>
              <a:gd name="T14" fmla="*/ 2147483646 w 174"/>
              <a:gd name="T15" fmla="*/ 2147483646 h 336"/>
              <a:gd name="T16" fmla="*/ 2147483646 w 174"/>
              <a:gd name="T17" fmla="*/ 2147483646 h 336"/>
              <a:gd name="T18" fmla="*/ 2147483646 w 174"/>
              <a:gd name="T19" fmla="*/ 2147483646 h 336"/>
              <a:gd name="T20" fmla="*/ 2147483646 w 174"/>
              <a:gd name="T21" fmla="*/ 2147483646 h 336"/>
              <a:gd name="T22" fmla="*/ 2147483646 w 174"/>
              <a:gd name="T23" fmla="*/ 2147483646 h 336"/>
              <a:gd name="T24" fmla="*/ 2147483646 w 174"/>
              <a:gd name="T25" fmla="*/ 2147483646 h 336"/>
              <a:gd name="T26" fmla="*/ 2147483646 w 174"/>
              <a:gd name="T27" fmla="*/ 2147483646 h 336"/>
              <a:gd name="T28" fmla="*/ 2147483646 w 174"/>
              <a:gd name="T29" fmla="*/ 2147483646 h 336"/>
              <a:gd name="T30" fmla="*/ 2147483646 w 174"/>
              <a:gd name="T31" fmla="*/ 2147483646 h 336"/>
              <a:gd name="T32" fmla="*/ 2147483646 w 174"/>
              <a:gd name="T33" fmla="*/ 2147483646 h 336"/>
              <a:gd name="T34" fmla="*/ 2147483646 w 174"/>
              <a:gd name="T35" fmla="*/ 2147483646 h 336"/>
              <a:gd name="T36" fmla="*/ 2147483646 w 174"/>
              <a:gd name="T37" fmla="*/ 2147483646 h 336"/>
              <a:gd name="T38" fmla="*/ 2147483646 w 174"/>
              <a:gd name="T39" fmla="*/ 2147483646 h 3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74"/>
              <a:gd name="T61" fmla="*/ 0 h 336"/>
              <a:gd name="T62" fmla="*/ 174 w 174"/>
              <a:gd name="T63" fmla="*/ 336 h 3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74" h="336">
                <a:moveTo>
                  <a:pt x="174" y="330"/>
                </a:moveTo>
                <a:lnTo>
                  <a:pt x="6" y="336"/>
                </a:lnTo>
                <a:lnTo>
                  <a:pt x="0" y="0"/>
                </a:lnTo>
                <a:lnTo>
                  <a:pt x="120" y="0"/>
                </a:lnTo>
                <a:lnTo>
                  <a:pt x="132" y="18"/>
                </a:lnTo>
                <a:lnTo>
                  <a:pt x="120" y="54"/>
                </a:lnTo>
                <a:lnTo>
                  <a:pt x="120" y="60"/>
                </a:lnTo>
                <a:lnTo>
                  <a:pt x="144" y="114"/>
                </a:lnTo>
                <a:lnTo>
                  <a:pt x="132" y="132"/>
                </a:lnTo>
                <a:lnTo>
                  <a:pt x="132" y="180"/>
                </a:lnTo>
                <a:lnTo>
                  <a:pt x="138" y="192"/>
                </a:lnTo>
                <a:lnTo>
                  <a:pt x="150" y="192"/>
                </a:lnTo>
                <a:lnTo>
                  <a:pt x="156" y="198"/>
                </a:lnTo>
                <a:lnTo>
                  <a:pt x="156" y="204"/>
                </a:lnTo>
                <a:lnTo>
                  <a:pt x="162" y="222"/>
                </a:lnTo>
                <a:lnTo>
                  <a:pt x="168" y="264"/>
                </a:lnTo>
                <a:lnTo>
                  <a:pt x="168" y="270"/>
                </a:lnTo>
                <a:lnTo>
                  <a:pt x="162" y="276"/>
                </a:lnTo>
                <a:lnTo>
                  <a:pt x="162" y="288"/>
                </a:lnTo>
                <a:lnTo>
                  <a:pt x="174" y="33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" name="Freeform 158"/>
          <p:cNvSpPr>
            <a:spLocks/>
          </p:cNvSpPr>
          <p:nvPr/>
        </p:nvSpPr>
        <p:spPr bwMode="auto">
          <a:xfrm>
            <a:off x="5307013" y="6462713"/>
            <a:ext cx="276225" cy="533400"/>
          </a:xfrm>
          <a:custGeom>
            <a:avLst/>
            <a:gdLst>
              <a:gd name="T0" fmla="*/ 2147483646 w 174"/>
              <a:gd name="T1" fmla="*/ 2147483646 h 336"/>
              <a:gd name="T2" fmla="*/ 2147483646 w 174"/>
              <a:gd name="T3" fmla="*/ 2147483646 h 336"/>
              <a:gd name="T4" fmla="*/ 0 w 174"/>
              <a:gd name="T5" fmla="*/ 0 h 336"/>
              <a:gd name="T6" fmla="*/ 2147483646 w 174"/>
              <a:gd name="T7" fmla="*/ 0 h 336"/>
              <a:gd name="T8" fmla="*/ 2147483646 w 174"/>
              <a:gd name="T9" fmla="*/ 2147483646 h 336"/>
              <a:gd name="T10" fmla="*/ 2147483646 w 174"/>
              <a:gd name="T11" fmla="*/ 2147483646 h 336"/>
              <a:gd name="T12" fmla="*/ 2147483646 w 174"/>
              <a:gd name="T13" fmla="*/ 2147483646 h 336"/>
              <a:gd name="T14" fmla="*/ 2147483646 w 174"/>
              <a:gd name="T15" fmla="*/ 2147483646 h 336"/>
              <a:gd name="T16" fmla="*/ 2147483646 w 174"/>
              <a:gd name="T17" fmla="*/ 2147483646 h 336"/>
              <a:gd name="T18" fmla="*/ 2147483646 w 174"/>
              <a:gd name="T19" fmla="*/ 2147483646 h 336"/>
              <a:gd name="T20" fmla="*/ 2147483646 w 174"/>
              <a:gd name="T21" fmla="*/ 2147483646 h 336"/>
              <a:gd name="T22" fmla="*/ 2147483646 w 174"/>
              <a:gd name="T23" fmla="*/ 2147483646 h 336"/>
              <a:gd name="T24" fmla="*/ 2147483646 w 174"/>
              <a:gd name="T25" fmla="*/ 2147483646 h 336"/>
              <a:gd name="T26" fmla="*/ 2147483646 w 174"/>
              <a:gd name="T27" fmla="*/ 2147483646 h 336"/>
              <a:gd name="T28" fmla="*/ 2147483646 w 174"/>
              <a:gd name="T29" fmla="*/ 2147483646 h 336"/>
              <a:gd name="T30" fmla="*/ 2147483646 w 174"/>
              <a:gd name="T31" fmla="*/ 2147483646 h 336"/>
              <a:gd name="T32" fmla="*/ 2147483646 w 174"/>
              <a:gd name="T33" fmla="*/ 2147483646 h 336"/>
              <a:gd name="T34" fmla="*/ 2147483646 w 174"/>
              <a:gd name="T35" fmla="*/ 2147483646 h 336"/>
              <a:gd name="T36" fmla="*/ 2147483646 w 174"/>
              <a:gd name="T37" fmla="*/ 2147483646 h 336"/>
              <a:gd name="T38" fmla="*/ 2147483646 w 174"/>
              <a:gd name="T39" fmla="*/ 2147483646 h 3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74"/>
              <a:gd name="T61" fmla="*/ 0 h 336"/>
              <a:gd name="T62" fmla="*/ 174 w 174"/>
              <a:gd name="T63" fmla="*/ 336 h 3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74" h="336">
                <a:moveTo>
                  <a:pt x="174" y="330"/>
                </a:moveTo>
                <a:lnTo>
                  <a:pt x="6" y="336"/>
                </a:lnTo>
                <a:lnTo>
                  <a:pt x="0" y="0"/>
                </a:lnTo>
                <a:lnTo>
                  <a:pt x="120" y="0"/>
                </a:lnTo>
                <a:lnTo>
                  <a:pt x="132" y="18"/>
                </a:lnTo>
                <a:lnTo>
                  <a:pt x="120" y="54"/>
                </a:lnTo>
                <a:lnTo>
                  <a:pt x="120" y="60"/>
                </a:lnTo>
                <a:lnTo>
                  <a:pt x="144" y="114"/>
                </a:lnTo>
                <a:lnTo>
                  <a:pt x="132" y="132"/>
                </a:lnTo>
                <a:lnTo>
                  <a:pt x="132" y="180"/>
                </a:lnTo>
                <a:lnTo>
                  <a:pt x="138" y="192"/>
                </a:lnTo>
                <a:lnTo>
                  <a:pt x="150" y="192"/>
                </a:lnTo>
                <a:lnTo>
                  <a:pt x="156" y="198"/>
                </a:lnTo>
                <a:lnTo>
                  <a:pt x="156" y="204"/>
                </a:lnTo>
                <a:lnTo>
                  <a:pt x="162" y="222"/>
                </a:lnTo>
                <a:lnTo>
                  <a:pt x="168" y="264"/>
                </a:lnTo>
                <a:lnTo>
                  <a:pt x="168" y="270"/>
                </a:lnTo>
                <a:lnTo>
                  <a:pt x="162" y="276"/>
                </a:lnTo>
                <a:lnTo>
                  <a:pt x="162" y="288"/>
                </a:lnTo>
                <a:lnTo>
                  <a:pt x="174" y="330"/>
                </a:lnTo>
                <a:close/>
              </a:path>
            </a:pathLst>
          </a:custGeom>
          <a:solidFill>
            <a:schemeClr val="bg1"/>
          </a:solidFill>
          <a:ln w="28575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" name="Freeform 160"/>
          <p:cNvSpPr>
            <a:spLocks/>
          </p:cNvSpPr>
          <p:nvPr/>
        </p:nvSpPr>
        <p:spPr bwMode="auto">
          <a:xfrm>
            <a:off x="4783138" y="6462713"/>
            <a:ext cx="533400" cy="542925"/>
          </a:xfrm>
          <a:custGeom>
            <a:avLst/>
            <a:gdLst>
              <a:gd name="T0" fmla="*/ 2147483646 w 336"/>
              <a:gd name="T1" fmla="*/ 2147483646 h 342"/>
              <a:gd name="T2" fmla="*/ 0 w 336"/>
              <a:gd name="T3" fmla="*/ 2147483646 h 342"/>
              <a:gd name="T4" fmla="*/ 0 w 336"/>
              <a:gd name="T5" fmla="*/ 2147483646 h 342"/>
              <a:gd name="T6" fmla="*/ 2147483646 w 336"/>
              <a:gd name="T7" fmla="*/ 2147483646 h 342"/>
              <a:gd name="T8" fmla="*/ 2147483646 w 336"/>
              <a:gd name="T9" fmla="*/ 0 h 342"/>
              <a:gd name="T10" fmla="*/ 2147483646 w 336"/>
              <a:gd name="T11" fmla="*/ 2147483646 h 342"/>
              <a:gd name="T12" fmla="*/ 2147483646 w 336"/>
              <a:gd name="T13" fmla="*/ 2147483646 h 34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36"/>
              <a:gd name="T22" fmla="*/ 0 h 342"/>
              <a:gd name="T23" fmla="*/ 336 w 336"/>
              <a:gd name="T24" fmla="*/ 342 h 34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36" h="342">
                <a:moveTo>
                  <a:pt x="168" y="342"/>
                </a:moveTo>
                <a:lnTo>
                  <a:pt x="0" y="342"/>
                </a:lnTo>
                <a:lnTo>
                  <a:pt x="0" y="6"/>
                </a:lnTo>
                <a:lnTo>
                  <a:pt x="84" y="6"/>
                </a:lnTo>
                <a:lnTo>
                  <a:pt x="330" y="0"/>
                </a:lnTo>
                <a:lnTo>
                  <a:pt x="336" y="336"/>
                </a:lnTo>
                <a:lnTo>
                  <a:pt x="168" y="342"/>
                </a:lnTo>
                <a:close/>
              </a:path>
            </a:pathLst>
          </a:cu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" name="Freeform 163"/>
          <p:cNvSpPr>
            <a:spLocks/>
          </p:cNvSpPr>
          <p:nvPr/>
        </p:nvSpPr>
        <p:spPr bwMode="auto">
          <a:xfrm>
            <a:off x="4525963" y="7005638"/>
            <a:ext cx="533400" cy="542925"/>
          </a:xfrm>
          <a:custGeom>
            <a:avLst/>
            <a:gdLst>
              <a:gd name="T0" fmla="*/ 2147483646 w 336"/>
              <a:gd name="T1" fmla="*/ 2147483646 h 342"/>
              <a:gd name="T2" fmla="*/ 2147483646 w 336"/>
              <a:gd name="T3" fmla="*/ 2147483646 h 342"/>
              <a:gd name="T4" fmla="*/ 0 w 336"/>
              <a:gd name="T5" fmla="*/ 2147483646 h 342"/>
              <a:gd name="T6" fmla="*/ 2147483646 w 336"/>
              <a:gd name="T7" fmla="*/ 0 h 342"/>
              <a:gd name="T8" fmla="*/ 2147483646 w 336"/>
              <a:gd name="T9" fmla="*/ 0 h 342"/>
              <a:gd name="T10" fmla="*/ 2147483646 w 336"/>
              <a:gd name="T11" fmla="*/ 2147483646 h 342"/>
              <a:gd name="T12" fmla="*/ 2147483646 w 336"/>
              <a:gd name="T13" fmla="*/ 2147483646 h 342"/>
              <a:gd name="T14" fmla="*/ 2147483646 w 336"/>
              <a:gd name="T15" fmla="*/ 2147483646 h 3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36"/>
              <a:gd name="T25" fmla="*/ 0 h 342"/>
              <a:gd name="T26" fmla="*/ 336 w 336"/>
              <a:gd name="T27" fmla="*/ 342 h 3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36" h="342">
                <a:moveTo>
                  <a:pt x="54" y="336"/>
                </a:moveTo>
                <a:lnTo>
                  <a:pt x="6" y="342"/>
                </a:lnTo>
                <a:lnTo>
                  <a:pt x="0" y="6"/>
                </a:lnTo>
                <a:lnTo>
                  <a:pt x="162" y="0"/>
                </a:lnTo>
                <a:lnTo>
                  <a:pt x="330" y="0"/>
                </a:lnTo>
                <a:lnTo>
                  <a:pt x="336" y="222"/>
                </a:lnTo>
                <a:lnTo>
                  <a:pt x="336" y="330"/>
                </a:lnTo>
                <a:lnTo>
                  <a:pt x="54" y="336"/>
                </a:lnTo>
                <a:close/>
              </a:path>
            </a:pathLst>
          </a:custGeom>
          <a:solidFill>
            <a:srgbClr val="FFF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" name="Freeform 164"/>
          <p:cNvSpPr>
            <a:spLocks/>
          </p:cNvSpPr>
          <p:nvPr/>
        </p:nvSpPr>
        <p:spPr bwMode="auto">
          <a:xfrm>
            <a:off x="4525963" y="7005638"/>
            <a:ext cx="533400" cy="542925"/>
          </a:xfrm>
          <a:custGeom>
            <a:avLst/>
            <a:gdLst>
              <a:gd name="T0" fmla="*/ 2147483646 w 336"/>
              <a:gd name="T1" fmla="*/ 2147483646 h 342"/>
              <a:gd name="T2" fmla="*/ 2147483646 w 336"/>
              <a:gd name="T3" fmla="*/ 2147483646 h 342"/>
              <a:gd name="T4" fmla="*/ 0 w 336"/>
              <a:gd name="T5" fmla="*/ 2147483646 h 342"/>
              <a:gd name="T6" fmla="*/ 2147483646 w 336"/>
              <a:gd name="T7" fmla="*/ 0 h 342"/>
              <a:gd name="T8" fmla="*/ 2147483646 w 336"/>
              <a:gd name="T9" fmla="*/ 0 h 342"/>
              <a:gd name="T10" fmla="*/ 2147483646 w 336"/>
              <a:gd name="T11" fmla="*/ 2147483646 h 342"/>
              <a:gd name="T12" fmla="*/ 2147483646 w 336"/>
              <a:gd name="T13" fmla="*/ 2147483646 h 342"/>
              <a:gd name="T14" fmla="*/ 2147483646 w 336"/>
              <a:gd name="T15" fmla="*/ 2147483646 h 3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36"/>
              <a:gd name="T25" fmla="*/ 0 h 342"/>
              <a:gd name="T26" fmla="*/ 336 w 336"/>
              <a:gd name="T27" fmla="*/ 342 h 3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36" h="342">
                <a:moveTo>
                  <a:pt x="54" y="336"/>
                </a:moveTo>
                <a:lnTo>
                  <a:pt x="6" y="342"/>
                </a:lnTo>
                <a:lnTo>
                  <a:pt x="0" y="6"/>
                </a:lnTo>
                <a:lnTo>
                  <a:pt x="162" y="0"/>
                </a:lnTo>
                <a:lnTo>
                  <a:pt x="330" y="0"/>
                </a:lnTo>
                <a:lnTo>
                  <a:pt x="336" y="222"/>
                </a:lnTo>
                <a:lnTo>
                  <a:pt x="336" y="330"/>
                </a:lnTo>
                <a:lnTo>
                  <a:pt x="54" y="336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5" name="Freeform 166"/>
          <p:cNvSpPr>
            <a:spLocks/>
          </p:cNvSpPr>
          <p:nvPr/>
        </p:nvSpPr>
        <p:spPr bwMode="auto">
          <a:xfrm>
            <a:off x="5059363" y="7253288"/>
            <a:ext cx="571500" cy="276225"/>
          </a:xfrm>
          <a:custGeom>
            <a:avLst/>
            <a:gdLst>
              <a:gd name="T0" fmla="*/ 2147483646 w 360"/>
              <a:gd name="T1" fmla="*/ 2147483646 h 174"/>
              <a:gd name="T2" fmla="*/ 0 w 360"/>
              <a:gd name="T3" fmla="*/ 2147483646 h 174"/>
              <a:gd name="T4" fmla="*/ 0 w 360"/>
              <a:gd name="T5" fmla="*/ 2147483646 h 174"/>
              <a:gd name="T6" fmla="*/ 2147483646 w 360"/>
              <a:gd name="T7" fmla="*/ 2147483646 h 174"/>
              <a:gd name="T8" fmla="*/ 2147483646 w 360"/>
              <a:gd name="T9" fmla="*/ 2147483646 h 174"/>
              <a:gd name="T10" fmla="*/ 2147483646 w 360"/>
              <a:gd name="T11" fmla="*/ 0 h 174"/>
              <a:gd name="T12" fmla="*/ 2147483646 w 360"/>
              <a:gd name="T13" fmla="*/ 2147483646 h 174"/>
              <a:gd name="T14" fmla="*/ 2147483646 w 360"/>
              <a:gd name="T15" fmla="*/ 2147483646 h 174"/>
              <a:gd name="T16" fmla="*/ 2147483646 w 360"/>
              <a:gd name="T17" fmla="*/ 2147483646 h 174"/>
              <a:gd name="T18" fmla="*/ 2147483646 w 360"/>
              <a:gd name="T19" fmla="*/ 2147483646 h 174"/>
              <a:gd name="T20" fmla="*/ 2147483646 w 360"/>
              <a:gd name="T21" fmla="*/ 2147483646 h 17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60"/>
              <a:gd name="T34" fmla="*/ 0 h 174"/>
              <a:gd name="T35" fmla="*/ 360 w 360"/>
              <a:gd name="T36" fmla="*/ 174 h 17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60" h="174">
                <a:moveTo>
                  <a:pt x="78" y="174"/>
                </a:moveTo>
                <a:lnTo>
                  <a:pt x="0" y="174"/>
                </a:lnTo>
                <a:lnTo>
                  <a:pt x="0" y="66"/>
                </a:lnTo>
                <a:lnTo>
                  <a:pt x="84" y="60"/>
                </a:lnTo>
                <a:lnTo>
                  <a:pt x="84" y="6"/>
                </a:lnTo>
                <a:lnTo>
                  <a:pt x="354" y="0"/>
                </a:lnTo>
                <a:lnTo>
                  <a:pt x="342" y="54"/>
                </a:lnTo>
                <a:lnTo>
                  <a:pt x="348" y="78"/>
                </a:lnTo>
                <a:lnTo>
                  <a:pt x="348" y="138"/>
                </a:lnTo>
                <a:lnTo>
                  <a:pt x="360" y="168"/>
                </a:lnTo>
                <a:lnTo>
                  <a:pt x="78" y="174"/>
                </a:lnTo>
                <a:close/>
              </a:path>
            </a:pathLst>
          </a:custGeom>
          <a:solidFill>
            <a:srgbClr val="FFF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6" name="Freeform 167"/>
          <p:cNvSpPr>
            <a:spLocks/>
          </p:cNvSpPr>
          <p:nvPr/>
        </p:nvSpPr>
        <p:spPr bwMode="auto">
          <a:xfrm>
            <a:off x="5059363" y="7253288"/>
            <a:ext cx="571500" cy="276225"/>
          </a:xfrm>
          <a:custGeom>
            <a:avLst/>
            <a:gdLst>
              <a:gd name="T0" fmla="*/ 2147483646 w 360"/>
              <a:gd name="T1" fmla="*/ 2147483646 h 174"/>
              <a:gd name="T2" fmla="*/ 0 w 360"/>
              <a:gd name="T3" fmla="*/ 2147483646 h 174"/>
              <a:gd name="T4" fmla="*/ 0 w 360"/>
              <a:gd name="T5" fmla="*/ 2147483646 h 174"/>
              <a:gd name="T6" fmla="*/ 2147483646 w 360"/>
              <a:gd name="T7" fmla="*/ 2147483646 h 174"/>
              <a:gd name="T8" fmla="*/ 2147483646 w 360"/>
              <a:gd name="T9" fmla="*/ 2147483646 h 174"/>
              <a:gd name="T10" fmla="*/ 2147483646 w 360"/>
              <a:gd name="T11" fmla="*/ 0 h 174"/>
              <a:gd name="T12" fmla="*/ 2147483646 w 360"/>
              <a:gd name="T13" fmla="*/ 2147483646 h 174"/>
              <a:gd name="T14" fmla="*/ 2147483646 w 360"/>
              <a:gd name="T15" fmla="*/ 2147483646 h 174"/>
              <a:gd name="T16" fmla="*/ 2147483646 w 360"/>
              <a:gd name="T17" fmla="*/ 2147483646 h 174"/>
              <a:gd name="T18" fmla="*/ 2147483646 w 360"/>
              <a:gd name="T19" fmla="*/ 2147483646 h 174"/>
              <a:gd name="T20" fmla="*/ 2147483646 w 360"/>
              <a:gd name="T21" fmla="*/ 2147483646 h 17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60"/>
              <a:gd name="T34" fmla="*/ 0 h 174"/>
              <a:gd name="T35" fmla="*/ 360 w 360"/>
              <a:gd name="T36" fmla="*/ 174 h 17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60" h="174">
                <a:moveTo>
                  <a:pt x="78" y="174"/>
                </a:moveTo>
                <a:lnTo>
                  <a:pt x="0" y="174"/>
                </a:lnTo>
                <a:lnTo>
                  <a:pt x="0" y="66"/>
                </a:lnTo>
                <a:lnTo>
                  <a:pt x="84" y="60"/>
                </a:lnTo>
                <a:lnTo>
                  <a:pt x="84" y="6"/>
                </a:lnTo>
                <a:lnTo>
                  <a:pt x="354" y="0"/>
                </a:lnTo>
                <a:lnTo>
                  <a:pt x="342" y="54"/>
                </a:lnTo>
                <a:lnTo>
                  <a:pt x="348" y="78"/>
                </a:lnTo>
                <a:lnTo>
                  <a:pt x="348" y="138"/>
                </a:lnTo>
                <a:lnTo>
                  <a:pt x="360" y="168"/>
                </a:lnTo>
                <a:lnTo>
                  <a:pt x="78" y="174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7" name="Freeform 169"/>
          <p:cNvSpPr>
            <a:spLocks/>
          </p:cNvSpPr>
          <p:nvPr/>
        </p:nvSpPr>
        <p:spPr bwMode="auto">
          <a:xfrm>
            <a:off x="5049838" y="6986588"/>
            <a:ext cx="619125" cy="371475"/>
          </a:xfrm>
          <a:custGeom>
            <a:avLst/>
            <a:gdLst>
              <a:gd name="T0" fmla="*/ 2147483646 w 390"/>
              <a:gd name="T1" fmla="*/ 2147483646 h 234"/>
              <a:gd name="T2" fmla="*/ 2147483646 w 390"/>
              <a:gd name="T3" fmla="*/ 2147483646 h 234"/>
              <a:gd name="T4" fmla="*/ 2147483646 w 390"/>
              <a:gd name="T5" fmla="*/ 2147483646 h 234"/>
              <a:gd name="T6" fmla="*/ 2147483646 w 390"/>
              <a:gd name="T7" fmla="*/ 2147483646 h 234"/>
              <a:gd name="T8" fmla="*/ 0 w 390"/>
              <a:gd name="T9" fmla="*/ 2147483646 h 234"/>
              <a:gd name="T10" fmla="*/ 2147483646 w 390"/>
              <a:gd name="T11" fmla="*/ 2147483646 h 234"/>
              <a:gd name="T12" fmla="*/ 2147483646 w 390"/>
              <a:gd name="T13" fmla="*/ 0 h 234"/>
              <a:gd name="T14" fmla="*/ 2147483646 w 390"/>
              <a:gd name="T15" fmla="*/ 2147483646 h 234"/>
              <a:gd name="T16" fmla="*/ 2147483646 w 390"/>
              <a:gd name="T17" fmla="*/ 2147483646 h 234"/>
              <a:gd name="T18" fmla="*/ 2147483646 w 390"/>
              <a:gd name="T19" fmla="*/ 2147483646 h 234"/>
              <a:gd name="T20" fmla="*/ 2147483646 w 390"/>
              <a:gd name="T21" fmla="*/ 2147483646 h 234"/>
              <a:gd name="T22" fmla="*/ 2147483646 w 390"/>
              <a:gd name="T23" fmla="*/ 2147483646 h 234"/>
              <a:gd name="T24" fmla="*/ 2147483646 w 390"/>
              <a:gd name="T25" fmla="*/ 2147483646 h 234"/>
              <a:gd name="T26" fmla="*/ 2147483646 w 390"/>
              <a:gd name="T27" fmla="*/ 2147483646 h 234"/>
              <a:gd name="T28" fmla="*/ 2147483646 w 390"/>
              <a:gd name="T29" fmla="*/ 2147483646 h 234"/>
              <a:gd name="T30" fmla="*/ 2147483646 w 390"/>
              <a:gd name="T31" fmla="*/ 2147483646 h 23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90"/>
              <a:gd name="T49" fmla="*/ 0 h 234"/>
              <a:gd name="T50" fmla="*/ 390 w 390"/>
              <a:gd name="T51" fmla="*/ 234 h 23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90" h="234">
                <a:moveTo>
                  <a:pt x="360" y="168"/>
                </a:moveTo>
                <a:lnTo>
                  <a:pt x="90" y="174"/>
                </a:lnTo>
                <a:lnTo>
                  <a:pt x="90" y="228"/>
                </a:lnTo>
                <a:lnTo>
                  <a:pt x="6" y="234"/>
                </a:lnTo>
                <a:lnTo>
                  <a:pt x="0" y="12"/>
                </a:lnTo>
                <a:lnTo>
                  <a:pt x="168" y="6"/>
                </a:lnTo>
                <a:lnTo>
                  <a:pt x="336" y="0"/>
                </a:lnTo>
                <a:lnTo>
                  <a:pt x="342" y="6"/>
                </a:lnTo>
                <a:lnTo>
                  <a:pt x="342" y="12"/>
                </a:lnTo>
                <a:lnTo>
                  <a:pt x="366" y="36"/>
                </a:lnTo>
                <a:lnTo>
                  <a:pt x="390" y="60"/>
                </a:lnTo>
                <a:lnTo>
                  <a:pt x="372" y="84"/>
                </a:lnTo>
                <a:lnTo>
                  <a:pt x="378" y="102"/>
                </a:lnTo>
                <a:lnTo>
                  <a:pt x="378" y="108"/>
                </a:lnTo>
                <a:lnTo>
                  <a:pt x="378" y="132"/>
                </a:lnTo>
                <a:lnTo>
                  <a:pt x="360" y="168"/>
                </a:lnTo>
                <a:close/>
              </a:path>
            </a:pathLst>
          </a:custGeom>
          <a:solidFill>
            <a:srgbClr val="FFF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8" name="Freeform 170"/>
          <p:cNvSpPr>
            <a:spLocks/>
          </p:cNvSpPr>
          <p:nvPr/>
        </p:nvSpPr>
        <p:spPr bwMode="auto">
          <a:xfrm>
            <a:off x="5049838" y="6986588"/>
            <a:ext cx="619125" cy="371475"/>
          </a:xfrm>
          <a:custGeom>
            <a:avLst/>
            <a:gdLst>
              <a:gd name="T0" fmla="*/ 2147483646 w 390"/>
              <a:gd name="T1" fmla="*/ 2147483646 h 234"/>
              <a:gd name="T2" fmla="*/ 2147483646 w 390"/>
              <a:gd name="T3" fmla="*/ 2147483646 h 234"/>
              <a:gd name="T4" fmla="*/ 2147483646 w 390"/>
              <a:gd name="T5" fmla="*/ 2147483646 h 234"/>
              <a:gd name="T6" fmla="*/ 2147483646 w 390"/>
              <a:gd name="T7" fmla="*/ 2147483646 h 234"/>
              <a:gd name="T8" fmla="*/ 0 w 390"/>
              <a:gd name="T9" fmla="*/ 2147483646 h 234"/>
              <a:gd name="T10" fmla="*/ 2147483646 w 390"/>
              <a:gd name="T11" fmla="*/ 2147483646 h 234"/>
              <a:gd name="T12" fmla="*/ 2147483646 w 390"/>
              <a:gd name="T13" fmla="*/ 0 h 234"/>
              <a:gd name="T14" fmla="*/ 2147483646 w 390"/>
              <a:gd name="T15" fmla="*/ 2147483646 h 234"/>
              <a:gd name="T16" fmla="*/ 2147483646 w 390"/>
              <a:gd name="T17" fmla="*/ 2147483646 h 234"/>
              <a:gd name="T18" fmla="*/ 2147483646 w 390"/>
              <a:gd name="T19" fmla="*/ 2147483646 h 234"/>
              <a:gd name="T20" fmla="*/ 2147483646 w 390"/>
              <a:gd name="T21" fmla="*/ 2147483646 h 234"/>
              <a:gd name="T22" fmla="*/ 2147483646 w 390"/>
              <a:gd name="T23" fmla="*/ 2147483646 h 234"/>
              <a:gd name="T24" fmla="*/ 2147483646 w 390"/>
              <a:gd name="T25" fmla="*/ 2147483646 h 234"/>
              <a:gd name="T26" fmla="*/ 2147483646 w 390"/>
              <a:gd name="T27" fmla="*/ 2147483646 h 234"/>
              <a:gd name="T28" fmla="*/ 2147483646 w 390"/>
              <a:gd name="T29" fmla="*/ 2147483646 h 234"/>
              <a:gd name="T30" fmla="*/ 2147483646 w 390"/>
              <a:gd name="T31" fmla="*/ 2147483646 h 23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90"/>
              <a:gd name="T49" fmla="*/ 0 h 234"/>
              <a:gd name="T50" fmla="*/ 390 w 390"/>
              <a:gd name="T51" fmla="*/ 234 h 23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90" h="234">
                <a:moveTo>
                  <a:pt x="360" y="168"/>
                </a:moveTo>
                <a:lnTo>
                  <a:pt x="90" y="174"/>
                </a:lnTo>
                <a:lnTo>
                  <a:pt x="90" y="228"/>
                </a:lnTo>
                <a:lnTo>
                  <a:pt x="6" y="234"/>
                </a:lnTo>
                <a:lnTo>
                  <a:pt x="0" y="12"/>
                </a:lnTo>
                <a:lnTo>
                  <a:pt x="168" y="6"/>
                </a:lnTo>
                <a:lnTo>
                  <a:pt x="336" y="0"/>
                </a:lnTo>
                <a:lnTo>
                  <a:pt x="342" y="6"/>
                </a:lnTo>
                <a:lnTo>
                  <a:pt x="342" y="12"/>
                </a:lnTo>
                <a:lnTo>
                  <a:pt x="366" y="36"/>
                </a:lnTo>
                <a:lnTo>
                  <a:pt x="390" y="60"/>
                </a:lnTo>
                <a:lnTo>
                  <a:pt x="372" y="84"/>
                </a:lnTo>
                <a:lnTo>
                  <a:pt x="378" y="102"/>
                </a:lnTo>
                <a:lnTo>
                  <a:pt x="378" y="108"/>
                </a:lnTo>
                <a:lnTo>
                  <a:pt x="378" y="132"/>
                </a:lnTo>
                <a:lnTo>
                  <a:pt x="360" y="168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9" name="Freeform 172"/>
          <p:cNvSpPr>
            <a:spLocks/>
          </p:cNvSpPr>
          <p:nvPr/>
        </p:nvSpPr>
        <p:spPr bwMode="auto">
          <a:xfrm>
            <a:off x="4383088" y="5337175"/>
            <a:ext cx="809625" cy="601663"/>
          </a:xfrm>
          <a:custGeom>
            <a:avLst/>
            <a:gdLst>
              <a:gd name="T0" fmla="*/ 2147483646 w 510"/>
              <a:gd name="T1" fmla="*/ 2147483646 h 379"/>
              <a:gd name="T2" fmla="*/ 2147483646 w 510"/>
              <a:gd name="T3" fmla="*/ 2147483646 h 379"/>
              <a:gd name="T4" fmla="*/ 2147483646 w 510"/>
              <a:gd name="T5" fmla="*/ 2147483646 h 379"/>
              <a:gd name="T6" fmla="*/ 0 w 510"/>
              <a:gd name="T7" fmla="*/ 2147483646 h 379"/>
              <a:gd name="T8" fmla="*/ 0 w 510"/>
              <a:gd name="T9" fmla="*/ 2147483646 h 379"/>
              <a:gd name="T10" fmla="*/ 2147483646 w 510"/>
              <a:gd name="T11" fmla="*/ 2147483646 h 379"/>
              <a:gd name="T12" fmla="*/ 2147483646 w 510"/>
              <a:gd name="T13" fmla="*/ 0 h 379"/>
              <a:gd name="T14" fmla="*/ 2147483646 w 510"/>
              <a:gd name="T15" fmla="*/ 0 h 379"/>
              <a:gd name="T16" fmla="*/ 2147483646 w 510"/>
              <a:gd name="T17" fmla="*/ 2147483646 h 379"/>
              <a:gd name="T18" fmla="*/ 2147483646 w 510"/>
              <a:gd name="T19" fmla="*/ 2147483646 h 3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10"/>
              <a:gd name="T31" fmla="*/ 0 h 379"/>
              <a:gd name="T32" fmla="*/ 510 w 510"/>
              <a:gd name="T33" fmla="*/ 379 h 3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10" h="379">
                <a:moveTo>
                  <a:pt x="510" y="379"/>
                </a:moveTo>
                <a:lnTo>
                  <a:pt x="342" y="379"/>
                </a:lnTo>
                <a:lnTo>
                  <a:pt x="342" y="295"/>
                </a:lnTo>
                <a:lnTo>
                  <a:pt x="0" y="301"/>
                </a:lnTo>
                <a:lnTo>
                  <a:pt x="0" y="48"/>
                </a:lnTo>
                <a:lnTo>
                  <a:pt x="336" y="42"/>
                </a:lnTo>
                <a:lnTo>
                  <a:pt x="330" y="0"/>
                </a:lnTo>
                <a:lnTo>
                  <a:pt x="498" y="0"/>
                </a:lnTo>
                <a:lnTo>
                  <a:pt x="498" y="42"/>
                </a:lnTo>
                <a:lnTo>
                  <a:pt x="510" y="379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0" name="Freeform 173"/>
          <p:cNvSpPr>
            <a:spLocks/>
          </p:cNvSpPr>
          <p:nvPr/>
        </p:nvSpPr>
        <p:spPr bwMode="auto">
          <a:xfrm>
            <a:off x="4383088" y="5337175"/>
            <a:ext cx="809625" cy="601663"/>
          </a:xfrm>
          <a:custGeom>
            <a:avLst/>
            <a:gdLst>
              <a:gd name="T0" fmla="*/ 2147483646 w 510"/>
              <a:gd name="T1" fmla="*/ 2147483646 h 379"/>
              <a:gd name="T2" fmla="*/ 2147483646 w 510"/>
              <a:gd name="T3" fmla="*/ 2147483646 h 379"/>
              <a:gd name="T4" fmla="*/ 2147483646 w 510"/>
              <a:gd name="T5" fmla="*/ 2147483646 h 379"/>
              <a:gd name="T6" fmla="*/ 0 w 510"/>
              <a:gd name="T7" fmla="*/ 2147483646 h 379"/>
              <a:gd name="T8" fmla="*/ 0 w 510"/>
              <a:gd name="T9" fmla="*/ 2147483646 h 379"/>
              <a:gd name="T10" fmla="*/ 2147483646 w 510"/>
              <a:gd name="T11" fmla="*/ 2147483646 h 379"/>
              <a:gd name="T12" fmla="*/ 2147483646 w 510"/>
              <a:gd name="T13" fmla="*/ 0 h 379"/>
              <a:gd name="T14" fmla="*/ 2147483646 w 510"/>
              <a:gd name="T15" fmla="*/ 0 h 379"/>
              <a:gd name="T16" fmla="*/ 2147483646 w 510"/>
              <a:gd name="T17" fmla="*/ 2147483646 h 379"/>
              <a:gd name="T18" fmla="*/ 2147483646 w 510"/>
              <a:gd name="T19" fmla="*/ 2147483646 h 3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10"/>
              <a:gd name="T31" fmla="*/ 0 h 379"/>
              <a:gd name="T32" fmla="*/ 510 w 510"/>
              <a:gd name="T33" fmla="*/ 379 h 3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10" h="379">
                <a:moveTo>
                  <a:pt x="510" y="379"/>
                </a:moveTo>
                <a:lnTo>
                  <a:pt x="342" y="379"/>
                </a:lnTo>
                <a:lnTo>
                  <a:pt x="342" y="295"/>
                </a:lnTo>
                <a:lnTo>
                  <a:pt x="0" y="301"/>
                </a:lnTo>
                <a:lnTo>
                  <a:pt x="0" y="48"/>
                </a:lnTo>
                <a:lnTo>
                  <a:pt x="336" y="42"/>
                </a:lnTo>
                <a:lnTo>
                  <a:pt x="330" y="0"/>
                </a:lnTo>
                <a:lnTo>
                  <a:pt x="498" y="0"/>
                </a:lnTo>
                <a:lnTo>
                  <a:pt x="498" y="42"/>
                </a:lnTo>
                <a:lnTo>
                  <a:pt x="510" y="379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61" name="Freeform 175"/>
          <p:cNvSpPr>
            <a:spLocks/>
          </p:cNvSpPr>
          <p:nvPr/>
        </p:nvSpPr>
        <p:spPr bwMode="auto">
          <a:xfrm>
            <a:off x="4373563" y="4870450"/>
            <a:ext cx="542925" cy="542925"/>
          </a:xfrm>
          <a:custGeom>
            <a:avLst/>
            <a:gdLst>
              <a:gd name="T0" fmla="*/ 2147483646 w 342"/>
              <a:gd name="T1" fmla="*/ 2147483646 h 342"/>
              <a:gd name="T2" fmla="*/ 2147483646 w 342"/>
              <a:gd name="T3" fmla="*/ 2147483646 h 342"/>
              <a:gd name="T4" fmla="*/ 2147483646 w 342"/>
              <a:gd name="T5" fmla="*/ 2147483646 h 342"/>
              <a:gd name="T6" fmla="*/ 2147483646 w 342"/>
              <a:gd name="T7" fmla="*/ 2147483646 h 342"/>
              <a:gd name="T8" fmla="*/ 0 w 342"/>
              <a:gd name="T9" fmla="*/ 2147483646 h 342"/>
              <a:gd name="T10" fmla="*/ 2147483646 w 342"/>
              <a:gd name="T11" fmla="*/ 2147483646 h 342"/>
              <a:gd name="T12" fmla="*/ 2147483646 w 342"/>
              <a:gd name="T13" fmla="*/ 0 h 342"/>
              <a:gd name="T14" fmla="*/ 2147483646 w 342"/>
              <a:gd name="T15" fmla="*/ 2147483646 h 3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42"/>
              <a:gd name="T25" fmla="*/ 0 h 342"/>
              <a:gd name="T26" fmla="*/ 342 w 342"/>
              <a:gd name="T27" fmla="*/ 342 h 3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42" h="342">
                <a:moveTo>
                  <a:pt x="336" y="294"/>
                </a:moveTo>
                <a:lnTo>
                  <a:pt x="342" y="336"/>
                </a:lnTo>
                <a:lnTo>
                  <a:pt x="6" y="342"/>
                </a:lnTo>
                <a:lnTo>
                  <a:pt x="6" y="258"/>
                </a:lnTo>
                <a:lnTo>
                  <a:pt x="0" y="6"/>
                </a:lnTo>
                <a:lnTo>
                  <a:pt x="102" y="6"/>
                </a:lnTo>
                <a:lnTo>
                  <a:pt x="330" y="0"/>
                </a:lnTo>
                <a:lnTo>
                  <a:pt x="336" y="294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2" name="Freeform 176"/>
          <p:cNvSpPr>
            <a:spLocks/>
          </p:cNvSpPr>
          <p:nvPr/>
        </p:nvSpPr>
        <p:spPr bwMode="auto">
          <a:xfrm>
            <a:off x="4373563" y="4870450"/>
            <a:ext cx="542925" cy="542925"/>
          </a:xfrm>
          <a:custGeom>
            <a:avLst/>
            <a:gdLst>
              <a:gd name="T0" fmla="*/ 2147483646 w 342"/>
              <a:gd name="T1" fmla="*/ 2147483646 h 342"/>
              <a:gd name="T2" fmla="*/ 2147483646 w 342"/>
              <a:gd name="T3" fmla="*/ 2147483646 h 342"/>
              <a:gd name="T4" fmla="*/ 2147483646 w 342"/>
              <a:gd name="T5" fmla="*/ 2147483646 h 342"/>
              <a:gd name="T6" fmla="*/ 2147483646 w 342"/>
              <a:gd name="T7" fmla="*/ 2147483646 h 342"/>
              <a:gd name="T8" fmla="*/ 0 w 342"/>
              <a:gd name="T9" fmla="*/ 2147483646 h 342"/>
              <a:gd name="T10" fmla="*/ 2147483646 w 342"/>
              <a:gd name="T11" fmla="*/ 2147483646 h 342"/>
              <a:gd name="T12" fmla="*/ 2147483646 w 342"/>
              <a:gd name="T13" fmla="*/ 0 h 342"/>
              <a:gd name="T14" fmla="*/ 2147483646 w 342"/>
              <a:gd name="T15" fmla="*/ 2147483646 h 3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42"/>
              <a:gd name="T25" fmla="*/ 0 h 342"/>
              <a:gd name="T26" fmla="*/ 342 w 342"/>
              <a:gd name="T27" fmla="*/ 342 h 3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42" h="342">
                <a:moveTo>
                  <a:pt x="336" y="294"/>
                </a:moveTo>
                <a:lnTo>
                  <a:pt x="342" y="336"/>
                </a:lnTo>
                <a:lnTo>
                  <a:pt x="6" y="342"/>
                </a:lnTo>
                <a:lnTo>
                  <a:pt x="6" y="258"/>
                </a:lnTo>
                <a:lnTo>
                  <a:pt x="0" y="6"/>
                </a:lnTo>
                <a:lnTo>
                  <a:pt x="102" y="6"/>
                </a:lnTo>
                <a:lnTo>
                  <a:pt x="330" y="0"/>
                </a:lnTo>
                <a:lnTo>
                  <a:pt x="336" y="294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63" name="Freeform 178"/>
          <p:cNvSpPr>
            <a:spLocks/>
          </p:cNvSpPr>
          <p:nvPr/>
        </p:nvSpPr>
        <p:spPr bwMode="auto">
          <a:xfrm>
            <a:off x="5307013" y="5929313"/>
            <a:ext cx="295275" cy="533400"/>
          </a:xfrm>
          <a:custGeom>
            <a:avLst/>
            <a:gdLst>
              <a:gd name="T0" fmla="*/ 2147483646 w 186"/>
              <a:gd name="T1" fmla="*/ 2147483646 h 336"/>
              <a:gd name="T2" fmla="*/ 0 w 186"/>
              <a:gd name="T3" fmla="*/ 2147483646 h 336"/>
              <a:gd name="T4" fmla="*/ 0 w 186"/>
              <a:gd name="T5" fmla="*/ 2147483646 h 336"/>
              <a:gd name="T6" fmla="*/ 2147483646 w 186"/>
              <a:gd name="T7" fmla="*/ 2147483646 h 336"/>
              <a:gd name="T8" fmla="*/ 2147483646 w 186"/>
              <a:gd name="T9" fmla="*/ 0 h 336"/>
              <a:gd name="T10" fmla="*/ 2147483646 w 186"/>
              <a:gd name="T11" fmla="*/ 0 h 336"/>
              <a:gd name="T12" fmla="*/ 2147483646 w 186"/>
              <a:gd name="T13" fmla="*/ 2147483646 h 336"/>
              <a:gd name="T14" fmla="*/ 2147483646 w 186"/>
              <a:gd name="T15" fmla="*/ 2147483646 h 336"/>
              <a:gd name="T16" fmla="*/ 2147483646 w 186"/>
              <a:gd name="T17" fmla="*/ 2147483646 h 336"/>
              <a:gd name="T18" fmla="*/ 2147483646 w 186"/>
              <a:gd name="T19" fmla="*/ 2147483646 h 336"/>
              <a:gd name="T20" fmla="*/ 2147483646 w 186"/>
              <a:gd name="T21" fmla="*/ 2147483646 h 336"/>
              <a:gd name="T22" fmla="*/ 2147483646 w 186"/>
              <a:gd name="T23" fmla="*/ 2147483646 h 336"/>
              <a:gd name="T24" fmla="*/ 2147483646 w 186"/>
              <a:gd name="T25" fmla="*/ 2147483646 h 336"/>
              <a:gd name="T26" fmla="*/ 2147483646 w 186"/>
              <a:gd name="T27" fmla="*/ 2147483646 h 336"/>
              <a:gd name="T28" fmla="*/ 2147483646 w 186"/>
              <a:gd name="T29" fmla="*/ 2147483646 h 3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86"/>
              <a:gd name="T46" fmla="*/ 0 h 336"/>
              <a:gd name="T47" fmla="*/ 186 w 186"/>
              <a:gd name="T48" fmla="*/ 336 h 3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86" h="336">
                <a:moveTo>
                  <a:pt x="120" y="336"/>
                </a:moveTo>
                <a:lnTo>
                  <a:pt x="0" y="336"/>
                </a:lnTo>
                <a:lnTo>
                  <a:pt x="0" y="168"/>
                </a:lnTo>
                <a:lnTo>
                  <a:pt x="18" y="168"/>
                </a:lnTo>
                <a:lnTo>
                  <a:pt x="12" y="0"/>
                </a:lnTo>
                <a:lnTo>
                  <a:pt x="186" y="0"/>
                </a:lnTo>
                <a:lnTo>
                  <a:pt x="186" y="48"/>
                </a:lnTo>
                <a:lnTo>
                  <a:pt x="174" y="84"/>
                </a:lnTo>
                <a:lnTo>
                  <a:pt x="138" y="138"/>
                </a:lnTo>
                <a:lnTo>
                  <a:pt x="138" y="150"/>
                </a:lnTo>
                <a:lnTo>
                  <a:pt x="132" y="156"/>
                </a:lnTo>
                <a:lnTo>
                  <a:pt x="120" y="228"/>
                </a:lnTo>
                <a:lnTo>
                  <a:pt x="108" y="276"/>
                </a:lnTo>
                <a:lnTo>
                  <a:pt x="108" y="294"/>
                </a:lnTo>
                <a:lnTo>
                  <a:pt x="120" y="336"/>
                </a:lnTo>
                <a:close/>
              </a:path>
            </a:pathLst>
          </a:custGeom>
          <a:solidFill>
            <a:srgbClr val="FFF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4" name="Freeform 179"/>
          <p:cNvSpPr>
            <a:spLocks/>
          </p:cNvSpPr>
          <p:nvPr/>
        </p:nvSpPr>
        <p:spPr bwMode="auto">
          <a:xfrm>
            <a:off x="5307013" y="5929313"/>
            <a:ext cx="295275" cy="533400"/>
          </a:xfrm>
          <a:custGeom>
            <a:avLst/>
            <a:gdLst>
              <a:gd name="T0" fmla="*/ 2147483646 w 186"/>
              <a:gd name="T1" fmla="*/ 2147483646 h 336"/>
              <a:gd name="T2" fmla="*/ 0 w 186"/>
              <a:gd name="T3" fmla="*/ 2147483646 h 336"/>
              <a:gd name="T4" fmla="*/ 0 w 186"/>
              <a:gd name="T5" fmla="*/ 2147483646 h 336"/>
              <a:gd name="T6" fmla="*/ 2147483646 w 186"/>
              <a:gd name="T7" fmla="*/ 2147483646 h 336"/>
              <a:gd name="T8" fmla="*/ 2147483646 w 186"/>
              <a:gd name="T9" fmla="*/ 0 h 336"/>
              <a:gd name="T10" fmla="*/ 2147483646 w 186"/>
              <a:gd name="T11" fmla="*/ 0 h 336"/>
              <a:gd name="T12" fmla="*/ 2147483646 w 186"/>
              <a:gd name="T13" fmla="*/ 2147483646 h 336"/>
              <a:gd name="T14" fmla="*/ 2147483646 w 186"/>
              <a:gd name="T15" fmla="*/ 2147483646 h 336"/>
              <a:gd name="T16" fmla="*/ 2147483646 w 186"/>
              <a:gd name="T17" fmla="*/ 2147483646 h 336"/>
              <a:gd name="T18" fmla="*/ 2147483646 w 186"/>
              <a:gd name="T19" fmla="*/ 2147483646 h 336"/>
              <a:gd name="T20" fmla="*/ 2147483646 w 186"/>
              <a:gd name="T21" fmla="*/ 2147483646 h 336"/>
              <a:gd name="T22" fmla="*/ 2147483646 w 186"/>
              <a:gd name="T23" fmla="*/ 2147483646 h 336"/>
              <a:gd name="T24" fmla="*/ 2147483646 w 186"/>
              <a:gd name="T25" fmla="*/ 2147483646 h 336"/>
              <a:gd name="T26" fmla="*/ 2147483646 w 186"/>
              <a:gd name="T27" fmla="*/ 2147483646 h 336"/>
              <a:gd name="T28" fmla="*/ 2147483646 w 186"/>
              <a:gd name="T29" fmla="*/ 2147483646 h 3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86"/>
              <a:gd name="T46" fmla="*/ 0 h 336"/>
              <a:gd name="T47" fmla="*/ 186 w 186"/>
              <a:gd name="T48" fmla="*/ 336 h 3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86" h="336">
                <a:moveTo>
                  <a:pt x="120" y="336"/>
                </a:moveTo>
                <a:lnTo>
                  <a:pt x="0" y="336"/>
                </a:lnTo>
                <a:lnTo>
                  <a:pt x="0" y="168"/>
                </a:lnTo>
                <a:lnTo>
                  <a:pt x="18" y="168"/>
                </a:lnTo>
                <a:lnTo>
                  <a:pt x="12" y="0"/>
                </a:lnTo>
                <a:lnTo>
                  <a:pt x="186" y="0"/>
                </a:lnTo>
                <a:lnTo>
                  <a:pt x="186" y="48"/>
                </a:lnTo>
                <a:lnTo>
                  <a:pt x="174" y="84"/>
                </a:lnTo>
                <a:lnTo>
                  <a:pt x="138" y="138"/>
                </a:lnTo>
                <a:lnTo>
                  <a:pt x="138" y="150"/>
                </a:lnTo>
                <a:lnTo>
                  <a:pt x="132" y="156"/>
                </a:lnTo>
                <a:lnTo>
                  <a:pt x="120" y="228"/>
                </a:lnTo>
                <a:lnTo>
                  <a:pt x="108" y="276"/>
                </a:lnTo>
                <a:lnTo>
                  <a:pt x="108" y="294"/>
                </a:lnTo>
                <a:lnTo>
                  <a:pt x="120" y="336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65" name="Freeform 181"/>
          <p:cNvSpPr>
            <a:spLocks/>
          </p:cNvSpPr>
          <p:nvPr/>
        </p:nvSpPr>
        <p:spPr bwMode="auto">
          <a:xfrm>
            <a:off x="4906963" y="5929313"/>
            <a:ext cx="428625" cy="542925"/>
          </a:xfrm>
          <a:custGeom>
            <a:avLst/>
            <a:gdLst>
              <a:gd name="T0" fmla="*/ 2147483646 w 270"/>
              <a:gd name="T1" fmla="*/ 2147483646 h 342"/>
              <a:gd name="T2" fmla="*/ 2147483646 w 270"/>
              <a:gd name="T3" fmla="*/ 2147483646 h 342"/>
              <a:gd name="T4" fmla="*/ 0 w 270"/>
              <a:gd name="T5" fmla="*/ 2147483646 h 342"/>
              <a:gd name="T6" fmla="*/ 2147483646 w 270"/>
              <a:gd name="T7" fmla="*/ 2147483646 h 342"/>
              <a:gd name="T8" fmla="*/ 2147483646 w 270"/>
              <a:gd name="T9" fmla="*/ 2147483646 h 342"/>
              <a:gd name="T10" fmla="*/ 2147483646 w 270"/>
              <a:gd name="T11" fmla="*/ 2147483646 h 342"/>
              <a:gd name="T12" fmla="*/ 2147483646 w 270"/>
              <a:gd name="T13" fmla="*/ 0 h 342"/>
              <a:gd name="T14" fmla="*/ 2147483646 w 270"/>
              <a:gd name="T15" fmla="*/ 2147483646 h 342"/>
              <a:gd name="T16" fmla="*/ 2147483646 w 270"/>
              <a:gd name="T17" fmla="*/ 2147483646 h 342"/>
              <a:gd name="T18" fmla="*/ 2147483646 w 270"/>
              <a:gd name="T19" fmla="*/ 2147483646 h 34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70"/>
              <a:gd name="T31" fmla="*/ 0 h 342"/>
              <a:gd name="T32" fmla="*/ 270 w 270"/>
              <a:gd name="T33" fmla="*/ 342 h 34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70" h="342">
                <a:moveTo>
                  <a:pt x="252" y="336"/>
                </a:moveTo>
                <a:lnTo>
                  <a:pt x="6" y="342"/>
                </a:lnTo>
                <a:lnTo>
                  <a:pt x="0" y="174"/>
                </a:lnTo>
                <a:lnTo>
                  <a:pt x="12" y="174"/>
                </a:lnTo>
                <a:lnTo>
                  <a:pt x="12" y="6"/>
                </a:lnTo>
                <a:lnTo>
                  <a:pt x="180" y="6"/>
                </a:lnTo>
                <a:lnTo>
                  <a:pt x="264" y="0"/>
                </a:lnTo>
                <a:lnTo>
                  <a:pt x="270" y="168"/>
                </a:lnTo>
                <a:lnTo>
                  <a:pt x="252" y="174"/>
                </a:lnTo>
                <a:lnTo>
                  <a:pt x="252" y="336"/>
                </a:lnTo>
                <a:close/>
              </a:path>
            </a:pathLst>
          </a:custGeom>
          <a:solidFill>
            <a:srgbClr val="FFF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6" name="Freeform 182"/>
          <p:cNvSpPr>
            <a:spLocks/>
          </p:cNvSpPr>
          <p:nvPr/>
        </p:nvSpPr>
        <p:spPr bwMode="auto">
          <a:xfrm>
            <a:off x="4906963" y="5929313"/>
            <a:ext cx="428625" cy="542925"/>
          </a:xfrm>
          <a:custGeom>
            <a:avLst/>
            <a:gdLst>
              <a:gd name="T0" fmla="*/ 2147483646 w 270"/>
              <a:gd name="T1" fmla="*/ 2147483646 h 342"/>
              <a:gd name="T2" fmla="*/ 2147483646 w 270"/>
              <a:gd name="T3" fmla="*/ 2147483646 h 342"/>
              <a:gd name="T4" fmla="*/ 0 w 270"/>
              <a:gd name="T5" fmla="*/ 2147483646 h 342"/>
              <a:gd name="T6" fmla="*/ 2147483646 w 270"/>
              <a:gd name="T7" fmla="*/ 2147483646 h 342"/>
              <a:gd name="T8" fmla="*/ 2147483646 w 270"/>
              <a:gd name="T9" fmla="*/ 2147483646 h 342"/>
              <a:gd name="T10" fmla="*/ 2147483646 w 270"/>
              <a:gd name="T11" fmla="*/ 2147483646 h 342"/>
              <a:gd name="T12" fmla="*/ 2147483646 w 270"/>
              <a:gd name="T13" fmla="*/ 0 h 342"/>
              <a:gd name="T14" fmla="*/ 2147483646 w 270"/>
              <a:gd name="T15" fmla="*/ 2147483646 h 342"/>
              <a:gd name="T16" fmla="*/ 2147483646 w 270"/>
              <a:gd name="T17" fmla="*/ 2147483646 h 342"/>
              <a:gd name="T18" fmla="*/ 2147483646 w 270"/>
              <a:gd name="T19" fmla="*/ 2147483646 h 34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70"/>
              <a:gd name="T31" fmla="*/ 0 h 342"/>
              <a:gd name="T32" fmla="*/ 270 w 270"/>
              <a:gd name="T33" fmla="*/ 342 h 34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70" h="342">
                <a:moveTo>
                  <a:pt x="252" y="336"/>
                </a:moveTo>
                <a:lnTo>
                  <a:pt x="6" y="342"/>
                </a:lnTo>
                <a:lnTo>
                  <a:pt x="0" y="174"/>
                </a:lnTo>
                <a:lnTo>
                  <a:pt x="12" y="174"/>
                </a:lnTo>
                <a:lnTo>
                  <a:pt x="12" y="6"/>
                </a:lnTo>
                <a:lnTo>
                  <a:pt x="180" y="6"/>
                </a:lnTo>
                <a:lnTo>
                  <a:pt x="264" y="0"/>
                </a:lnTo>
                <a:lnTo>
                  <a:pt x="270" y="168"/>
                </a:lnTo>
                <a:lnTo>
                  <a:pt x="252" y="174"/>
                </a:lnTo>
                <a:lnTo>
                  <a:pt x="252" y="336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67" name="Freeform 184"/>
          <p:cNvSpPr>
            <a:spLocks/>
          </p:cNvSpPr>
          <p:nvPr/>
        </p:nvSpPr>
        <p:spPr bwMode="auto">
          <a:xfrm>
            <a:off x="5173663" y="5394325"/>
            <a:ext cx="523875" cy="544513"/>
          </a:xfrm>
          <a:custGeom>
            <a:avLst/>
            <a:gdLst>
              <a:gd name="T0" fmla="*/ 2147483646 w 330"/>
              <a:gd name="T1" fmla="*/ 2147483646 h 343"/>
              <a:gd name="T2" fmla="*/ 2147483646 w 330"/>
              <a:gd name="T3" fmla="*/ 2147483646 h 343"/>
              <a:gd name="T4" fmla="*/ 0 w 330"/>
              <a:gd name="T5" fmla="*/ 2147483646 h 343"/>
              <a:gd name="T6" fmla="*/ 2147483646 w 330"/>
              <a:gd name="T7" fmla="*/ 2147483646 h 343"/>
              <a:gd name="T8" fmla="*/ 2147483646 w 330"/>
              <a:gd name="T9" fmla="*/ 0 h 343"/>
              <a:gd name="T10" fmla="*/ 2147483646 w 330"/>
              <a:gd name="T11" fmla="*/ 2147483646 h 343"/>
              <a:gd name="T12" fmla="*/ 2147483646 w 330"/>
              <a:gd name="T13" fmla="*/ 2147483646 h 343"/>
              <a:gd name="T14" fmla="*/ 2147483646 w 330"/>
              <a:gd name="T15" fmla="*/ 2147483646 h 343"/>
              <a:gd name="T16" fmla="*/ 2147483646 w 330"/>
              <a:gd name="T17" fmla="*/ 2147483646 h 343"/>
              <a:gd name="T18" fmla="*/ 2147483646 w 330"/>
              <a:gd name="T19" fmla="*/ 2147483646 h 343"/>
              <a:gd name="T20" fmla="*/ 2147483646 w 330"/>
              <a:gd name="T21" fmla="*/ 2147483646 h 343"/>
              <a:gd name="T22" fmla="*/ 2147483646 w 330"/>
              <a:gd name="T23" fmla="*/ 2147483646 h 343"/>
              <a:gd name="T24" fmla="*/ 2147483646 w 330"/>
              <a:gd name="T25" fmla="*/ 2147483646 h 343"/>
              <a:gd name="T26" fmla="*/ 2147483646 w 330"/>
              <a:gd name="T27" fmla="*/ 2147483646 h 34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30"/>
              <a:gd name="T43" fmla="*/ 0 h 343"/>
              <a:gd name="T44" fmla="*/ 330 w 330"/>
              <a:gd name="T45" fmla="*/ 343 h 343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30" h="343">
                <a:moveTo>
                  <a:pt x="96" y="337"/>
                </a:moveTo>
                <a:lnTo>
                  <a:pt x="12" y="343"/>
                </a:lnTo>
                <a:lnTo>
                  <a:pt x="0" y="6"/>
                </a:lnTo>
                <a:lnTo>
                  <a:pt x="84" y="6"/>
                </a:lnTo>
                <a:lnTo>
                  <a:pt x="300" y="0"/>
                </a:lnTo>
                <a:lnTo>
                  <a:pt x="300" y="12"/>
                </a:lnTo>
                <a:lnTo>
                  <a:pt x="306" y="78"/>
                </a:lnTo>
                <a:lnTo>
                  <a:pt x="330" y="120"/>
                </a:lnTo>
                <a:lnTo>
                  <a:pt x="330" y="132"/>
                </a:lnTo>
                <a:lnTo>
                  <a:pt x="318" y="144"/>
                </a:lnTo>
                <a:lnTo>
                  <a:pt x="324" y="192"/>
                </a:lnTo>
                <a:lnTo>
                  <a:pt x="270" y="301"/>
                </a:lnTo>
                <a:lnTo>
                  <a:pt x="270" y="337"/>
                </a:lnTo>
                <a:lnTo>
                  <a:pt x="96" y="337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8" name="Freeform 185"/>
          <p:cNvSpPr>
            <a:spLocks/>
          </p:cNvSpPr>
          <p:nvPr/>
        </p:nvSpPr>
        <p:spPr bwMode="auto">
          <a:xfrm>
            <a:off x="5173663" y="5394325"/>
            <a:ext cx="523875" cy="544513"/>
          </a:xfrm>
          <a:custGeom>
            <a:avLst/>
            <a:gdLst>
              <a:gd name="T0" fmla="*/ 2147483646 w 330"/>
              <a:gd name="T1" fmla="*/ 2147483646 h 343"/>
              <a:gd name="T2" fmla="*/ 2147483646 w 330"/>
              <a:gd name="T3" fmla="*/ 2147483646 h 343"/>
              <a:gd name="T4" fmla="*/ 0 w 330"/>
              <a:gd name="T5" fmla="*/ 2147483646 h 343"/>
              <a:gd name="T6" fmla="*/ 2147483646 w 330"/>
              <a:gd name="T7" fmla="*/ 2147483646 h 343"/>
              <a:gd name="T8" fmla="*/ 2147483646 w 330"/>
              <a:gd name="T9" fmla="*/ 0 h 343"/>
              <a:gd name="T10" fmla="*/ 2147483646 w 330"/>
              <a:gd name="T11" fmla="*/ 2147483646 h 343"/>
              <a:gd name="T12" fmla="*/ 2147483646 w 330"/>
              <a:gd name="T13" fmla="*/ 2147483646 h 343"/>
              <a:gd name="T14" fmla="*/ 2147483646 w 330"/>
              <a:gd name="T15" fmla="*/ 2147483646 h 343"/>
              <a:gd name="T16" fmla="*/ 2147483646 w 330"/>
              <a:gd name="T17" fmla="*/ 2147483646 h 343"/>
              <a:gd name="T18" fmla="*/ 2147483646 w 330"/>
              <a:gd name="T19" fmla="*/ 2147483646 h 343"/>
              <a:gd name="T20" fmla="*/ 2147483646 w 330"/>
              <a:gd name="T21" fmla="*/ 2147483646 h 343"/>
              <a:gd name="T22" fmla="*/ 2147483646 w 330"/>
              <a:gd name="T23" fmla="*/ 2147483646 h 343"/>
              <a:gd name="T24" fmla="*/ 2147483646 w 330"/>
              <a:gd name="T25" fmla="*/ 2147483646 h 343"/>
              <a:gd name="T26" fmla="*/ 2147483646 w 330"/>
              <a:gd name="T27" fmla="*/ 2147483646 h 34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30"/>
              <a:gd name="T43" fmla="*/ 0 h 343"/>
              <a:gd name="T44" fmla="*/ 330 w 330"/>
              <a:gd name="T45" fmla="*/ 343 h 343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30" h="343">
                <a:moveTo>
                  <a:pt x="96" y="337"/>
                </a:moveTo>
                <a:lnTo>
                  <a:pt x="12" y="343"/>
                </a:lnTo>
                <a:lnTo>
                  <a:pt x="0" y="6"/>
                </a:lnTo>
                <a:lnTo>
                  <a:pt x="84" y="6"/>
                </a:lnTo>
                <a:lnTo>
                  <a:pt x="300" y="0"/>
                </a:lnTo>
                <a:lnTo>
                  <a:pt x="300" y="12"/>
                </a:lnTo>
                <a:lnTo>
                  <a:pt x="306" y="78"/>
                </a:lnTo>
                <a:lnTo>
                  <a:pt x="330" y="120"/>
                </a:lnTo>
                <a:lnTo>
                  <a:pt x="330" y="132"/>
                </a:lnTo>
                <a:lnTo>
                  <a:pt x="318" y="144"/>
                </a:lnTo>
                <a:lnTo>
                  <a:pt x="324" y="192"/>
                </a:lnTo>
                <a:lnTo>
                  <a:pt x="270" y="301"/>
                </a:lnTo>
                <a:lnTo>
                  <a:pt x="270" y="337"/>
                </a:lnTo>
                <a:lnTo>
                  <a:pt x="96" y="337"/>
                </a:lnTo>
                <a:close/>
              </a:path>
            </a:pathLst>
          </a:custGeom>
          <a:solidFill>
            <a:srgbClr val="FF99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69" name="Freeform 187"/>
          <p:cNvSpPr>
            <a:spLocks/>
          </p:cNvSpPr>
          <p:nvPr/>
        </p:nvSpPr>
        <p:spPr bwMode="auto">
          <a:xfrm>
            <a:off x="4164013" y="2098675"/>
            <a:ext cx="676275" cy="1057275"/>
          </a:xfrm>
          <a:custGeom>
            <a:avLst/>
            <a:gdLst>
              <a:gd name="T0" fmla="*/ 2147483646 w 426"/>
              <a:gd name="T1" fmla="*/ 2147483646 h 666"/>
              <a:gd name="T2" fmla="*/ 2147483646 w 426"/>
              <a:gd name="T3" fmla="*/ 2147483646 h 666"/>
              <a:gd name="T4" fmla="*/ 2147483646 w 426"/>
              <a:gd name="T5" fmla="*/ 2147483646 h 666"/>
              <a:gd name="T6" fmla="*/ 2147483646 w 426"/>
              <a:gd name="T7" fmla="*/ 2147483646 h 666"/>
              <a:gd name="T8" fmla="*/ 2147483646 w 426"/>
              <a:gd name="T9" fmla="*/ 2147483646 h 666"/>
              <a:gd name="T10" fmla="*/ 0 w 426"/>
              <a:gd name="T11" fmla="*/ 2147483646 h 666"/>
              <a:gd name="T12" fmla="*/ 0 w 426"/>
              <a:gd name="T13" fmla="*/ 2147483646 h 666"/>
              <a:gd name="T14" fmla="*/ 2147483646 w 426"/>
              <a:gd name="T15" fmla="*/ 2147483646 h 666"/>
              <a:gd name="T16" fmla="*/ 2147483646 w 426"/>
              <a:gd name="T17" fmla="*/ 0 h 666"/>
              <a:gd name="T18" fmla="*/ 2147483646 w 426"/>
              <a:gd name="T19" fmla="*/ 2147483646 h 666"/>
              <a:gd name="T20" fmla="*/ 2147483646 w 426"/>
              <a:gd name="T21" fmla="*/ 2147483646 h 666"/>
              <a:gd name="T22" fmla="*/ 2147483646 w 426"/>
              <a:gd name="T23" fmla="*/ 2147483646 h 666"/>
              <a:gd name="T24" fmla="*/ 2147483646 w 426"/>
              <a:gd name="T25" fmla="*/ 2147483646 h 666"/>
              <a:gd name="T26" fmla="*/ 2147483646 w 426"/>
              <a:gd name="T27" fmla="*/ 2147483646 h 666"/>
              <a:gd name="T28" fmla="*/ 2147483646 w 426"/>
              <a:gd name="T29" fmla="*/ 2147483646 h 666"/>
              <a:gd name="T30" fmla="*/ 2147483646 w 426"/>
              <a:gd name="T31" fmla="*/ 2147483646 h 666"/>
              <a:gd name="T32" fmla="*/ 2147483646 w 426"/>
              <a:gd name="T33" fmla="*/ 2147483646 h 666"/>
              <a:gd name="T34" fmla="*/ 2147483646 w 426"/>
              <a:gd name="T35" fmla="*/ 2147483646 h 666"/>
              <a:gd name="T36" fmla="*/ 2147483646 w 426"/>
              <a:gd name="T37" fmla="*/ 2147483646 h 666"/>
              <a:gd name="T38" fmla="*/ 2147483646 w 426"/>
              <a:gd name="T39" fmla="*/ 2147483646 h 666"/>
              <a:gd name="T40" fmla="*/ 2147483646 w 426"/>
              <a:gd name="T41" fmla="*/ 2147483646 h 666"/>
              <a:gd name="T42" fmla="*/ 2147483646 w 426"/>
              <a:gd name="T43" fmla="*/ 2147483646 h 666"/>
              <a:gd name="T44" fmla="*/ 2147483646 w 426"/>
              <a:gd name="T45" fmla="*/ 2147483646 h 666"/>
              <a:gd name="T46" fmla="*/ 2147483646 w 426"/>
              <a:gd name="T47" fmla="*/ 2147483646 h 666"/>
              <a:gd name="T48" fmla="*/ 2147483646 w 426"/>
              <a:gd name="T49" fmla="*/ 2147483646 h 666"/>
              <a:gd name="T50" fmla="*/ 2147483646 w 426"/>
              <a:gd name="T51" fmla="*/ 2147483646 h 666"/>
              <a:gd name="T52" fmla="*/ 2147483646 w 426"/>
              <a:gd name="T53" fmla="*/ 2147483646 h 666"/>
              <a:gd name="T54" fmla="*/ 2147483646 w 426"/>
              <a:gd name="T55" fmla="*/ 2147483646 h 666"/>
              <a:gd name="T56" fmla="*/ 2147483646 w 426"/>
              <a:gd name="T57" fmla="*/ 2147483646 h 666"/>
              <a:gd name="T58" fmla="*/ 2147483646 w 426"/>
              <a:gd name="T59" fmla="*/ 2147483646 h 666"/>
              <a:gd name="T60" fmla="*/ 2147483646 w 426"/>
              <a:gd name="T61" fmla="*/ 2147483646 h 66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426"/>
              <a:gd name="T94" fmla="*/ 0 h 666"/>
              <a:gd name="T95" fmla="*/ 426 w 426"/>
              <a:gd name="T96" fmla="*/ 666 h 66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426" h="666">
                <a:moveTo>
                  <a:pt x="426" y="660"/>
                </a:moveTo>
                <a:lnTo>
                  <a:pt x="258" y="660"/>
                </a:lnTo>
                <a:lnTo>
                  <a:pt x="90" y="666"/>
                </a:lnTo>
                <a:lnTo>
                  <a:pt x="90" y="582"/>
                </a:lnTo>
                <a:lnTo>
                  <a:pt x="6" y="582"/>
                </a:lnTo>
                <a:lnTo>
                  <a:pt x="0" y="168"/>
                </a:lnTo>
                <a:lnTo>
                  <a:pt x="0" y="90"/>
                </a:lnTo>
                <a:lnTo>
                  <a:pt x="78" y="84"/>
                </a:lnTo>
                <a:lnTo>
                  <a:pt x="78" y="0"/>
                </a:lnTo>
                <a:lnTo>
                  <a:pt x="156" y="48"/>
                </a:lnTo>
                <a:lnTo>
                  <a:pt x="168" y="48"/>
                </a:lnTo>
                <a:lnTo>
                  <a:pt x="168" y="42"/>
                </a:lnTo>
                <a:lnTo>
                  <a:pt x="168" y="36"/>
                </a:lnTo>
                <a:lnTo>
                  <a:pt x="180" y="36"/>
                </a:lnTo>
                <a:lnTo>
                  <a:pt x="180" y="48"/>
                </a:lnTo>
                <a:lnTo>
                  <a:pt x="186" y="48"/>
                </a:lnTo>
                <a:lnTo>
                  <a:pt x="192" y="48"/>
                </a:lnTo>
                <a:lnTo>
                  <a:pt x="204" y="42"/>
                </a:lnTo>
                <a:lnTo>
                  <a:pt x="210" y="42"/>
                </a:lnTo>
                <a:lnTo>
                  <a:pt x="210" y="48"/>
                </a:lnTo>
                <a:lnTo>
                  <a:pt x="222" y="54"/>
                </a:lnTo>
                <a:lnTo>
                  <a:pt x="228" y="54"/>
                </a:lnTo>
                <a:lnTo>
                  <a:pt x="240" y="54"/>
                </a:lnTo>
                <a:lnTo>
                  <a:pt x="246" y="54"/>
                </a:lnTo>
                <a:lnTo>
                  <a:pt x="246" y="84"/>
                </a:lnTo>
                <a:lnTo>
                  <a:pt x="252" y="96"/>
                </a:lnTo>
                <a:lnTo>
                  <a:pt x="252" y="336"/>
                </a:lnTo>
                <a:lnTo>
                  <a:pt x="420" y="330"/>
                </a:lnTo>
                <a:lnTo>
                  <a:pt x="426" y="660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0" name="Freeform 188"/>
          <p:cNvSpPr>
            <a:spLocks/>
          </p:cNvSpPr>
          <p:nvPr/>
        </p:nvSpPr>
        <p:spPr bwMode="auto">
          <a:xfrm>
            <a:off x="4164013" y="2098675"/>
            <a:ext cx="676275" cy="1057275"/>
          </a:xfrm>
          <a:custGeom>
            <a:avLst/>
            <a:gdLst>
              <a:gd name="T0" fmla="*/ 2147483646 w 426"/>
              <a:gd name="T1" fmla="*/ 2147483646 h 666"/>
              <a:gd name="T2" fmla="*/ 2147483646 w 426"/>
              <a:gd name="T3" fmla="*/ 2147483646 h 666"/>
              <a:gd name="T4" fmla="*/ 2147483646 w 426"/>
              <a:gd name="T5" fmla="*/ 2147483646 h 666"/>
              <a:gd name="T6" fmla="*/ 2147483646 w 426"/>
              <a:gd name="T7" fmla="*/ 2147483646 h 666"/>
              <a:gd name="T8" fmla="*/ 2147483646 w 426"/>
              <a:gd name="T9" fmla="*/ 2147483646 h 666"/>
              <a:gd name="T10" fmla="*/ 0 w 426"/>
              <a:gd name="T11" fmla="*/ 2147483646 h 666"/>
              <a:gd name="T12" fmla="*/ 0 w 426"/>
              <a:gd name="T13" fmla="*/ 2147483646 h 666"/>
              <a:gd name="T14" fmla="*/ 2147483646 w 426"/>
              <a:gd name="T15" fmla="*/ 2147483646 h 666"/>
              <a:gd name="T16" fmla="*/ 2147483646 w 426"/>
              <a:gd name="T17" fmla="*/ 0 h 666"/>
              <a:gd name="T18" fmla="*/ 2147483646 w 426"/>
              <a:gd name="T19" fmla="*/ 2147483646 h 666"/>
              <a:gd name="T20" fmla="*/ 2147483646 w 426"/>
              <a:gd name="T21" fmla="*/ 2147483646 h 666"/>
              <a:gd name="T22" fmla="*/ 2147483646 w 426"/>
              <a:gd name="T23" fmla="*/ 2147483646 h 666"/>
              <a:gd name="T24" fmla="*/ 2147483646 w 426"/>
              <a:gd name="T25" fmla="*/ 2147483646 h 666"/>
              <a:gd name="T26" fmla="*/ 2147483646 w 426"/>
              <a:gd name="T27" fmla="*/ 2147483646 h 666"/>
              <a:gd name="T28" fmla="*/ 2147483646 w 426"/>
              <a:gd name="T29" fmla="*/ 2147483646 h 666"/>
              <a:gd name="T30" fmla="*/ 2147483646 w 426"/>
              <a:gd name="T31" fmla="*/ 2147483646 h 666"/>
              <a:gd name="T32" fmla="*/ 2147483646 w 426"/>
              <a:gd name="T33" fmla="*/ 2147483646 h 666"/>
              <a:gd name="T34" fmla="*/ 2147483646 w 426"/>
              <a:gd name="T35" fmla="*/ 2147483646 h 666"/>
              <a:gd name="T36" fmla="*/ 2147483646 w 426"/>
              <a:gd name="T37" fmla="*/ 2147483646 h 666"/>
              <a:gd name="T38" fmla="*/ 2147483646 w 426"/>
              <a:gd name="T39" fmla="*/ 2147483646 h 666"/>
              <a:gd name="T40" fmla="*/ 2147483646 w 426"/>
              <a:gd name="T41" fmla="*/ 2147483646 h 666"/>
              <a:gd name="T42" fmla="*/ 2147483646 w 426"/>
              <a:gd name="T43" fmla="*/ 2147483646 h 666"/>
              <a:gd name="T44" fmla="*/ 2147483646 w 426"/>
              <a:gd name="T45" fmla="*/ 2147483646 h 666"/>
              <a:gd name="T46" fmla="*/ 2147483646 w 426"/>
              <a:gd name="T47" fmla="*/ 2147483646 h 666"/>
              <a:gd name="T48" fmla="*/ 2147483646 w 426"/>
              <a:gd name="T49" fmla="*/ 2147483646 h 666"/>
              <a:gd name="T50" fmla="*/ 2147483646 w 426"/>
              <a:gd name="T51" fmla="*/ 2147483646 h 666"/>
              <a:gd name="T52" fmla="*/ 2147483646 w 426"/>
              <a:gd name="T53" fmla="*/ 2147483646 h 666"/>
              <a:gd name="T54" fmla="*/ 2147483646 w 426"/>
              <a:gd name="T55" fmla="*/ 2147483646 h 666"/>
              <a:gd name="T56" fmla="*/ 2147483646 w 426"/>
              <a:gd name="T57" fmla="*/ 2147483646 h 666"/>
              <a:gd name="T58" fmla="*/ 2147483646 w 426"/>
              <a:gd name="T59" fmla="*/ 2147483646 h 666"/>
              <a:gd name="T60" fmla="*/ 2147483646 w 426"/>
              <a:gd name="T61" fmla="*/ 2147483646 h 66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426"/>
              <a:gd name="T94" fmla="*/ 0 h 666"/>
              <a:gd name="T95" fmla="*/ 426 w 426"/>
              <a:gd name="T96" fmla="*/ 666 h 66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426" h="666">
                <a:moveTo>
                  <a:pt x="426" y="660"/>
                </a:moveTo>
                <a:lnTo>
                  <a:pt x="258" y="660"/>
                </a:lnTo>
                <a:lnTo>
                  <a:pt x="90" y="666"/>
                </a:lnTo>
                <a:lnTo>
                  <a:pt x="90" y="582"/>
                </a:lnTo>
                <a:lnTo>
                  <a:pt x="6" y="582"/>
                </a:lnTo>
                <a:lnTo>
                  <a:pt x="0" y="168"/>
                </a:lnTo>
                <a:lnTo>
                  <a:pt x="0" y="90"/>
                </a:lnTo>
                <a:lnTo>
                  <a:pt x="78" y="84"/>
                </a:lnTo>
                <a:lnTo>
                  <a:pt x="78" y="0"/>
                </a:lnTo>
                <a:lnTo>
                  <a:pt x="156" y="48"/>
                </a:lnTo>
                <a:lnTo>
                  <a:pt x="168" y="48"/>
                </a:lnTo>
                <a:lnTo>
                  <a:pt x="168" y="42"/>
                </a:lnTo>
                <a:lnTo>
                  <a:pt x="168" y="36"/>
                </a:lnTo>
                <a:lnTo>
                  <a:pt x="180" y="36"/>
                </a:lnTo>
                <a:lnTo>
                  <a:pt x="180" y="48"/>
                </a:lnTo>
                <a:lnTo>
                  <a:pt x="186" y="48"/>
                </a:lnTo>
                <a:lnTo>
                  <a:pt x="192" y="48"/>
                </a:lnTo>
                <a:lnTo>
                  <a:pt x="204" y="42"/>
                </a:lnTo>
                <a:lnTo>
                  <a:pt x="210" y="42"/>
                </a:lnTo>
                <a:lnTo>
                  <a:pt x="210" y="48"/>
                </a:lnTo>
                <a:lnTo>
                  <a:pt x="222" y="54"/>
                </a:lnTo>
                <a:lnTo>
                  <a:pt x="228" y="54"/>
                </a:lnTo>
                <a:lnTo>
                  <a:pt x="240" y="54"/>
                </a:lnTo>
                <a:lnTo>
                  <a:pt x="246" y="54"/>
                </a:lnTo>
                <a:lnTo>
                  <a:pt x="246" y="84"/>
                </a:lnTo>
                <a:lnTo>
                  <a:pt x="252" y="96"/>
                </a:lnTo>
                <a:lnTo>
                  <a:pt x="252" y="336"/>
                </a:lnTo>
                <a:lnTo>
                  <a:pt x="420" y="330"/>
                </a:lnTo>
                <a:lnTo>
                  <a:pt x="426" y="660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71" name="Freeform 190"/>
          <p:cNvSpPr>
            <a:spLocks/>
          </p:cNvSpPr>
          <p:nvPr/>
        </p:nvSpPr>
        <p:spPr bwMode="auto">
          <a:xfrm>
            <a:off x="3992563" y="3689350"/>
            <a:ext cx="1076325" cy="657225"/>
          </a:xfrm>
          <a:custGeom>
            <a:avLst/>
            <a:gdLst>
              <a:gd name="T0" fmla="*/ 2147483646 w 678"/>
              <a:gd name="T1" fmla="*/ 2147483646 h 414"/>
              <a:gd name="T2" fmla="*/ 2147483646 w 678"/>
              <a:gd name="T3" fmla="*/ 2147483646 h 414"/>
              <a:gd name="T4" fmla="*/ 2147483646 w 678"/>
              <a:gd name="T5" fmla="*/ 2147483646 h 414"/>
              <a:gd name="T6" fmla="*/ 0 w 678"/>
              <a:gd name="T7" fmla="*/ 2147483646 h 414"/>
              <a:gd name="T8" fmla="*/ 0 w 678"/>
              <a:gd name="T9" fmla="*/ 0 h 414"/>
              <a:gd name="T10" fmla="*/ 2147483646 w 678"/>
              <a:gd name="T11" fmla="*/ 0 h 414"/>
              <a:gd name="T12" fmla="*/ 2147483646 w 678"/>
              <a:gd name="T13" fmla="*/ 2147483646 h 414"/>
              <a:gd name="T14" fmla="*/ 2147483646 w 678"/>
              <a:gd name="T15" fmla="*/ 2147483646 h 414"/>
              <a:gd name="T16" fmla="*/ 2147483646 w 678"/>
              <a:gd name="T17" fmla="*/ 2147483646 h 414"/>
              <a:gd name="T18" fmla="*/ 2147483646 w 678"/>
              <a:gd name="T19" fmla="*/ 2147483646 h 414"/>
              <a:gd name="T20" fmla="*/ 2147483646 w 678"/>
              <a:gd name="T21" fmla="*/ 2147483646 h 414"/>
              <a:gd name="T22" fmla="*/ 2147483646 w 678"/>
              <a:gd name="T23" fmla="*/ 2147483646 h 414"/>
              <a:gd name="T24" fmla="*/ 2147483646 w 678"/>
              <a:gd name="T25" fmla="*/ 2147483646 h 414"/>
              <a:gd name="T26" fmla="*/ 2147483646 w 678"/>
              <a:gd name="T27" fmla="*/ 2147483646 h 414"/>
              <a:gd name="T28" fmla="*/ 2147483646 w 678"/>
              <a:gd name="T29" fmla="*/ 2147483646 h 414"/>
              <a:gd name="T30" fmla="*/ 2147483646 w 678"/>
              <a:gd name="T31" fmla="*/ 2147483646 h 4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78"/>
              <a:gd name="T49" fmla="*/ 0 h 414"/>
              <a:gd name="T50" fmla="*/ 678 w 678"/>
              <a:gd name="T51" fmla="*/ 414 h 4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78" h="414">
                <a:moveTo>
                  <a:pt x="672" y="414"/>
                </a:moveTo>
                <a:lnTo>
                  <a:pt x="426" y="414"/>
                </a:lnTo>
                <a:lnTo>
                  <a:pt x="426" y="330"/>
                </a:lnTo>
                <a:lnTo>
                  <a:pt x="0" y="336"/>
                </a:lnTo>
                <a:lnTo>
                  <a:pt x="0" y="0"/>
                </a:lnTo>
                <a:lnTo>
                  <a:pt x="168" y="0"/>
                </a:lnTo>
                <a:lnTo>
                  <a:pt x="168" y="84"/>
                </a:lnTo>
                <a:lnTo>
                  <a:pt x="336" y="78"/>
                </a:lnTo>
                <a:lnTo>
                  <a:pt x="336" y="162"/>
                </a:lnTo>
                <a:lnTo>
                  <a:pt x="504" y="162"/>
                </a:lnTo>
                <a:lnTo>
                  <a:pt x="666" y="162"/>
                </a:lnTo>
                <a:lnTo>
                  <a:pt x="666" y="246"/>
                </a:lnTo>
                <a:lnTo>
                  <a:pt x="672" y="324"/>
                </a:lnTo>
                <a:lnTo>
                  <a:pt x="678" y="342"/>
                </a:lnTo>
                <a:lnTo>
                  <a:pt x="672" y="414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2" name="Freeform 191"/>
          <p:cNvSpPr>
            <a:spLocks/>
          </p:cNvSpPr>
          <p:nvPr/>
        </p:nvSpPr>
        <p:spPr bwMode="auto">
          <a:xfrm>
            <a:off x="3992563" y="3689350"/>
            <a:ext cx="1076325" cy="657225"/>
          </a:xfrm>
          <a:custGeom>
            <a:avLst/>
            <a:gdLst>
              <a:gd name="T0" fmla="*/ 2147483646 w 678"/>
              <a:gd name="T1" fmla="*/ 2147483646 h 414"/>
              <a:gd name="T2" fmla="*/ 2147483646 w 678"/>
              <a:gd name="T3" fmla="*/ 2147483646 h 414"/>
              <a:gd name="T4" fmla="*/ 2147483646 w 678"/>
              <a:gd name="T5" fmla="*/ 2147483646 h 414"/>
              <a:gd name="T6" fmla="*/ 0 w 678"/>
              <a:gd name="T7" fmla="*/ 2147483646 h 414"/>
              <a:gd name="T8" fmla="*/ 0 w 678"/>
              <a:gd name="T9" fmla="*/ 0 h 414"/>
              <a:gd name="T10" fmla="*/ 2147483646 w 678"/>
              <a:gd name="T11" fmla="*/ 0 h 414"/>
              <a:gd name="T12" fmla="*/ 2147483646 w 678"/>
              <a:gd name="T13" fmla="*/ 2147483646 h 414"/>
              <a:gd name="T14" fmla="*/ 2147483646 w 678"/>
              <a:gd name="T15" fmla="*/ 2147483646 h 414"/>
              <a:gd name="T16" fmla="*/ 2147483646 w 678"/>
              <a:gd name="T17" fmla="*/ 2147483646 h 414"/>
              <a:gd name="T18" fmla="*/ 2147483646 w 678"/>
              <a:gd name="T19" fmla="*/ 2147483646 h 414"/>
              <a:gd name="T20" fmla="*/ 2147483646 w 678"/>
              <a:gd name="T21" fmla="*/ 2147483646 h 414"/>
              <a:gd name="T22" fmla="*/ 2147483646 w 678"/>
              <a:gd name="T23" fmla="*/ 2147483646 h 414"/>
              <a:gd name="T24" fmla="*/ 2147483646 w 678"/>
              <a:gd name="T25" fmla="*/ 2147483646 h 414"/>
              <a:gd name="T26" fmla="*/ 2147483646 w 678"/>
              <a:gd name="T27" fmla="*/ 2147483646 h 414"/>
              <a:gd name="T28" fmla="*/ 2147483646 w 678"/>
              <a:gd name="T29" fmla="*/ 2147483646 h 414"/>
              <a:gd name="T30" fmla="*/ 2147483646 w 678"/>
              <a:gd name="T31" fmla="*/ 2147483646 h 4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78"/>
              <a:gd name="T49" fmla="*/ 0 h 414"/>
              <a:gd name="T50" fmla="*/ 678 w 678"/>
              <a:gd name="T51" fmla="*/ 414 h 4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78" h="414">
                <a:moveTo>
                  <a:pt x="672" y="414"/>
                </a:moveTo>
                <a:lnTo>
                  <a:pt x="426" y="414"/>
                </a:lnTo>
                <a:lnTo>
                  <a:pt x="426" y="330"/>
                </a:lnTo>
                <a:lnTo>
                  <a:pt x="0" y="336"/>
                </a:lnTo>
                <a:lnTo>
                  <a:pt x="0" y="0"/>
                </a:lnTo>
                <a:lnTo>
                  <a:pt x="168" y="0"/>
                </a:lnTo>
                <a:lnTo>
                  <a:pt x="168" y="84"/>
                </a:lnTo>
                <a:lnTo>
                  <a:pt x="336" y="78"/>
                </a:lnTo>
                <a:lnTo>
                  <a:pt x="336" y="162"/>
                </a:lnTo>
                <a:lnTo>
                  <a:pt x="504" y="162"/>
                </a:lnTo>
                <a:lnTo>
                  <a:pt x="666" y="162"/>
                </a:lnTo>
                <a:lnTo>
                  <a:pt x="666" y="246"/>
                </a:lnTo>
                <a:lnTo>
                  <a:pt x="672" y="324"/>
                </a:lnTo>
                <a:lnTo>
                  <a:pt x="678" y="342"/>
                </a:lnTo>
                <a:lnTo>
                  <a:pt x="672" y="414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73" name="Freeform 193"/>
          <p:cNvSpPr>
            <a:spLocks/>
          </p:cNvSpPr>
          <p:nvPr/>
        </p:nvSpPr>
        <p:spPr bwMode="auto">
          <a:xfrm>
            <a:off x="3590925" y="4879975"/>
            <a:ext cx="792163" cy="409575"/>
          </a:xfrm>
          <a:custGeom>
            <a:avLst/>
            <a:gdLst>
              <a:gd name="T0" fmla="*/ 2147483646 w 499"/>
              <a:gd name="T1" fmla="*/ 2147483646 h 258"/>
              <a:gd name="T2" fmla="*/ 0 w 499"/>
              <a:gd name="T3" fmla="*/ 2147483646 h 258"/>
              <a:gd name="T4" fmla="*/ 0 w 499"/>
              <a:gd name="T5" fmla="*/ 2147483646 h 258"/>
              <a:gd name="T6" fmla="*/ 2147483646 w 499"/>
              <a:gd name="T7" fmla="*/ 2147483646 h 258"/>
              <a:gd name="T8" fmla="*/ 2147483646 w 499"/>
              <a:gd name="T9" fmla="*/ 0 h 258"/>
              <a:gd name="T10" fmla="*/ 2147483646 w 499"/>
              <a:gd name="T11" fmla="*/ 2147483646 h 258"/>
              <a:gd name="T12" fmla="*/ 2147483646 w 499"/>
              <a:gd name="T13" fmla="*/ 2147483646 h 2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9"/>
              <a:gd name="T22" fmla="*/ 0 h 258"/>
              <a:gd name="T23" fmla="*/ 499 w 499"/>
              <a:gd name="T24" fmla="*/ 258 h 25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9" h="258">
                <a:moveTo>
                  <a:pt x="301" y="252"/>
                </a:moveTo>
                <a:lnTo>
                  <a:pt x="0" y="258"/>
                </a:lnTo>
                <a:lnTo>
                  <a:pt x="0" y="6"/>
                </a:lnTo>
                <a:lnTo>
                  <a:pt x="259" y="6"/>
                </a:lnTo>
                <a:lnTo>
                  <a:pt x="493" y="0"/>
                </a:lnTo>
                <a:lnTo>
                  <a:pt x="499" y="252"/>
                </a:lnTo>
                <a:lnTo>
                  <a:pt x="301" y="252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4" name="Freeform 194"/>
          <p:cNvSpPr>
            <a:spLocks/>
          </p:cNvSpPr>
          <p:nvPr/>
        </p:nvSpPr>
        <p:spPr bwMode="auto">
          <a:xfrm>
            <a:off x="3590925" y="4879975"/>
            <a:ext cx="792163" cy="409575"/>
          </a:xfrm>
          <a:custGeom>
            <a:avLst/>
            <a:gdLst>
              <a:gd name="T0" fmla="*/ 2147483646 w 499"/>
              <a:gd name="T1" fmla="*/ 2147483646 h 258"/>
              <a:gd name="T2" fmla="*/ 0 w 499"/>
              <a:gd name="T3" fmla="*/ 2147483646 h 258"/>
              <a:gd name="T4" fmla="*/ 0 w 499"/>
              <a:gd name="T5" fmla="*/ 2147483646 h 258"/>
              <a:gd name="T6" fmla="*/ 2147483646 w 499"/>
              <a:gd name="T7" fmla="*/ 2147483646 h 258"/>
              <a:gd name="T8" fmla="*/ 2147483646 w 499"/>
              <a:gd name="T9" fmla="*/ 0 h 258"/>
              <a:gd name="T10" fmla="*/ 2147483646 w 499"/>
              <a:gd name="T11" fmla="*/ 2147483646 h 258"/>
              <a:gd name="T12" fmla="*/ 2147483646 w 499"/>
              <a:gd name="T13" fmla="*/ 2147483646 h 2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9"/>
              <a:gd name="T22" fmla="*/ 0 h 258"/>
              <a:gd name="T23" fmla="*/ 499 w 499"/>
              <a:gd name="T24" fmla="*/ 258 h 25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9" h="258">
                <a:moveTo>
                  <a:pt x="301" y="252"/>
                </a:moveTo>
                <a:lnTo>
                  <a:pt x="0" y="258"/>
                </a:lnTo>
                <a:lnTo>
                  <a:pt x="0" y="6"/>
                </a:lnTo>
                <a:lnTo>
                  <a:pt x="259" y="6"/>
                </a:lnTo>
                <a:lnTo>
                  <a:pt x="493" y="0"/>
                </a:lnTo>
                <a:lnTo>
                  <a:pt x="499" y="252"/>
                </a:lnTo>
                <a:lnTo>
                  <a:pt x="301" y="252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75" name="Freeform 196"/>
          <p:cNvSpPr>
            <a:spLocks/>
          </p:cNvSpPr>
          <p:nvPr/>
        </p:nvSpPr>
        <p:spPr bwMode="auto">
          <a:xfrm>
            <a:off x="3324225" y="4222750"/>
            <a:ext cx="677863" cy="666750"/>
          </a:xfrm>
          <a:custGeom>
            <a:avLst/>
            <a:gdLst>
              <a:gd name="T0" fmla="*/ 2147483646 w 427"/>
              <a:gd name="T1" fmla="*/ 2147483646 h 420"/>
              <a:gd name="T2" fmla="*/ 2147483646 w 427"/>
              <a:gd name="T3" fmla="*/ 2147483646 h 420"/>
              <a:gd name="T4" fmla="*/ 2147483646 w 427"/>
              <a:gd name="T5" fmla="*/ 2147483646 h 420"/>
              <a:gd name="T6" fmla="*/ 2147483646 w 427"/>
              <a:gd name="T7" fmla="*/ 2147483646 h 420"/>
              <a:gd name="T8" fmla="*/ 0 w 427"/>
              <a:gd name="T9" fmla="*/ 2147483646 h 420"/>
              <a:gd name="T10" fmla="*/ 0 w 427"/>
              <a:gd name="T11" fmla="*/ 0 h 420"/>
              <a:gd name="T12" fmla="*/ 2147483646 w 427"/>
              <a:gd name="T13" fmla="*/ 0 h 420"/>
              <a:gd name="T14" fmla="*/ 2147483646 w 427"/>
              <a:gd name="T15" fmla="*/ 2147483646 h 42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27"/>
              <a:gd name="T25" fmla="*/ 0 h 420"/>
              <a:gd name="T26" fmla="*/ 427 w 427"/>
              <a:gd name="T27" fmla="*/ 420 h 42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27" h="420">
                <a:moveTo>
                  <a:pt x="427" y="420"/>
                </a:moveTo>
                <a:lnTo>
                  <a:pt x="168" y="420"/>
                </a:lnTo>
                <a:lnTo>
                  <a:pt x="84" y="414"/>
                </a:lnTo>
                <a:lnTo>
                  <a:pt x="78" y="162"/>
                </a:lnTo>
                <a:lnTo>
                  <a:pt x="0" y="162"/>
                </a:lnTo>
                <a:lnTo>
                  <a:pt x="0" y="0"/>
                </a:lnTo>
                <a:lnTo>
                  <a:pt x="421" y="0"/>
                </a:lnTo>
                <a:lnTo>
                  <a:pt x="427" y="420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6" name="Freeform 197"/>
          <p:cNvSpPr>
            <a:spLocks/>
          </p:cNvSpPr>
          <p:nvPr/>
        </p:nvSpPr>
        <p:spPr bwMode="auto">
          <a:xfrm>
            <a:off x="3324225" y="4222750"/>
            <a:ext cx="677863" cy="666750"/>
          </a:xfrm>
          <a:custGeom>
            <a:avLst/>
            <a:gdLst>
              <a:gd name="T0" fmla="*/ 2147483646 w 427"/>
              <a:gd name="T1" fmla="*/ 2147483646 h 420"/>
              <a:gd name="T2" fmla="*/ 2147483646 w 427"/>
              <a:gd name="T3" fmla="*/ 2147483646 h 420"/>
              <a:gd name="T4" fmla="*/ 2147483646 w 427"/>
              <a:gd name="T5" fmla="*/ 2147483646 h 420"/>
              <a:gd name="T6" fmla="*/ 2147483646 w 427"/>
              <a:gd name="T7" fmla="*/ 2147483646 h 420"/>
              <a:gd name="T8" fmla="*/ 0 w 427"/>
              <a:gd name="T9" fmla="*/ 2147483646 h 420"/>
              <a:gd name="T10" fmla="*/ 0 w 427"/>
              <a:gd name="T11" fmla="*/ 0 h 420"/>
              <a:gd name="T12" fmla="*/ 2147483646 w 427"/>
              <a:gd name="T13" fmla="*/ 0 h 420"/>
              <a:gd name="T14" fmla="*/ 2147483646 w 427"/>
              <a:gd name="T15" fmla="*/ 2147483646 h 42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27"/>
              <a:gd name="T25" fmla="*/ 0 h 420"/>
              <a:gd name="T26" fmla="*/ 427 w 427"/>
              <a:gd name="T27" fmla="*/ 420 h 42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27" h="420">
                <a:moveTo>
                  <a:pt x="427" y="420"/>
                </a:moveTo>
                <a:lnTo>
                  <a:pt x="168" y="420"/>
                </a:lnTo>
                <a:lnTo>
                  <a:pt x="84" y="414"/>
                </a:lnTo>
                <a:lnTo>
                  <a:pt x="78" y="162"/>
                </a:lnTo>
                <a:lnTo>
                  <a:pt x="0" y="162"/>
                </a:lnTo>
                <a:lnTo>
                  <a:pt x="0" y="0"/>
                </a:lnTo>
                <a:lnTo>
                  <a:pt x="421" y="0"/>
                </a:lnTo>
                <a:lnTo>
                  <a:pt x="427" y="420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77" name="Freeform 199"/>
          <p:cNvSpPr>
            <a:spLocks/>
          </p:cNvSpPr>
          <p:nvPr/>
        </p:nvSpPr>
        <p:spPr bwMode="auto">
          <a:xfrm>
            <a:off x="3992563" y="4213225"/>
            <a:ext cx="676275" cy="676275"/>
          </a:xfrm>
          <a:custGeom>
            <a:avLst/>
            <a:gdLst>
              <a:gd name="T0" fmla="*/ 2147483646 w 426"/>
              <a:gd name="T1" fmla="*/ 2147483646 h 426"/>
              <a:gd name="T2" fmla="*/ 2147483646 w 426"/>
              <a:gd name="T3" fmla="*/ 2147483646 h 426"/>
              <a:gd name="T4" fmla="*/ 2147483646 w 426"/>
              <a:gd name="T5" fmla="*/ 2147483646 h 426"/>
              <a:gd name="T6" fmla="*/ 0 w 426"/>
              <a:gd name="T7" fmla="*/ 2147483646 h 426"/>
              <a:gd name="T8" fmla="*/ 2147483646 w 426"/>
              <a:gd name="T9" fmla="*/ 0 h 426"/>
              <a:gd name="T10" fmla="*/ 2147483646 w 426"/>
              <a:gd name="T11" fmla="*/ 2147483646 h 426"/>
              <a:gd name="T12" fmla="*/ 2147483646 w 426"/>
              <a:gd name="T13" fmla="*/ 2147483646 h 426"/>
              <a:gd name="T14" fmla="*/ 2147483646 w 426"/>
              <a:gd name="T15" fmla="*/ 2147483646 h 4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26"/>
              <a:gd name="T25" fmla="*/ 0 h 426"/>
              <a:gd name="T26" fmla="*/ 426 w 426"/>
              <a:gd name="T27" fmla="*/ 426 h 42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26" h="426">
                <a:moveTo>
                  <a:pt x="342" y="420"/>
                </a:moveTo>
                <a:lnTo>
                  <a:pt x="240" y="420"/>
                </a:lnTo>
                <a:lnTo>
                  <a:pt x="6" y="426"/>
                </a:lnTo>
                <a:lnTo>
                  <a:pt x="0" y="6"/>
                </a:lnTo>
                <a:lnTo>
                  <a:pt x="426" y="0"/>
                </a:lnTo>
                <a:lnTo>
                  <a:pt x="426" y="84"/>
                </a:lnTo>
                <a:lnTo>
                  <a:pt x="336" y="84"/>
                </a:lnTo>
                <a:lnTo>
                  <a:pt x="342" y="420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8" name="Freeform 200"/>
          <p:cNvSpPr>
            <a:spLocks/>
          </p:cNvSpPr>
          <p:nvPr/>
        </p:nvSpPr>
        <p:spPr bwMode="auto">
          <a:xfrm>
            <a:off x="3992563" y="4213225"/>
            <a:ext cx="676275" cy="676275"/>
          </a:xfrm>
          <a:custGeom>
            <a:avLst/>
            <a:gdLst>
              <a:gd name="T0" fmla="*/ 2147483646 w 426"/>
              <a:gd name="T1" fmla="*/ 2147483646 h 426"/>
              <a:gd name="T2" fmla="*/ 2147483646 w 426"/>
              <a:gd name="T3" fmla="*/ 2147483646 h 426"/>
              <a:gd name="T4" fmla="*/ 2147483646 w 426"/>
              <a:gd name="T5" fmla="*/ 2147483646 h 426"/>
              <a:gd name="T6" fmla="*/ 0 w 426"/>
              <a:gd name="T7" fmla="*/ 2147483646 h 426"/>
              <a:gd name="T8" fmla="*/ 2147483646 w 426"/>
              <a:gd name="T9" fmla="*/ 0 h 426"/>
              <a:gd name="T10" fmla="*/ 2147483646 w 426"/>
              <a:gd name="T11" fmla="*/ 2147483646 h 426"/>
              <a:gd name="T12" fmla="*/ 2147483646 w 426"/>
              <a:gd name="T13" fmla="*/ 2147483646 h 426"/>
              <a:gd name="T14" fmla="*/ 2147483646 w 426"/>
              <a:gd name="T15" fmla="*/ 2147483646 h 4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26"/>
              <a:gd name="T25" fmla="*/ 0 h 426"/>
              <a:gd name="T26" fmla="*/ 426 w 426"/>
              <a:gd name="T27" fmla="*/ 426 h 42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26" h="426">
                <a:moveTo>
                  <a:pt x="342" y="420"/>
                </a:moveTo>
                <a:lnTo>
                  <a:pt x="240" y="420"/>
                </a:lnTo>
                <a:lnTo>
                  <a:pt x="6" y="426"/>
                </a:lnTo>
                <a:lnTo>
                  <a:pt x="0" y="6"/>
                </a:lnTo>
                <a:lnTo>
                  <a:pt x="426" y="0"/>
                </a:lnTo>
                <a:lnTo>
                  <a:pt x="426" y="84"/>
                </a:lnTo>
                <a:lnTo>
                  <a:pt x="336" y="84"/>
                </a:lnTo>
                <a:lnTo>
                  <a:pt x="342" y="420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79" name="Freeform 202"/>
          <p:cNvSpPr>
            <a:spLocks/>
          </p:cNvSpPr>
          <p:nvPr/>
        </p:nvSpPr>
        <p:spPr bwMode="auto">
          <a:xfrm>
            <a:off x="3105150" y="2365375"/>
            <a:ext cx="1068388" cy="657225"/>
          </a:xfrm>
          <a:custGeom>
            <a:avLst/>
            <a:gdLst>
              <a:gd name="T0" fmla="*/ 2147483646 w 673"/>
              <a:gd name="T1" fmla="*/ 2147483646 h 414"/>
              <a:gd name="T2" fmla="*/ 2147483646 w 673"/>
              <a:gd name="T3" fmla="*/ 2147483646 h 414"/>
              <a:gd name="T4" fmla="*/ 2147483646 w 673"/>
              <a:gd name="T5" fmla="*/ 2147483646 h 414"/>
              <a:gd name="T6" fmla="*/ 0 w 673"/>
              <a:gd name="T7" fmla="*/ 2147483646 h 414"/>
              <a:gd name="T8" fmla="*/ 0 w 673"/>
              <a:gd name="T9" fmla="*/ 2147483646 h 414"/>
              <a:gd name="T10" fmla="*/ 2147483646 w 673"/>
              <a:gd name="T11" fmla="*/ 0 h 414"/>
              <a:gd name="T12" fmla="*/ 2147483646 w 673"/>
              <a:gd name="T13" fmla="*/ 2147483646 h 414"/>
              <a:gd name="T14" fmla="*/ 2147483646 w 673"/>
              <a:gd name="T15" fmla="*/ 2147483646 h 414"/>
              <a:gd name="T16" fmla="*/ 2147483646 w 673"/>
              <a:gd name="T17" fmla="*/ 0 h 414"/>
              <a:gd name="T18" fmla="*/ 2147483646 w 673"/>
              <a:gd name="T19" fmla="*/ 0 h 414"/>
              <a:gd name="T20" fmla="*/ 2147483646 w 673"/>
              <a:gd name="T21" fmla="*/ 2147483646 h 41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73"/>
              <a:gd name="T34" fmla="*/ 0 h 414"/>
              <a:gd name="T35" fmla="*/ 673 w 673"/>
              <a:gd name="T36" fmla="*/ 414 h 41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73" h="414">
                <a:moveTo>
                  <a:pt x="673" y="414"/>
                </a:moveTo>
                <a:lnTo>
                  <a:pt x="421" y="414"/>
                </a:lnTo>
                <a:lnTo>
                  <a:pt x="415" y="330"/>
                </a:lnTo>
                <a:lnTo>
                  <a:pt x="0" y="336"/>
                </a:lnTo>
                <a:lnTo>
                  <a:pt x="0" y="6"/>
                </a:lnTo>
                <a:lnTo>
                  <a:pt x="499" y="0"/>
                </a:lnTo>
                <a:lnTo>
                  <a:pt x="499" y="36"/>
                </a:lnTo>
                <a:lnTo>
                  <a:pt x="583" y="42"/>
                </a:lnTo>
                <a:lnTo>
                  <a:pt x="583" y="0"/>
                </a:lnTo>
                <a:lnTo>
                  <a:pt x="667" y="0"/>
                </a:lnTo>
                <a:lnTo>
                  <a:pt x="673" y="414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0" name="Freeform 203"/>
          <p:cNvSpPr>
            <a:spLocks/>
          </p:cNvSpPr>
          <p:nvPr/>
        </p:nvSpPr>
        <p:spPr bwMode="auto">
          <a:xfrm>
            <a:off x="3105150" y="2365375"/>
            <a:ext cx="1068388" cy="657225"/>
          </a:xfrm>
          <a:custGeom>
            <a:avLst/>
            <a:gdLst>
              <a:gd name="T0" fmla="*/ 2147483646 w 673"/>
              <a:gd name="T1" fmla="*/ 2147483646 h 414"/>
              <a:gd name="T2" fmla="*/ 2147483646 w 673"/>
              <a:gd name="T3" fmla="*/ 2147483646 h 414"/>
              <a:gd name="T4" fmla="*/ 2147483646 w 673"/>
              <a:gd name="T5" fmla="*/ 2147483646 h 414"/>
              <a:gd name="T6" fmla="*/ 0 w 673"/>
              <a:gd name="T7" fmla="*/ 2147483646 h 414"/>
              <a:gd name="T8" fmla="*/ 0 w 673"/>
              <a:gd name="T9" fmla="*/ 2147483646 h 414"/>
              <a:gd name="T10" fmla="*/ 2147483646 w 673"/>
              <a:gd name="T11" fmla="*/ 0 h 414"/>
              <a:gd name="T12" fmla="*/ 2147483646 w 673"/>
              <a:gd name="T13" fmla="*/ 2147483646 h 414"/>
              <a:gd name="T14" fmla="*/ 2147483646 w 673"/>
              <a:gd name="T15" fmla="*/ 2147483646 h 414"/>
              <a:gd name="T16" fmla="*/ 2147483646 w 673"/>
              <a:gd name="T17" fmla="*/ 0 h 414"/>
              <a:gd name="T18" fmla="*/ 2147483646 w 673"/>
              <a:gd name="T19" fmla="*/ 0 h 414"/>
              <a:gd name="T20" fmla="*/ 2147483646 w 673"/>
              <a:gd name="T21" fmla="*/ 2147483646 h 41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73"/>
              <a:gd name="T34" fmla="*/ 0 h 414"/>
              <a:gd name="T35" fmla="*/ 673 w 673"/>
              <a:gd name="T36" fmla="*/ 414 h 41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73" h="414">
                <a:moveTo>
                  <a:pt x="673" y="414"/>
                </a:moveTo>
                <a:lnTo>
                  <a:pt x="421" y="414"/>
                </a:lnTo>
                <a:lnTo>
                  <a:pt x="415" y="330"/>
                </a:lnTo>
                <a:lnTo>
                  <a:pt x="0" y="336"/>
                </a:lnTo>
                <a:lnTo>
                  <a:pt x="0" y="6"/>
                </a:lnTo>
                <a:lnTo>
                  <a:pt x="499" y="0"/>
                </a:lnTo>
                <a:lnTo>
                  <a:pt x="499" y="36"/>
                </a:lnTo>
                <a:lnTo>
                  <a:pt x="583" y="42"/>
                </a:lnTo>
                <a:lnTo>
                  <a:pt x="583" y="0"/>
                </a:lnTo>
                <a:lnTo>
                  <a:pt x="667" y="0"/>
                </a:lnTo>
                <a:lnTo>
                  <a:pt x="673" y="414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" name="Freeform 205"/>
          <p:cNvSpPr>
            <a:spLocks/>
          </p:cNvSpPr>
          <p:nvPr/>
        </p:nvSpPr>
        <p:spPr bwMode="auto">
          <a:xfrm>
            <a:off x="3105150" y="2889250"/>
            <a:ext cx="668338" cy="666750"/>
          </a:xfrm>
          <a:custGeom>
            <a:avLst/>
            <a:gdLst>
              <a:gd name="T0" fmla="*/ 2147483646 w 421"/>
              <a:gd name="T1" fmla="*/ 2147483646 h 420"/>
              <a:gd name="T2" fmla="*/ 0 w 421"/>
              <a:gd name="T3" fmla="*/ 2147483646 h 420"/>
              <a:gd name="T4" fmla="*/ 0 w 421"/>
              <a:gd name="T5" fmla="*/ 2147483646 h 420"/>
              <a:gd name="T6" fmla="*/ 0 w 421"/>
              <a:gd name="T7" fmla="*/ 2147483646 h 420"/>
              <a:gd name="T8" fmla="*/ 2147483646 w 421"/>
              <a:gd name="T9" fmla="*/ 0 h 420"/>
              <a:gd name="T10" fmla="*/ 2147483646 w 421"/>
              <a:gd name="T11" fmla="*/ 2147483646 h 420"/>
              <a:gd name="T12" fmla="*/ 2147483646 w 421"/>
              <a:gd name="T13" fmla="*/ 2147483646 h 4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21"/>
              <a:gd name="T22" fmla="*/ 0 h 420"/>
              <a:gd name="T23" fmla="*/ 421 w 421"/>
              <a:gd name="T24" fmla="*/ 420 h 42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21" h="420">
                <a:moveTo>
                  <a:pt x="421" y="420"/>
                </a:moveTo>
                <a:lnTo>
                  <a:pt x="0" y="420"/>
                </a:lnTo>
                <a:lnTo>
                  <a:pt x="0" y="168"/>
                </a:lnTo>
                <a:lnTo>
                  <a:pt x="0" y="6"/>
                </a:lnTo>
                <a:lnTo>
                  <a:pt x="415" y="0"/>
                </a:lnTo>
                <a:lnTo>
                  <a:pt x="421" y="84"/>
                </a:lnTo>
                <a:lnTo>
                  <a:pt x="421" y="420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2" name="Freeform 206"/>
          <p:cNvSpPr>
            <a:spLocks/>
          </p:cNvSpPr>
          <p:nvPr/>
        </p:nvSpPr>
        <p:spPr bwMode="auto">
          <a:xfrm>
            <a:off x="3105150" y="2889250"/>
            <a:ext cx="668338" cy="666750"/>
          </a:xfrm>
          <a:custGeom>
            <a:avLst/>
            <a:gdLst>
              <a:gd name="T0" fmla="*/ 2147483646 w 421"/>
              <a:gd name="T1" fmla="*/ 2147483646 h 420"/>
              <a:gd name="T2" fmla="*/ 0 w 421"/>
              <a:gd name="T3" fmla="*/ 2147483646 h 420"/>
              <a:gd name="T4" fmla="*/ 0 w 421"/>
              <a:gd name="T5" fmla="*/ 2147483646 h 420"/>
              <a:gd name="T6" fmla="*/ 0 w 421"/>
              <a:gd name="T7" fmla="*/ 2147483646 h 420"/>
              <a:gd name="T8" fmla="*/ 2147483646 w 421"/>
              <a:gd name="T9" fmla="*/ 0 h 420"/>
              <a:gd name="T10" fmla="*/ 2147483646 w 421"/>
              <a:gd name="T11" fmla="*/ 2147483646 h 420"/>
              <a:gd name="T12" fmla="*/ 2147483646 w 421"/>
              <a:gd name="T13" fmla="*/ 2147483646 h 4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21"/>
              <a:gd name="T22" fmla="*/ 0 h 420"/>
              <a:gd name="T23" fmla="*/ 421 w 421"/>
              <a:gd name="T24" fmla="*/ 420 h 42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21" h="420">
                <a:moveTo>
                  <a:pt x="421" y="420"/>
                </a:moveTo>
                <a:lnTo>
                  <a:pt x="0" y="420"/>
                </a:lnTo>
                <a:lnTo>
                  <a:pt x="0" y="168"/>
                </a:lnTo>
                <a:lnTo>
                  <a:pt x="0" y="6"/>
                </a:lnTo>
                <a:lnTo>
                  <a:pt x="415" y="0"/>
                </a:lnTo>
                <a:lnTo>
                  <a:pt x="421" y="84"/>
                </a:lnTo>
                <a:lnTo>
                  <a:pt x="421" y="420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3" name="Freeform 208"/>
          <p:cNvSpPr>
            <a:spLocks/>
          </p:cNvSpPr>
          <p:nvPr/>
        </p:nvSpPr>
        <p:spPr bwMode="auto">
          <a:xfrm>
            <a:off x="3105150" y="1755775"/>
            <a:ext cx="1182688" cy="676275"/>
          </a:xfrm>
          <a:custGeom>
            <a:avLst/>
            <a:gdLst>
              <a:gd name="T0" fmla="*/ 2147483646 w 745"/>
              <a:gd name="T1" fmla="*/ 2147483646 h 426"/>
              <a:gd name="T2" fmla="*/ 2147483646 w 745"/>
              <a:gd name="T3" fmla="*/ 2147483646 h 426"/>
              <a:gd name="T4" fmla="*/ 2147483646 w 745"/>
              <a:gd name="T5" fmla="*/ 2147483646 h 426"/>
              <a:gd name="T6" fmla="*/ 2147483646 w 745"/>
              <a:gd name="T7" fmla="*/ 2147483646 h 426"/>
              <a:gd name="T8" fmla="*/ 2147483646 w 745"/>
              <a:gd name="T9" fmla="*/ 2147483646 h 426"/>
              <a:gd name="T10" fmla="*/ 0 w 745"/>
              <a:gd name="T11" fmla="*/ 2147483646 h 426"/>
              <a:gd name="T12" fmla="*/ 0 w 745"/>
              <a:gd name="T13" fmla="*/ 2147483646 h 426"/>
              <a:gd name="T14" fmla="*/ 2147483646 w 745"/>
              <a:gd name="T15" fmla="*/ 2147483646 h 426"/>
              <a:gd name="T16" fmla="*/ 2147483646 w 745"/>
              <a:gd name="T17" fmla="*/ 0 h 426"/>
              <a:gd name="T18" fmla="*/ 2147483646 w 745"/>
              <a:gd name="T19" fmla="*/ 2147483646 h 426"/>
              <a:gd name="T20" fmla="*/ 2147483646 w 745"/>
              <a:gd name="T21" fmla="*/ 2147483646 h 426"/>
              <a:gd name="T22" fmla="*/ 2147483646 w 745"/>
              <a:gd name="T23" fmla="*/ 2147483646 h 426"/>
              <a:gd name="T24" fmla="*/ 2147483646 w 745"/>
              <a:gd name="T25" fmla="*/ 2147483646 h 426"/>
              <a:gd name="T26" fmla="*/ 2147483646 w 745"/>
              <a:gd name="T27" fmla="*/ 2147483646 h 426"/>
              <a:gd name="T28" fmla="*/ 2147483646 w 745"/>
              <a:gd name="T29" fmla="*/ 2147483646 h 426"/>
              <a:gd name="T30" fmla="*/ 2147483646 w 745"/>
              <a:gd name="T31" fmla="*/ 2147483646 h 42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745"/>
              <a:gd name="T49" fmla="*/ 0 h 426"/>
              <a:gd name="T50" fmla="*/ 745 w 745"/>
              <a:gd name="T51" fmla="*/ 426 h 42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745" h="426">
                <a:moveTo>
                  <a:pt x="667" y="384"/>
                </a:moveTo>
                <a:lnTo>
                  <a:pt x="583" y="384"/>
                </a:lnTo>
                <a:lnTo>
                  <a:pt x="583" y="426"/>
                </a:lnTo>
                <a:lnTo>
                  <a:pt x="499" y="420"/>
                </a:lnTo>
                <a:lnTo>
                  <a:pt x="499" y="384"/>
                </a:lnTo>
                <a:lnTo>
                  <a:pt x="0" y="390"/>
                </a:lnTo>
                <a:lnTo>
                  <a:pt x="0" y="306"/>
                </a:lnTo>
                <a:lnTo>
                  <a:pt x="78" y="306"/>
                </a:lnTo>
                <a:lnTo>
                  <a:pt x="78" y="0"/>
                </a:lnTo>
                <a:lnTo>
                  <a:pt x="637" y="156"/>
                </a:lnTo>
                <a:lnTo>
                  <a:pt x="703" y="192"/>
                </a:lnTo>
                <a:lnTo>
                  <a:pt x="709" y="198"/>
                </a:lnTo>
                <a:lnTo>
                  <a:pt x="745" y="216"/>
                </a:lnTo>
                <a:lnTo>
                  <a:pt x="745" y="300"/>
                </a:lnTo>
                <a:lnTo>
                  <a:pt x="667" y="306"/>
                </a:lnTo>
                <a:lnTo>
                  <a:pt x="667" y="384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4" name="Freeform 209"/>
          <p:cNvSpPr>
            <a:spLocks/>
          </p:cNvSpPr>
          <p:nvPr/>
        </p:nvSpPr>
        <p:spPr bwMode="auto">
          <a:xfrm>
            <a:off x="3105150" y="1755775"/>
            <a:ext cx="1182688" cy="676275"/>
          </a:xfrm>
          <a:custGeom>
            <a:avLst/>
            <a:gdLst>
              <a:gd name="T0" fmla="*/ 2147483646 w 745"/>
              <a:gd name="T1" fmla="*/ 2147483646 h 426"/>
              <a:gd name="T2" fmla="*/ 2147483646 w 745"/>
              <a:gd name="T3" fmla="*/ 2147483646 h 426"/>
              <a:gd name="T4" fmla="*/ 2147483646 w 745"/>
              <a:gd name="T5" fmla="*/ 2147483646 h 426"/>
              <a:gd name="T6" fmla="*/ 2147483646 w 745"/>
              <a:gd name="T7" fmla="*/ 2147483646 h 426"/>
              <a:gd name="T8" fmla="*/ 2147483646 w 745"/>
              <a:gd name="T9" fmla="*/ 2147483646 h 426"/>
              <a:gd name="T10" fmla="*/ 0 w 745"/>
              <a:gd name="T11" fmla="*/ 2147483646 h 426"/>
              <a:gd name="T12" fmla="*/ 0 w 745"/>
              <a:gd name="T13" fmla="*/ 2147483646 h 426"/>
              <a:gd name="T14" fmla="*/ 2147483646 w 745"/>
              <a:gd name="T15" fmla="*/ 2147483646 h 426"/>
              <a:gd name="T16" fmla="*/ 2147483646 w 745"/>
              <a:gd name="T17" fmla="*/ 0 h 426"/>
              <a:gd name="T18" fmla="*/ 2147483646 w 745"/>
              <a:gd name="T19" fmla="*/ 2147483646 h 426"/>
              <a:gd name="T20" fmla="*/ 2147483646 w 745"/>
              <a:gd name="T21" fmla="*/ 2147483646 h 426"/>
              <a:gd name="T22" fmla="*/ 2147483646 w 745"/>
              <a:gd name="T23" fmla="*/ 2147483646 h 426"/>
              <a:gd name="T24" fmla="*/ 2147483646 w 745"/>
              <a:gd name="T25" fmla="*/ 2147483646 h 426"/>
              <a:gd name="T26" fmla="*/ 2147483646 w 745"/>
              <a:gd name="T27" fmla="*/ 2147483646 h 426"/>
              <a:gd name="T28" fmla="*/ 2147483646 w 745"/>
              <a:gd name="T29" fmla="*/ 2147483646 h 426"/>
              <a:gd name="T30" fmla="*/ 2147483646 w 745"/>
              <a:gd name="T31" fmla="*/ 2147483646 h 42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745"/>
              <a:gd name="T49" fmla="*/ 0 h 426"/>
              <a:gd name="T50" fmla="*/ 745 w 745"/>
              <a:gd name="T51" fmla="*/ 426 h 42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745" h="426">
                <a:moveTo>
                  <a:pt x="667" y="384"/>
                </a:moveTo>
                <a:lnTo>
                  <a:pt x="583" y="384"/>
                </a:lnTo>
                <a:lnTo>
                  <a:pt x="583" y="426"/>
                </a:lnTo>
                <a:lnTo>
                  <a:pt x="499" y="420"/>
                </a:lnTo>
                <a:lnTo>
                  <a:pt x="499" y="384"/>
                </a:lnTo>
                <a:lnTo>
                  <a:pt x="0" y="390"/>
                </a:lnTo>
                <a:lnTo>
                  <a:pt x="0" y="306"/>
                </a:lnTo>
                <a:lnTo>
                  <a:pt x="78" y="306"/>
                </a:lnTo>
                <a:lnTo>
                  <a:pt x="78" y="0"/>
                </a:lnTo>
                <a:lnTo>
                  <a:pt x="637" y="156"/>
                </a:lnTo>
                <a:lnTo>
                  <a:pt x="703" y="192"/>
                </a:lnTo>
                <a:lnTo>
                  <a:pt x="709" y="198"/>
                </a:lnTo>
                <a:lnTo>
                  <a:pt x="745" y="216"/>
                </a:lnTo>
                <a:lnTo>
                  <a:pt x="745" y="300"/>
                </a:lnTo>
                <a:lnTo>
                  <a:pt x="667" y="306"/>
                </a:lnTo>
                <a:lnTo>
                  <a:pt x="667" y="384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5" name="Freeform 211"/>
          <p:cNvSpPr>
            <a:spLocks/>
          </p:cNvSpPr>
          <p:nvPr/>
        </p:nvSpPr>
        <p:spPr bwMode="auto">
          <a:xfrm>
            <a:off x="3773488" y="3022600"/>
            <a:ext cx="847725" cy="666750"/>
          </a:xfrm>
          <a:custGeom>
            <a:avLst/>
            <a:gdLst>
              <a:gd name="T0" fmla="*/ 2147483646 w 534"/>
              <a:gd name="T1" fmla="*/ 2147483646 h 420"/>
              <a:gd name="T2" fmla="*/ 2147483646 w 534"/>
              <a:gd name="T3" fmla="*/ 2147483646 h 420"/>
              <a:gd name="T4" fmla="*/ 2147483646 w 534"/>
              <a:gd name="T5" fmla="*/ 2147483646 h 420"/>
              <a:gd name="T6" fmla="*/ 0 w 534"/>
              <a:gd name="T7" fmla="*/ 2147483646 h 420"/>
              <a:gd name="T8" fmla="*/ 0 w 534"/>
              <a:gd name="T9" fmla="*/ 0 h 420"/>
              <a:gd name="T10" fmla="*/ 2147483646 w 534"/>
              <a:gd name="T11" fmla="*/ 0 h 420"/>
              <a:gd name="T12" fmla="*/ 2147483646 w 534"/>
              <a:gd name="T13" fmla="*/ 0 h 420"/>
              <a:gd name="T14" fmla="*/ 2147483646 w 534"/>
              <a:gd name="T15" fmla="*/ 2147483646 h 420"/>
              <a:gd name="T16" fmla="*/ 2147483646 w 534"/>
              <a:gd name="T17" fmla="*/ 2147483646 h 420"/>
              <a:gd name="T18" fmla="*/ 2147483646 w 534"/>
              <a:gd name="T19" fmla="*/ 2147483646 h 420"/>
              <a:gd name="T20" fmla="*/ 2147483646 w 534"/>
              <a:gd name="T21" fmla="*/ 2147483646 h 420"/>
              <a:gd name="T22" fmla="*/ 2147483646 w 534"/>
              <a:gd name="T23" fmla="*/ 2147483646 h 420"/>
              <a:gd name="T24" fmla="*/ 2147483646 w 534"/>
              <a:gd name="T25" fmla="*/ 2147483646 h 420"/>
              <a:gd name="T26" fmla="*/ 2147483646 w 534"/>
              <a:gd name="T27" fmla="*/ 2147483646 h 42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534"/>
              <a:gd name="T43" fmla="*/ 0 h 420"/>
              <a:gd name="T44" fmla="*/ 534 w 534"/>
              <a:gd name="T45" fmla="*/ 420 h 42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534" h="420">
                <a:moveTo>
                  <a:pt x="306" y="420"/>
                </a:moveTo>
                <a:lnTo>
                  <a:pt x="138" y="420"/>
                </a:lnTo>
                <a:lnTo>
                  <a:pt x="138" y="336"/>
                </a:lnTo>
                <a:lnTo>
                  <a:pt x="0" y="336"/>
                </a:lnTo>
                <a:lnTo>
                  <a:pt x="0" y="0"/>
                </a:lnTo>
                <a:lnTo>
                  <a:pt x="252" y="0"/>
                </a:lnTo>
                <a:lnTo>
                  <a:pt x="336" y="0"/>
                </a:lnTo>
                <a:lnTo>
                  <a:pt x="336" y="84"/>
                </a:lnTo>
                <a:lnTo>
                  <a:pt x="504" y="84"/>
                </a:lnTo>
                <a:lnTo>
                  <a:pt x="504" y="246"/>
                </a:lnTo>
                <a:lnTo>
                  <a:pt x="534" y="246"/>
                </a:lnTo>
                <a:lnTo>
                  <a:pt x="534" y="330"/>
                </a:lnTo>
                <a:lnTo>
                  <a:pt x="300" y="336"/>
                </a:lnTo>
                <a:lnTo>
                  <a:pt x="306" y="420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6" name="Freeform 212"/>
          <p:cNvSpPr>
            <a:spLocks/>
          </p:cNvSpPr>
          <p:nvPr/>
        </p:nvSpPr>
        <p:spPr bwMode="auto">
          <a:xfrm>
            <a:off x="3773488" y="3022600"/>
            <a:ext cx="847725" cy="666750"/>
          </a:xfrm>
          <a:custGeom>
            <a:avLst/>
            <a:gdLst>
              <a:gd name="T0" fmla="*/ 2147483646 w 534"/>
              <a:gd name="T1" fmla="*/ 2147483646 h 420"/>
              <a:gd name="T2" fmla="*/ 2147483646 w 534"/>
              <a:gd name="T3" fmla="*/ 2147483646 h 420"/>
              <a:gd name="T4" fmla="*/ 2147483646 w 534"/>
              <a:gd name="T5" fmla="*/ 2147483646 h 420"/>
              <a:gd name="T6" fmla="*/ 0 w 534"/>
              <a:gd name="T7" fmla="*/ 2147483646 h 420"/>
              <a:gd name="T8" fmla="*/ 0 w 534"/>
              <a:gd name="T9" fmla="*/ 0 h 420"/>
              <a:gd name="T10" fmla="*/ 2147483646 w 534"/>
              <a:gd name="T11" fmla="*/ 0 h 420"/>
              <a:gd name="T12" fmla="*/ 2147483646 w 534"/>
              <a:gd name="T13" fmla="*/ 0 h 420"/>
              <a:gd name="T14" fmla="*/ 2147483646 w 534"/>
              <a:gd name="T15" fmla="*/ 2147483646 h 420"/>
              <a:gd name="T16" fmla="*/ 2147483646 w 534"/>
              <a:gd name="T17" fmla="*/ 2147483646 h 420"/>
              <a:gd name="T18" fmla="*/ 2147483646 w 534"/>
              <a:gd name="T19" fmla="*/ 2147483646 h 420"/>
              <a:gd name="T20" fmla="*/ 2147483646 w 534"/>
              <a:gd name="T21" fmla="*/ 2147483646 h 420"/>
              <a:gd name="T22" fmla="*/ 2147483646 w 534"/>
              <a:gd name="T23" fmla="*/ 2147483646 h 420"/>
              <a:gd name="T24" fmla="*/ 2147483646 w 534"/>
              <a:gd name="T25" fmla="*/ 2147483646 h 420"/>
              <a:gd name="T26" fmla="*/ 2147483646 w 534"/>
              <a:gd name="T27" fmla="*/ 2147483646 h 42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534"/>
              <a:gd name="T43" fmla="*/ 0 h 420"/>
              <a:gd name="T44" fmla="*/ 534 w 534"/>
              <a:gd name="T45" fmla="*/ 420 h 42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534" h="420">
                <a:moveTo>
                  <a:pt x="306" y="420"/>
                </a:moveTo>
                <a:lnTo>
                  <a:pt x="138" y="420"/>
                </a:lnTo>
                <a:lnTo>
                  <a:pt x="138" y="336"/>
                </a:lnTo>
                <a:lnTo>
                  <a:pt x="0" y="336"/>
                </a:lnTo>
                <a:lnTo>
                  <a:pt x="0" y="0"/>
                </a:lnTo>
                <a:lnTo>
                  <a:pt x="252" y="0"/>
                </a:lnTo>
                <a:lnTo>
                  <a:pt x="336" y="0"/>
                </a:lnTo>
                <a:lnTo>
                  <a:pt x="336" y="84"/>
                </a:lnTo>
                <a:lnTo>
                  <a:pt x="504" y="84"/>
                </a:lnTo>
                <a:lnTo>
                  <a:pt x="504" y="246"/>
                </a:lnTo>
                <a:lnTo>
                  <a:pt x="534" y="246"/>
                </a:lnTo>
                <a:lnTo>
                  <a:pt x="534" y="330"/>
                </a:lnTo>
                <a:lnTo>
                  <a:pt x="300" y="336"/>
                </a:lnTo>
                <a:lnTo>
                  <a:pt x="306" y="420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7" name="Freeform 214"/>
          <p:cNvSpPr>
            <a:spLocks/>
          </p:cNvSpPr>
          <p:nvPr/>
        </p:nvSpPr>
        <p:spPr bwMode="auto">
          <a:xfrm>
            <a:off x="5583238" y="4194175"/>
            <a:ext cx="419100" cy="533400"/>
          </a:xfrm>
          <a:custGeom>
            <a:avLst/>
            <a:gdLst>
              <a:gd name="T0" fmla="*/ 2147483646 w 264"/>
              <a:gd name="T1" fmla="*/ 2147483646 h 336"/>
              <a:gd name="T2" fmla="*/ 2147483646 w 264"/>
              <a:gd name="T3" fmla="*/ 2147483646 h 336"/>
              <a:gd name="T4" fmla="*/ 0 w 264"/>
              <a:gd name="T5" fmla="*/ 2147483646 h 336"/>
              <a:gd name="T6" fmla="*/ 2147483646 w 264"/>
              <a:gd name="T7" fmla="*/ 0 h 336"/>
              <a:gd name="T8" fmla="*/ 2147483646 w 264"/>
              <a:gd name="T9" fmla="*/ 0 h 336"/>
              <a:gd name="T10" fmla="*/ 2147483646 w 264"/>
              <a:gd name="T11" fmla="*/ 2147483646 h 336"/>
              <a:gd name="T12" fmla="*/ 2147483646 w 264"/>
              <a:gd name="T13" fmla="*/ 2147483646 h 336"/>
              <a:gd name="T14" fmla="*/ 2147483646 w 264"/>
              <a:gd name="T15" fmla="*/ 2147483646 h 336"/>
              <a:gd name="T16" fmla="*/ 2147483646 w 264"/>
              <a:gd name="T17" fmla="*/ 2147483646 h 336"/>
              <a:gd name="T18" fmla="*/ 2147483646 w 264"/>
              <a:gd name="T19" fmla="*/ 2147483646 h 336"/>
              <a:gd name="T20" fmla="*/ 2147483646 w 264"/>
              <a:gd name="T21" fmla="*/ 2147483646 h 336"/>
              <a:gd name="T22" fmla="*/ 2147483646 w 264"/>
              <a:gd name="T23" fmla="*/ 2147483646 h 3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64"/>
              <a:gd name="T37" fmla="*/ 0 h 336"/>
              <a:gd name="T38" fmla="*/ 264 w 264"/>
              <a:gd name="T39" fmla="*/ 336 h 3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64" h="336">
                <a:moveTo>
                  <a:pt x="162" y="336"/>
                </a:moveTo>
                <a:lnTo>
                  <a:pt x="6" y="336"/>
                </a:lnTo>
                <a:lnTo>
                  <a:pt x="0" y="36"/>
                </a:lnTo>
                <a:lnTo>
                  <a:pt x="18" y="0"/>
                </a:lnTo>
                <a:lnTo>
                  <a:pt x="264" y="0"/>
                </a:lnTo>
                <a:lnTo>
                  <a:pt x="252" y="36"/>
                </a:lnTo>
                <a:lnTo>
                  <a:pt x="228" y="60"/>
                </a:lnTo>
                <a:lnTo>
                  <a:pt x="222" y="66"/>
                </a:lnTo>
                <a:lnTo>
                  <a:pt x="204" y="114"/>
                </a:lnTo>
                <a:lnTo>
                  <a:pt x="180" y="252"/>
                </a:lnTo>
                <a:lnTo>
                  <a:pt x="180" y="282"/>
                </a:lnTo>
                <a:lnTo>
                  <a:pt x="162" y="336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8" name="Freeform 215"/>
          <p:cNvSpPr>
            <a:spLocks/>
          </p:cNvSpPr>
          <p:nvPr/>
        </p:nvSpPr>
        <p:spPr bwMode="auto">
          <a:xfrm>
            <a:off x="5583238" y="4194175"/>
            <a:ext cx="419100" cy="533400"/>
          </a:xfrm>
          <a:custGeom>
            <a:avLst/>
            <a:gdLst>
              <a:gd name="T0" fmla="*/ 2147483646 w 264"/>
              <a:gd name="T1" fmla="*/ 2147483646 h 336"/>
              <a:gd name="T2" fmla="*/ 2147483646 w 264"/>
              <a:gd name="T3" fmla="*/ 2147483646 h 336"/>
              <a:gd name="T4" fmla="*/ 0 w 264"/>
              <a:gd name="T5" fmla="*/ 2147483646 h 336"/>
              <a:gd name="T6" fmla="*/ 2147483646 w 264"/>
              <a:gd name="T7" fmla="*/ 0 h 336"/>
              <a:gd name="T8" fmla="*/ 2147483646 w 264"/>
              <a:gd name="T9" fmla="*/ 0 h 336"/>
              <a:gd name="T10" fmla="*/ 2147483646 w 264"/>
              <a:gd name="T11" fmla="*/ 2147483646 h 336"/>
              <a:gd name="T12" fmla="*/ 2147483646 w 264"/>
              <a:gd name="T13" fmla="*/ 2147483646 h 336"/>
              <a:gd name="T14" fmla="*/ 2147483646 w 264"/>
              <a:gd name="T15" fmla="*/ 2147483646 h 336"/>
              <a:gd name="T16" fmla="*/ 2147483646 w 264"/>
              <a:gd name="T17" fmla="*/ 2147483646 h 336"/>
              <a:gd name="T18" fmla="*/ 2147483646 w 264"/>
              <a:gd name="T19" fmla="*/ 2147483646 h 336"/>
              <a:gd name="T20" fmla="*/ 2147483646 w 264"/>
              <a:gd name="T21" fmla="*/ 2147483646 h 336"/>
              <a:gd name="T22" fmla="*/ 2147483646 w 264"/>
              <a:gd name="T23" fmla="*/ 2147483646 h 3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64"/>
              <a:gd name="T37" fmla="*/ 0 h 336"/>
              <a:gd name="T38" fmla="*/ 264 w 264"/>
              <a:gd name="T39" fmla="*/ 336 h 3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64" h="336">
                <a:moveTo>
                  <a:pt x="162" y="336"/>
                </a:moveTo>
                <a:lnTo>
                  <a:pt x="6" y="336"/>
                </a:lnTo>
                <a:lnTo>
                  <a:pt x="0" y="36"/>
                </a:lnTo>
                <a:lnTo>
                  <a:pt x="18" y="0"/>
                </a:lnTo>
                <a:lnTo>
                  <a:pt x="264" y="0"/>
                </a:lnTo>
                <a:lnTo>
                  <a:pt x="252" y="36"/>
                </a:lnTo>
                <a:lnTo>
                  <a:pt x="228" y="60"/>
                </a:lnTo>
                <a:lnTo>
                  <a:pt x="222" y="66"/>
                </a:lnTo>
                <a:lnTo>
                  <a:pt x="204" y="114"/>
                </a:lnTo>
                <a:lnTo>
                  <a:pt x="180" y="252"/>
                </a:lnTo>
                <a:lnTo>
                  <a:pt x="180" y="282"/>
                </a:lnTo>
                <a:lnTo>
                  <a:pt x="162" y="336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9" name="Freeform 217"/>
          <p:cNvSpPr>
            <a:spLocks/>
          </p:cNvSpPr>
          <p:nvPr/>
        </p:nvSpPr>
        <p:spPr bwMode="auto">
          <a:xfrm>
            <a:off x="4525963" y="4346575"/>
            <a:ext cx="609600" cy="533400"/>
          </a:xfrm>
          <a:custGeom>
            <a:avLst/>
            <a:gdLst>
              <a:gd name="T0" fmla="*/ 2147483646 w 384"/>
              <a:gd name="T1" fmla="*/ 2147483646 h 336"/>
              <a:gd name="T2" fmla="*/ 2147483646 w 384"/>
              <a:gd name="T3" fmla="*/ 2147483646 h 336"/>
              <a:gd name="T4" fmla="*/ 0 w 384"/>
              <a:gd name="T5" fmla="*/ 0 h 336"/>
              <a:gd name="T6" fmla="*/ 2147483646 w 384"/>
              <a:gd name="T7" fmla="*/ 0 h 336"/>
              <a:gd name="T8" fmla="*/ 2147483646 w 384"/>
              <a:gd name="T9" fmla="*/ 0 h 336"/>
              <a:gd name="T10" fmla="*/ 2147483646 w 384"/>
              <a:gd name="T11" fmla="*/ 0 h 336"/>
              <a:gd name="T12" fmla="*/ 2147483646 w 384"/>
              <a:gd name="T13" fmla="*/ 2147483646 h 336"/>
              <a:gd name="T14" fmla="*/ 2147483646 w 384"/>
              <a:gd name="T15" fmla="*/ 2147483646 h 3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84"/>
              <a:gd name="T25" fmla="*/ 0 h 336"/>
              <a:gd name="T26" fmla="*/ 384 w 384"/>
              <a:gd name="T27" fmla="*/ 336 h 3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84" h="336">
                <a:moveTo>
                  <a:pt x="234" y="330"/>
                </a:moveTo>
                <a:lnTo>
                  <a:pt x="6" y="336"/>
                </a:lnTo>
                <a:lnTo>
                  <a:pt x="0" y="0"/>
                </a:lnTo>
                <a:lnTo>
                  <a:pt x="90" y="0"/>
                </a:lnTo>
                <a:lnTo>
                  <a:pt x="336" y="0"/>
                </a:lnTo>
                <a:lnTo>
                  <a:pt x="378" y="0"/>
                </a:lnTo>
                <a:lnTo>
                  <a:pt x="384" y="330"/>
                </a:lnTo>
                <a:lnTo>
                  <a:pt x="234" y="330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90" name="Freeform 218"/>
          <p:cNvSpPr>
            <a:spLocks/>
          </p:cNvSpPr>
          <p:nvPr/>
        </p:nvSpPr>
        <p:spPr bwMode="auto">
          <a:xfrm>
            <a:off x="4525963" y="4346575"/>
            <a:ext cx="609600" cy="533400"/>
          </a:xfrm>
          <a:custGeom>
            <a:avLst/>
            <a:gdLst>
              <a:gd name="T0" fmla="*/ 2147483646 w 384"/>
              <a:gd name="T1" fmla="*/ 2147483646 h 336"/>
              <a:gd name="T2" fmla="*/ 2147483646 w 384"/>
              <a:gd name="T3" fmla="*/ 2147483646 h 336"/>
              <a:gd name="T4" fmla="*/ 0 w 384"/>
              <a:gd name="T5" fmla="*/ 0 h 336"/>
              <a:gd name="T6" fmla="*/ 2147483646 w 384"/>
              <a:gd name="T7" fmla="*/ 0 h 336"/>
              <a:gd name="T8" fmla="*/ 2147483646 w 384"/>
              <a:gd name="T9" fmla="*/ 0 h 336"/>
              <a:gd name="T10" fmla="*/ 2147483646 w 384"/>
              <a:gd name="T11" fmla="*/ 0 h 336"/>
              <a:gd name="T12" fmla="*/ 2147483646 w 384"/>
              <a:gd name="T13" fmla="*/ 2147483646 h 336"/>
              <a:gd name="T14" fmla="*/ 2147483646 w 384"/>
              <a:gd name="T15" fmla="*/ 2147483646 h 3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84"/>
              <a:gd name="T25" fmla="*/ 0 h 336"/>
              <a:gd name="T26" fmla="*/ 384 w 384"/>
              <a:gd name="T27" fmla="*/ 336 h 3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84" h="336">
                <a:moveTo>
                  <a:pt x="234" y="330"/>
                </a:moveTo>
                <a:lnTo>
                  <a:pt x="6" y="336"/>
                </a:lnTo>
                <a:lnTo>
                  <a:pt x="0" y="0"/>
                </a:lnTo>
                <a:lnTo>
                  <a:pt x="90" y="0"/>
                </a:lnTo>
                <a:lnTo>
                  <a:pt x="336" y="0"/>
                </a:lnTo>
                <a:lnTo>
                  <a:pt x="378" y="0"/>
                </a:lnTo>
                <a:lnTo>
                  <a:pt x="384" y="330"/>
                </a:lnTo>
                <a:lnTo>
                  <a:pt x="234" y="330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91" name="Freeform 220"/>
          <p:cNvSpPr>
            <a:spLocks/>
          </p:cNvSpPr>
          <p:nvPr/>
        </p:nvSpPr>
        <p:spPr bwMode="auto">
          <a:xfrm>
            <a:off x="5297488" y="4727575"/>
            <a:ext cx="590550" cy="676275"/>
          </a:xfrm>
          <a:custGeom>
            <a:avLst/>
            <a:gdLst>
              <a:gd name="T0" fmla="*/ 2147483646 w 372"/>
              <a:gd name="T1" fmla="*/ 2147483646 h 426"/>
              <a:gd name="T2" fmla="*/ 2147483646 w 372"/>
              <a:gd name="T3" fmla="*/ 2147483646 h 426"/>
              <a:gd name="T4" fmla="*/ 0 w 372"/>
              <a:gd name="T5" fmla="*/ 2147483646 h 426"/>
              <a:gd name="T6" fmla="*/ 2147483646 w 372"/>
              <a:gd name="T7" fmla="*/ 2147483646 h 426"/>
              <a:gd name="T8" fmla="*/ 2147483646 w 372"/>
              <a:gd name="T9" fmla="*/ 0 h 426"/>
              <a:gd name="T10" fmla="*/ 2147483646 w 372"/>
              <a:gd name="T11" fmla="*/ 0 h 426"/>
              <a:gd name="T12" fmla="*/ 2147483646 w 372"/>
              <a:gd name="T13" fmla="*/ 0 h 426"/>
              <a:gd name="T14" fmla="*/ 2147483646 w 372"/>
              <a:gd name="T15" fmla="*/ 2147483646 h 426"/>
              <a:gd name="T16" fmla="*/ 2147483646 w 372"/>
              <a:gd name="T17" fmla="*/ 2147483646 h 426"/>
              <a:gd name="T18" fmla="*/ 2147483646 w 372"/>
              <a:gd name="T19" fmla="*/ 2147483646 h 426"/>
              <a:gd name="T20" fmla="*/ 2147483646 w 372"/>
              <a:gd name="T21" fmla="*/ 2147483646 h 426"/>
              <a:gd name="T22" fmla="*/ 2147483646 w 372"/>
              <a:gd name="T23" fmla="*/ 2147483646 h 426"/>
              <a:gd name="T24" fmla="*/ 2147483646 w 372"/>
              <a:gd name="T25" fmla="*/ 2147483646 h 426"/>
              <a:gd name="T26" fmla="*/ 2147483646 w 372"/>
              <a:gd name="T27" fmla="*/ 2147483646 h 426"/>
              <a:gd name="T28" fmla="*/ 2147483646 w 372"/>
              <a:gd name="T29" fmla="*/ 2147483646 h 426"/>
              <a:gd name="T30" fmla="*/ 2147483646 w 372"/>
              <a:gd name="T31" fmla="*/ 2147483646 h 426"/>
              <a:gd name="T32" fmla="*/ 2147483646 w 372"/>
              <a:gd name="T33" fmla="*/ 2147483646 h 426"/>
              <a:gd name="T34" fmla="*/ 2147483646 w 372"/>
              <a:gd name="T35" fmla="*/ 2147483646 h 426"/>
              <a:gd name="T36" fmla="*/ 2147483646 w 372"/>
              <a:gd name="T37" fmla="*/ 2147483646 h 426"/>
              <a:gd name="T38" fmla="*/ 2147483646 w 372"/>
              <a:gd name="T39" fmla="*/ 2147483646 h 426"/>
              <a:gd name="T40" fmla="*/ 2147483646 w 372"/>
              <a:gd name="T41" fmla="*/ 2147483646 h 426"/>
              <a:gd name="T42" fmla="*/ 2147483646 w 372"/>
              <a:gd name="T43" fmla="*/ 2147483646 h 426"/>
              <a:gd name="T44" fmla="*/ 2147483646 w 372"/>
              <a:gd name="T45" fmla="*/ 2147483646 h 426"/>
              <a:gd name="T46" fmla="*/ 2147483646 w 372"/>
              <a:gd name="T47" fmla="*/ 2147483646 h 42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72"/>
              <a:gd name="T73" fmla="*/ 0 h 426"/>
              <a:gd name="T74" fmla="*/ 372 w 372"/>
              <a:gd name="T75" fmla="*/ 426 h 42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72" h="426">
                <a:moveTo>
                  <a:pt x="222" y="420"/>
                </a:moveTo>
                <a:lnTo>
                  <a:pt x="6" y="426"/>
                </a:lnTo>
                <a:lnTo>
                  <a:pt x="0" y="90"/>
                </a:lnTo>
                <a:lnTo>
                  <a:pt x="108" y="90"/>
                </a:lnTo>
                <a:lnTo>
                  <a:pt x="102" y="0"/>
                </a:lnTo>
                <a:lnTo>
                  <a:pt x="186" y="0"/>
                </a:lnTo>
                <a:lnTo>
                  <a:pt x="342" y="0"/>
                </a:lnTo>
                <a:lnTo>
                  <a:pt x="342" y="36"/>
                </a:lnTo>
                <a:lnTo>
                  <a:pt x="366" y="90"/>
                </a:lnTo>
                <a:lnTo>
                  <a:pt x="366" y="102"/>
                </a:lnTo>
                <a:lnTo>
                  <a:pt x="372" y="108"/>
                </a:lnTo>
                <a:lnTo>
                  <a:pt x="366" y="126"/>
                </a:lnTo>
                <a:lnTo>
                  <a:pt x="354" y="144"/>
                </a:lnTo>
                <a:lnTo>
                  <a:pt x="336" y="174"/>
                </a:lnTo>
                <a:lnTo>
                  <a:pt x="300" y="192"/>
                </a:lnTo>
                <a:lnTo>
                  <a:pt x="276" y="216"/>
                </a:lnTo>
                <a:lnTo>
                  <a:pt x="276" y="222"/>
                </a:lnTo>
                <a:lnTo>
                  <a:pt x="270" y="234"/>
                </a:lnTo>
                <a:lnTo>
                  <a:pt x="270" y="264"/>
                </a:lnTo>
                <a:lnTo>
                  <a:pt x="252" y="294"/>
                </a:lnTo>
                <a:lnTo>
                  <a:pt x="246" y="348"/>
                </a:lnTo>
                <a:lnTo>
                  <a:pt x="228" y="372"/>
                </a:lnTo>
                <a:lnTo>
                  <a:pt x="222" y="42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92" name="Freeform 221"/>
          <p:cNvSpPr>
            <a:spLocks/>
          </p:cNvSpPr>
          <p:nvPr/>
        </p:nvSpPr>
        <p:spPr bwMode="auto">
          <a:xfrm>
            <a:off x="5297488" y="4727575"/>
            <a:ext cx="590550" cy="676275"/>
          </a:xfrm>
          <a:custGeom>
            <a:avLst/>
            <a:gdLst>
              <a:gd name="T0" fmla="*/ 2147483646 w 372"/>
              <a:gd name="T1" fmla="*/ 2147483646 h 426"/>
              <a:gd name="T2" fmla="*/ 2147483646 w 372"/>
              <a:gd name="T3" fmla="*/ 2147483646 h 426"/>
              <a:gd name="T4" fmla="*/ 0 w 372"/>
              <a:gd name="T5" fmla="*/ 2147483646 h 426"/>
              <a:gd name="T6" fmla="*/ 2147483646 w 372"/>
              <a:gd name="T7" fmla="*/ 2147483646 h 426"/>
              <a:gd name="T8" fmla="*/ 2147483646 w 372"/>
              <a:gd name="T9" fmla="*/ 0 h 426"/>
              <a:gd name="T10" fmla="*/ 2147483646 w 372"/>
              <a:gd name="T11" fmla="*/ 0 h 426"/>
              <a:gd name="T12" fmla="*/ 2147483646 w 372"/>
              <a:gd name="T13" fmla="*/ 0 h 426"/>
              <a:gd name="T14" fmla="*/ 2147483646 w 372"/>
              <a:gd name="T15" fmla="*/ 2147483646 h 426"/>
              <a:gd name="T16" fmla="*/ 2147483646 w 372"/>
              <a:gd name="T17" fmla="*/ 2147483646 h 426"/>
              <a:gd name="T18" fmla="*/ 2147483646 w 372"/>
              <a:gd name="T19" fmla="*/ 2147483646 h 426"/>
              <a:gd name="T20" fmla="*/ 2147483646 w 372"/>
              <a:gd name="T21" fmla="*/ 2147483646 h 426"/>
              <a:gd name="T22" fmla="*/ 2147483646 w 372"/>
              <a:gd name="T23" fmla="*/ 2147483646 h 426"/>
              <a:gd name="T24" fmla="*/ 2147483646 w 372"/>
              <a:gd name="T25" fmla="*/ 2147483646 h 426"/>
              <a:gd name="T26" fmla="*/ 2147483646 w 372"/>
              <a:gd name="T27" fmla="*/ 2147483646 h 426"/>
              <a:gd name="T28" fmla="*/ 2147483646 w 372"/>
              <a:gd name="T29" fmla="*/ 2147483646 h 426"/>
              <a:gd name="T30" fmla="*/ 2147483646 w 372"/>
              <a:gd name="T31" fmla="*/ 2147483646 h 426"/>
              <a:gd name="T32" fmla="*/ 2147483646 w 372"/>
              <a:gd name="T33" fmla="*/ 2147483646 h 426"/>
              <a:gd name="T34" fmla="*/ 2147483646 w 372"/>
              <a:gd name="T35" fmla="*/ 2147483646 h 426"/>
              <a:gd name="T36" fmla="*/ 2147483646 w 372"/>
              <a:gd name="T37" fmla="*/ 2147483646 h 426"/>
              <a:gd name="T38" fmla="*/ 2147483646 w 372"/>
              <a:gd name="T39" fmla="*/ 2147483646 h 426"/>
              <a:gd name="T40" fmla="*/ 2147483646 w 372"/>
              <a:gd name="T41" fmla="*/ 2147483646 h 426"/>
              <a:gd name="T42" fmla="*/ 2147483646 w 372"/>
              <a:gd name="T43" fmla="*/ 2147483646 h 426"/>
              <a:gd name="T44" fmla="*/ 2147483646 w 372"/>
              <a:gd name="T45" fmla="*/ 2147483646 h 426"/>
              <a:gd name="T46" fmla="*/ 2147483646 w 372"/>
              <a:gd name="T47" fmla="*/ 2147483646 h 42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72"/>
              <a:gd name="T73" fmla="*/ 0 h 426"/>
              <a:gd name="T74" fmla="*/ 372 w 372"/>
              <a:gd name="T75" fmla="*/ 426 h 42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72" h="426">
                <a:moveTo>
                  <a:pt x="222" y="420"/>
                </a:moveTo>
                <a:lnTo>
                  <a:pt x="6" y="426"/>
                </a:lnTo>
                <a:lnTo>
                  <a:pt x="0" y="90"/>
                </a:lnTo>
                <a:lnTo>
                  <a:pt x="108" y="90"/>
                </a:lnTo>
                <a:lnTo>
                  <a:pt x="102" y="0"/>
                </a:lnTo>
                <a:lnTo>
                  <a:pt x="186" y="0"/>
                </a:lnTo>
                <a:lnTo>
                  <a:pt x="342" y="0"/>
                </a:lnTo>
                <a:lnTo>
                  <a:pt x="342" y="36"/>
                </a:lnTo>
                <a:lnTo>
                  <a:pt x="366" y="90"/>
                </a:lnTo>
                <a:lnTo>
                  <a:pt x="366" y="102"/>
                </a:lnTo>
                <a:lnTo>
                  <a:pt x="372" y="108"/>
                </a:lnTo>
                <a:lnTo>
                  <a:pt x="366" y="126"/>
                </a:lnTo>
                <a:lnTo>
                  <a:pt x="354" y="144"/>
                </a:lnTo>
                <a:lnTo>
                  <a:pt x="336" y="174"/>
                </a:lnTo>
                <a:lnTo>
                  <a:pt x="300" y="192"/>
                </a:lnTo>
                <a:lnTo>
                  <a:pt x="276" y="216"/>
                </a:lnTo>
                <a:lnTo>
                  <a:pt x="276" y="222"/>
                </a:lnTo>
                <a:lnTo>
                  <a:pt x="270" y="234"/>
                </a:lnTo>
                <a:lnTo>
                  <a:pt x="270" y="264"/>
                </a:lnTo>
                <a:lnTo>
                  <a:pt x="252" y="294"/>
                </a:lnTo>
                <a:lnTo>
                  <a:pt x="246" y="348"/>
                </a:lnTo>
                <a:lnTo>
                  <a:pt x="228" y="372"/>
                </a:lnTo>
                <a:lnTo>
                  <a:pt x="222" y="420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93" name="Freeform 223"/>
          <p:cNvSpPr>
            <a:spLocks/>
          </p:cNvSpPr>
          <p:nvPr/>
        </p:nvSpPr>
        <p:spPr bwMode="auto">
          <a:xfrm>
            <a:off x="5059363" y="4203700"/>
            <a:ext cx="533400" cy="666750"/>
          </a:xfrm>
          <a:custGeom>
            <a:avLst/>
            <a:gdLst>
              <a:gd name="T0" fmla="*/ 2147483646 w 336"/>
              <a:gd name="T1" fmla="*/ 2147483646 h 420"/>
              <a:gd name="T2" fmla="*/ 2147483646 w 336"/>
              <a:gd name="T3" fmla="*/ 2147483646 h 420"/>
              <a:gd name="T4" fmla="*/ 2147483646 w 336"/>
              <a:gd name="T5" fmla="*/ 2147483646 h 420"/>
              <a:gd name="T6" fmla="*/ 0 w 336"/>
              <a:gd name="T7" fmla="*/ 2147483646 h 420"/>
              <a:gd name="T8" fmla="*/ 2147483646 w 336"/>
              <a:gd name="T9" fmla="*/ 2147483646 h 420"/>
              <a:gd name="T10" fmla="*/ 0 w 336"/>
              <a:gd name="T11" fmla="*/ 0 h 420"/>
              <a:gd name="T12" fmla="*/ 0 w 336"/>
              <a:gd name="T13" fmla="*/ 0 h 420"/>
              <a:gd name="T14" fmla="*/ 2147483646 w 336"/>
              <a:gd name="T15" fmla="*/ 2147483646 h 420"/>
              <a:gd name="T16" fmla="*/ 2147483646 w 336"/>
              <a:gd name="T17" fmla="*/ 0 h 420"/>
              <a:gd name="T18" fmla="*/ 2147483646 w 336"/>
              <a:gd name="T19" fmla="*/ 2147483646 h 420"/>
              <a:gd name="T20" fmla="*/ 2147483646 w 336"/>
              <a:gd name="T21" fmla="*/ 2147483646 h 420"/>
              <a:gd name="T22" fmla="*/ 2147483646 w 336"/>
              <a:gd name="T23" fmla="*/ 2147483646 h 420"/>
              <a:gd name="T24" fmla="*/ 2147483646 w 336"/>
              <a:gd name="T25" fmla="*/ 2147483646 h 420"/>
              <a:gd name="T26" fmla="*/ 2147483646 w 336"/>
              <a:gd name="T27" fmla="*/ 2147483646 h 420"/>
              <a:gd name="T28" fmla="*/ 2147483646 w 336"/>
              <a:gd name="T29" fmla="*/ 2147483646 h 420"/>
              <a:gd name="T30" fmla="*/ 2147483646 w 336"/>
              <a:gd name="T31" fmla="*/ 2147483646 h 420"/>
              <a:gd name="T32" fmla="*/ 2147483646 w 336"/>
              <a:gd name="T33" fmla="*/ 2147483646 h 420"/>
              <a:gd name="T34" fmla="*/ 2147483646 w 336"/>
              <a:gd name="T35" fmla="*/ 2147483646 h 420"/>
              <a:gd name="T36" fmla="*/ 2147483646 w 336"/>
              <a:gd name="T37" fmla="*/ 2147483646 h 420"/>
              <a:gd name="T38" fmla="*/ 2147483646 w 336"/>
              <a:gd name="T39" fmla="*/ 2147483646 h 420"/>
              <a:gd name="T40" fmla="*/ 2147483646 w 336"/>
              <a:gd name="T41" fmla="*/ 2147483646 h 420"/>
              <a:gd name="T42" fmla="*/ 2147483646 w 336"/>
              <a:gd name="T43" fmla="*/ 2147483646 h 420"/>
              <a:gd name="T44" fmla="*/ 2147483646 w 336"/>
              <a:gd name="T45" fmla="*/ 2147483646 h 420"/>
              <a:gd name="T46" fmla="*/ 2147483646 w 336"/>
              <a:gd name="T47" fmla="*/ 2147483646 h 420"/>
              <a:gd name="T48" fmla="*/ 2147483646 w 336"/>
              <a:gd name="T49" fmla="*/ 2147483646 h 420"/>
              <a:gd name="T50" fmla="*/ 2147483646 w 336"/>
              <a:gd name="T51" fmla="*/ 2147483646 h 420"/>
              <a:gd name="T52" fmla="*/ 2147483646 w 336"/>
              <a:gd name="T53" fmla="*/ 2147483646 h 420"/>
              <a:gd name="T54" fmla="*/ 2147483646 w 336"/>
              <a:gd name="T55" fmla="*/ 2147483646 h 420"/>
              <a:gd name="T56" fmla="*/ 2147483646 w 336"/>
              <a:gd name="T57" fmla="*/ 2147483646 h 420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336"/>
              <a:gd name="T88" fmla="*/ 0 h 420"/>
              <a:gd name="T89" fmla="*/ 336 w 336"/>
              <a:gd name="T90" fmla="*/ 420 h 420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336" h="420">
                <a:moveTo>
                  <a:pt x="150" y="420"/>
                </a:moveTo>
                <a:lnTo>
                  <a:pt x="48" y="420"/>
                </a:lnTo>
                <a:lnTo>
                  <a:pt x="42" y="90"/>
                </a:lnTo>
                <a:lnTo>
                  <a:pt x="0" y="90"/>
                </a:lnTo>
                <a:lnTo>
                  <a:pt x="6" y="18"/>
                </a:lnTo>
                <a:lnTo>
                  <a:pt x="0" y="0"/>
                </a:lnTo>
                <a:lnTo>
                  <a:pt x="12" y="12"/>
                </a:lnTo>
                <a:lnTo>
                  <a:pt x="174" y="0"/>
                </a:lnTo>
                <a:lnTo>
                  <a:pt x="174" y="6"/>
                </a:lnTo>
                <a:lnTo>
                  <a:pt x="186" y="24"/>
                </a:lnTo>
                <a:lnTo>
                  <a:pt x="168" y="30"/>
                </a:lnTo>
                <a:lnTo>
                  <a:pt x="162" y="42"/>
                </a:lnTo>
                <a:lnTo>
                  <a:pt x="168" y="60"/>
                </a:lnTo>
                <a:lnTo>
                  <a:pt x="186" y="84"/>
                </a:lnTo>
                <a:lnTo>
                  <a:pt x="174" y="138"/>
                </a:lnTo>
                <a:lnTo>
                  <a:pt x="192" y="138"/>
                </a:lnTo>
                <a:lnTo>
                  <a:pt x="222" y="138"/>
                </a:lnTo>
                <a:lnTo>
                  <a:pt x="234" y="114"/>
                </a:lnTo>
                <a:lnTo>
                  <a:pt x="228" y="96"/>
                </a:lnTo>
                <a:lnTo>
                  <a:pt x="270" y="54"/>
                </a:lnTo>
                <a:lnTo>
                  <a:pt x="276" y="54"/>
                </a:lnTo>
                <a:lnTo>
                  <a:pt x="282" y="54"/>
                </a:lnTo>
                <a:lnTo>
                  <a:pt x="300" y="36"/>
                </a:lnTo>
                <a:lnTo>
                  <a:pt x="330" y="30"/>
                </a:lnTo>
                <a:lnTo>
                  <a:pt x="336" y="330"/>
                </a:lnTo>
                <a:lnTo>
                  <a:pt x="252" y="330"/>
                </a:lnTo>
                <a:lnTo>
                  <a:pt x="258" y="420"/>
                </a:lnTo>
                <a:lnTo>
                  <a:pt x="150" y="420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94" name="Freeform 224"/>
          <p:cNvSpPr>
            <a:spLocks/>
          </p:cNvSpPr>
          <p:nvPr/>
        </p:nvSpPr>
        <p:spPr bwMode="auto">
          <a:xfrm>
            <a:off x="5059363" y="4203700"/>
            <a:ext cx="533400" cy="666750"/>
          </a:xfrm>
          <a:custGeom>
            <a:avLst/>
            <a:gdLst>
              <a:gd name="T0" fmla="*/ 2147483646 w 336"/>
              <a:gd name="T1" fmla="*/ 2147483646 h 420"/>
              <a:gd name="T2" fmla="*/ 2147483646 w 336"/>
              <a:gd name="T3" fmla="*/ 2147483646 h 420"/>
              <a:gd name="T4" fmla="*/ 2147483646 w 336"/>
              <a:gd name="T5" fmla="*/ 2147483646 h 420"/>
              <a:gd name="T6" fmla="*/ 0 w 336"/>
              <a:gd name="T7" fmla="*/ 2147483646 h 420"/>
              <a:gd name="T8" fmla="*/ 2147483646 w 336"/>
              <a:gd name="T9" fmla="*/ 2147483646 h 420"/>
              <a:gd name="T10" fmla="*/ 0 w 336"/>
              <a:gd name="T11" fmla="*/ 0 h 420"/>
              <a:gd name="T12" fmla="*/ 0 w 336"/>
              <a:gd name="T13" fmla="*/ 0 h 420"/>
              <a:gd name="T14" fmla="*/ 2147483646 w 336"/>
              <a:gd name="T15" fmla="*/ 2147483646 h 420"/>
              <a:gd name="T16" fmla="*/ 2147483646 w 336"/>
              <a:gd name="T17" fmla="*/ 0 h 420"/>
              <a:gd name="T18" fmla="*/ 2147483646 w 336"/>
              <a:gd name="T19" fmla="*/ 2147483646 h 420"/>
              <a:gd name="T20" fmla="*/ 2147483646 w 336"/>
              <a:gd name="T21" fmla="*/ 2147483646 h 420"/>
              <a:gd name="T22" fmla="*/ 2147483646 w 336"/>
              <a:gd name="T23" fmla="*/ 2147483646 h 420"/>
              <a:gd name="T24" fmla="*/ 2147483646 w 336"/>
              <a:gd name="T25" fmla="*/ 2147483646 h 420"/>
              <a:gd name="T26" fmla="*/ 2147483646 w 336"/>
              <a:gd name="T27" fmla="*/ 2147483646 h 420"/>
              <a:gd name="T28" fmla="*/ 2147483646 w 336"/>
              <a:gd name="T29" fmla="*/ 2147483646 h 420"/>
              <a:gd name="T30" fmla="*/ 2147483646 w 336"/>
              <a:gd name="T31" fmla="*/ 2147483646 h 420"/>
              <a:gd name="T32" fmla="*/ 2147483646 w 336"/>
              <a:gd name="T33" fmla="*/ 2147483646 h 420"/>
              <a:gd name="T34" fmla="*/ 2147483646 w 336"/>
              <a:gd name="T35" fmla="*/ 2147483646 h 420"/>
              <a:gd name="T36" fmla="*/ 2147483646 w 336"/>
              <a:gd name="T37" fmla="*/ 2147483646 h 420"/>
              <a:gd name="T38" fmla="*/ 2147483646 w 336"/>
              <a:gd name="T39" fmla="*/ 2147483646 h 420"/>
              <a:gd name="T40" fmla="*/ 2147483646 w 336"/>
              <a:gd name="T41" fmla="*/ 2147483646 h 420"/>
              <a:gd name="T42" fmla="*/ 2147483646 w 336"/>
              <a:gd name="T43" fmla="*/ 2147483646 h 420"/>
              <a:gd name="T44" fmla="*/ 2147483646 w 336"/>
              <a:gd name="T45" fmla="*/ 2147483646 h 420"/>
              <a:gd name="T46" fmla="*/ 2147483646 w 336"/>
              <a:gd name="T47" fmla="*/ 2147483646 h 420"/>
              <a:gd name="T48" fmla="*/ 2147483646 w 336"/>
              <a:gd name="T49" fmla="*/ 2147483646 h 420"/>
              <a:gd name="T50" fmla="*/ 2147483646 w 336"/>
              <a:gd name="T51" fmla="*/ 2147483646 h 420"/>
              <a:gd name="T52" fmla="*/ 2147483646 w 336"/>
              <a:gd name="T53" fmla="*/ 2147483646 h 420"/>
              <a:gd name="T54" fmla="*/ 2147483646 w 336"/>
              <a:gd name="T55" fmla="*/ 2147483646 h 420"/>
              <a:gd name="T56" fmla="*/ 2147483646 w 336"/>
              <a:gd name="T57" fmla="*/ 2147483646 h 420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336"/>
              <a:gd name="T88" fmla="*/ 0 h 420"/>
              <a:gd name="T89" fmla="*/ 336 w 336"/>
              <a:gd name="T90" fmla="*/ 420 h 420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336" h="420">
                <a:moveTo>
                  <a:pt x="150" y="420"/>
                </a:moveTo>
                <a:lnTo>
                  <a:pt x="48" y="420"/>
                </a:lnTo>
                <a:lnTo>
                  <a:pt x="42" y="90"/>
                </a:lnTo>
                <a:lnTo>
                  <a:pt x="0" y="90"/>
                </a:lnTo>
                <a:lnTo>
                  <a:pt x="6" y="18"/>
                </a:lnTo>
                <a:lnTo>
                  <a:pt x="0" y="0"/>
                </a:lnTo>
                <a:lnTo>
                  <a:pt x="12" y="12"/>
                </a:lnTo>
                <a:lnTo>
                  <a:pt x="174" y="0"/>
                </a:lnTo>
                <a:lnTo>
                  <a:pt x="174" y="6"/>
                </a:lnTo>
                <a:lnTo>
                  <a:pt x="186" y="24"/>
                </a:lnTo>
                <a:lnTo>
                  <a:pt x="168" y="30"/>
                </a:lnTo>
                <a:lnTo>
                  <a:pt x="162" y="42"/>
                </a:lnTo>
                <a:lnTo>
                  <a:pt x="168" y="60"/>
                </a:lnTo>
                <a:lnTo>
                  <a:pt x="186" y="84"/>
                </a:lnTo>
                <a:lnTo>
                  <a:pt x="174" y="138"/>
                </a:lnTo>
                <a:lnTo>
                  <a:pt x="192" y="138"/>
                </a:lnTo>
                <a:lnTo>
                  <a:pt x="222" y="138"/>
                </a:lnTo>
                <a:lnTo>
                  <a:pt x="234" y="114"/>
                </a:lnTo>
                <a:lnTo>
                  <a:pt x="228" y="96"/>
                </a:lnTo>
                <a:lnTo>
                  <a:pt x="270" y="54"/>
                </a:lnTo>
                <a:lnTo>
                  <a:pt x="276" y="54"/>
                </a:lnTo>
                <a:lnTo>
                  <a:pt x="282" y="54"/>
                </a:lnTo>
                <a:lnTo>
                  <a:pt x="300" y="36"/>
                </a:lnTo>
                <a:lnTo>
                  <a:pt x="330" y="30"/>
                </a:lnTo>
                <a:lnTo>
                  <a:pt x="336" y="330"/>
                </a:lnTo>
                <a:lnTo>
                  <a:pt x="252" y="330"/>
                </a:lnTo>
                <a:lnTo>
                  <a:pt x="258" y="420"/>
                </a:lnTo>
                <a:lnTo>
                  <a:pt x="150" y="420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95" name="Freeform 226"/>
          <p:cNvSpPr>
            <a:spLocks/>
          </p:cNvSpPr>
          <p:nvPr/>
        </p:nvSpPr>
        <p:spPr bwMode="auto">
          <a:xfrm>
            <a:off x="4573588" y="3146425"/>
            <a:ext cx="1000125" cy="1076325"/>
          </a:xfrm>
          <a:custGeom>
            <a:avLst/>
            <a:gdLst>
              <a:gd name="T0" fmla="*/ 2147483646 w 630"/>
              <a:gd name="T1" fmla="*/ 2147483646 h 678"/>
              <a:gd name="T2" fmla="*/ 2147483646 w 630"/>
              <a:gd name="T3" fmla="*/ 2147483646 h 678"/>
              <a:gd name="T4" fmla="*/ 2147483646 w 630"/>
              <a:gd name="T5" fmla="*/ 2147483646 h 678"/>
              <a:gd name="T6" fmla="*/ 2147483646 w 630"/>
              <a:gd name="T7" fmla="*/ 2147483646 h 678"/>
              <a:gd name="T8" fmla="*/ 2147483646 w 630"/>
              <a:gd name="T9" fmla="*/ 2147483646 h 678"/>
              <a:gd name="T10" fmla="*/ 2147483646 w 630"/>
              <a:gd name="T11" fmla="*/ 2147483646 h 678"/>
              <a:gd name="T12" fmla="*/ 2147483646 w 630"/>
              <a:gd name="T13" fmla="*/ 2147483646 h 678"/>
              <a:gd name="T14" fmla="*/ 2147483646 w 630"/>
              <a:gd name="T15" fmla="*/ 2147483646 h 678"/>
              <a:gd name="T16" fmla="*/ 2147483646 w 630"/>
              <a:gd name="T17" fmla="*/ 2147483646 h 678"/>
              <a:gd name="T18" fmla="*/ 0 w 630"/>
              <a:gd name="T19" fmla="*/ 2147483646 h 678"/>
              <a:gd name="T20" fmla="*/ 0 w 630"/>
              <a:gd name="T21" fmla="*/ 2147483646 h 678"/>
              <a:gd name="T22" fmla="*/ 2147483646 w 630"/>
              <a:gd name="T23" fmla="*/ 0 h 678"/>
              <a:gd name="T24" fmla="*/ 2147483646 w 630"/>
              <a:gd name="T25" fmla="*/ 0 h 678"/>
              <a:gd name="T26" fmla="*/ 2147483646 w 630"/>
              <a:gd name="T27" fmla="*/ 2147483646 h 678"/>
              <a:gd name="T28" fmla="*/ 2147483646 w 630"/>
              <a:gd name="T29" fmla="*/ 2147483646 h 678"/>
              <a:gd name="T30" fmla="*/ 2147483646 w 630"/>
              <a:gd name="T31" fmla="*/ 2147483646 h 678"/>
              <a:gd name="T32" fmla="*/ 2147483646 w 630"/>
              <a:gd name="T33" fmla="*/ 2147483646 h 678"/>
              <a:gd name="T34" fmla="*/ 2147483646 w 630"/>
              <a:gd name="T35" fmla="*/ 2147483646 h 678"/>
              <a:gd name="T36" fmla="*/ 2147483646 w 630"/>
              <a:gd name="T37" fmla="*/ 2147483646 h 678"/>
              <a:gd name="T38" fmla="*/ 2147483646 w 630"/>
              <a:gd name="T39" fmla="*/ 2147483646 h 678"/>
              <a:gd name="T40" fmla="*/ 2147483646 w 630"/>
              <a:gd name="T41" fmla="*/ 2147483646 h 678"/>
              <a:gd name="T42" fmla="*/ 2147483646 w 630"/>
              <a:gd name="T43" fmla="*/ 2147483646 h 678"/>
              <a:gd name="T44" fmla="*/ 2147483646 w 630"/>
              <a:gd name="T45" fmla="*/ 2147483646 h 678"/>
              <a:gd name="T46" fmla="*/ 2147483646 w 630"/>
              <a:gd name="T47" fmla="*/ 2147483646 h 678"/>
              <a:gd name="T48" fmla="*/ 2147483646 w 630"/>
              <a:gd name="T49" fmla="*/ 2147483646 h 678"/>
              <a:gd name="T50" fmla="*/ 2147483646 w 630"/>
              <a:gd name="T51" fmla="*/ 2147483646 h 678"/>
              <a:gd name="T52" fmla="*/ 2147483646 w 630"/>
              <a:gd name="T53" fmla="*/ 2147483646 h 678"/>
              <a:gd name="T54" fmla="*/ 2147483646 w 630"/>
              <a:gd name="T55" fmla="*/ 2147483646 h 678"/>
              <a:gd name="T56" fmla="*/ 2147483646 w 630"/>
              <a:gd name="T57" fmla="*/ 2147483646 h 678"/>
              <a:gd name="T58" fmla="*/ 2147483646 w 630"/>
              <a:gd name="T59" fmla="*/ 2147483646 h 678"/>
              <a:gd name="T60" fmla="*/ 2147483646 w 630"/>
              <a:gd name="T61" fmla="*/ 2147483646 h 678"/>
              <a:gd name="T62" fmla="*/ 2147483646 w 630"/>
              <a:gd name="T63" fmla="*/ 2147483646 h 678"/>
              <a:gd name="T64" fmla="*/ 2147483646 w 630"/>
              <a:gd name="T65" fmla="*/ 2147483646 h 678"/>
              <a:gd name="T66" fmla="*/ 2147483646 w 630"/>
              <a:gd name="T67" fmla="*/ 2147483646 h 678"/>
              <a:gd name="T68" fmla="*/ 2147483646 w 630"/>
              <a:gd name="T69" fmla="*/ 2147483646 h 678"/>
              <a:gd name="T70" fmla="*/ 2147483646 w 630"/>
              <a:gd name="T71" fmla="*/ 2147483646 h 678"/>
              <a:gd name="T72" fmla="*/ 2147483646 w 630"/>
              <a:gd name="T73" fmla="*/ 2147483646 h 678"/>
              <a:gd name="T74" fmla="*/ 2147483646 w 630"/>
              <a:gd name="T75" fmla="*/ 2147483646 h 678"/>
              <a:gd name="T76" fmla="*/ 2147483646 w 630"/>
              <a:gd name="T77" fmla="*/ 2147483646 h 678"/>
              <a:gd name="T78" fmla="*/ 2147483646 w 630"/>
              <a:gd name="T79" fmla="*/ 2147483646 h 678"/>
              <a:gd name="T80" fmla="*/ 2147483646 w 630"/>
              <a:gd name="T81" fmla="*/ 2147483646 h 67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630"/>
              <a:gd name="T124" fmla="*/ 0 h 678"/>
              <a:gd name="T125" fmla="*/ 630 w 630"/>
              <a:gd name="T126" fmla="*/ 678 h 67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630" h="678">
                <a:moveTo>
                  <a:pt x="480" y="666"/>
                </a:moveTo>
                <a:lnTo>
                  <a:pt x="318" y="678"/>
                </a:lnTo>
                <a:lnTo>
                  <a:pt x="306" y="666"/>
                </a:lnTo>
                <a:lnTo>
                  <a:pt x="300" y="588"/>
                </a:lnTo>
                <a:lnTo>
                  <a:pt x="300" y="504"/>
                </a:lnTo>
                <a:lnTo>
                  <a:pt x="138" y="504"/>
                </a:lnTo>
                <a:lnTo>
                  <a:pt x="138" y="252"/>
                </a:lnTo>
                <a:lnTo>
                  <a:pt x="30" y="252"/>
                </a:lnTo>
                <a:lnTo>
                  <a:pt x="30" y="168"/>
                </a:lnTo>
                <a:lnTo>
                  <a:pt x="0" y="168"/>
                </a:lnTo>
                <a:lnTo>
                  <a:pt x="0" y="6"/>
                </a:lnTo>
                <a:lnTo>
                  <a:pt x="168" y="0"/>
                </a:lnTo>
                <a:lnTo>
                  <a:pt x="252" y="0"/>
                </a:lnTo>
                <a:lnTo>
                  <a:pt x="252" y="168"/>
                </a:lnTo>
                <a:lnTo>
                  <a:pt x="336" y="168"/>
                </a:lnTo>
                <a:lnTo>
                  <a:pt x="336" y="252"/>
                </a:lnTo>
                <a:lnTo>
                  <a:pt x="384" y="252"/>
                </a:lnTo>
                <a:lnTo>
                  <a:pt x="384" y="336"/>
                </a:lnTo>
                <a:lnTo>
                  <a:pt x="504" y="336"/>
                </a:lnTo>
                <a:lnTo>
                  <a:pt x="504" y="354"/>
                </a:lnTo>
                <a:lnTo>
                  <a:pt x="504" y="366"/>
                </a:lnTo>
                <a:lnTo>
                  <a:pt x="630" y="360"/>
                </a:lnTo>
                <a:lnTo>
                  <a:pt x="630" y="384"/>
                </a:lnTo>
                <a:lnTo>
                  <a:pt x="594" y="396"/>
                </a:lnTo>
                <a:lnTo>
                  <a:pt x="576" y="420"/>
                </a:lnTo>
                <a:lnTo>
                  <a:pt x="576" y="426"/>
                </a:lnTo>
                <a:lnTo>
                  <a:pt x="576" y="432"/>
                </a:lnTo>
                <a:lnTo>
                  <a:pt x="588" y="462"/>
                </a:lnTo>
                <a:lnTo>
                  <a:pt x="570" y="480"/>
                </a:lnTo>
                <a:lnTo>
                  <a:pt x="564" y="504"/>
                </a:lnTo>
                <a:lnTo>
                  <a:pt x="558" y="510"/>
                </a:lnTo>
                <a:lnTo>
                  <a:pt x="552" y="510"/>
                </a:lnTo>
                <a:lnTo>
                  <a:pt x="540" y="522"/>
                </a:lnTo>
                <a:lnTo>
                  <a:pt x="540" y="528"/>
                </a:lnTo>
                <a:lnTo>
                  <a:pt x="516" y="588"/>
                </a:lnTo>
                <a:lnTo>
                  <a:pt x="504" y="594"/>
                </a:lnTo>
                <a:lnTo>
                  <a:pt x="492" y="606"/>
                </a:lnTo>
                <a:lnTo>
                  <a:pt x="492" y="618"/>
                </a:lnTo>
                <a:lnTo>
                  <a:pt x="486" y="624"/>
                </a:lnTo>
                <a:lnTo>
                  <a:pt x="480" y="666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96" name="Freeform 227"/>
          <p:cNvSpPr>
            <a:spLocks/>
          </p:cNvSpPr>
          <p:nvPr/>
        </p:nvSpPr>
        <p:spPr bwMode="auto">
          <a:xfrm>
            <a:off x="4573588" y="3146425"/>
            <a:ext cx="1000125" cy="1076325"/>
          </a:xfrm>
          <a:custGeom>
            <a:avLst/>
            <a:gdLst>
              <a:gd name="T0" fmla="*/ 2147483646 w 630"/>
              <a:gd name="T1" fmla="*/ 2147483646 h 678"/>
              <a:gd name="T2" fmla="*/ 2147483646 w 630"/>
              <a:gd name="T3" fmla="*/ 2147483646 h 678"/>
              <a:gd name="T4" fmla="*/ 2147483646 w 630"/>
              <a:gd name="T5" fmla="*/ 2147483646 h 678"/>
              <a:gd name="T6" fmla="*/ 2147483646 w 630"/>
              <a:gd name="T7" fmla="*/ 2147483646 h 678"/>
              <a:gd name="T8" fmla="*/ 2147483646 w 630"/>
              <a:gd name="T9" fmla="*/ 2147483646 h 678"/>
              <a:gd name="T10" fmla="*/ 2147483646 w 630"/>
              <a:gd name="T11" fmla="*/ 2147483646 h 678"/>
              <a:gd name="T12" fmla="*/ 2147483646 w 630"/>
              <a:gd name="T13" fmla="*/ 2147483646 h 678"/>
              <a:gd name="T14" fmla="*/ 2147483646 w 630"/>
              <a:gd name="T15" fmla="*/ 2147483646 h 678"/>
              <a:gd name="T16" fmla="*/ 2147483646 w 630"/>
              <a:gd name="T17" fmla="*/ 2147483646 h 678"/>
              <a:gd name="T18" fmla="*/ 0 w 630"/>
              <a:gd name="T19" fmla="*/ 2147483646 h 678"/>
              <a:gd name="T20" fmla="*/ 0 w 630"/>
              <a:gd name="T21" fmla="*/ 2147483646 h 678"/>
              <a:gd name="T22" fmla="*/ 2147483646 w 630"/>
              <a:gd name="T23" fmla="*/ 0 h 678"/>
              <a:gd name="T24" fmla="*/ 2147483646 w 630"/>
              <a:gd name="T25" fmla="*/ 0 h 678"/>
              <a:gd name="T26" fmla="*/ 2147483646 w 630"/>
              <a:gd name="T27" fmla="*/ 2147483646 h 678"/>
              <a:gd name="T28" fmla="*/ 2147483646 w 630"/>
              <a:gd name="T29" fmla="*/ 2147483646 h 678"/>
              <a:gd name="T30" fmla="*/ 2147483646 w 630"/>
              <a:gd name="T31" fmla="*/ 2147483646 h 678"/>
              <a:gd name="T32" fmla="*/ 2147483646 w 630"/>
              <a:gd name="T33" fmla="*/ 2147483646 h 678"/>
              <a:gd name="T34" fmla="*/ 2147483646 w 630"/>
              <a:gd name="T35" fmla="*/ 2147483646 h 678"/>
              <a:gd name="T36" fmla="*/ 2147483646 w 630"/>
              <a:gd name="T37" fmla="*/ 2147483646 h 678"/>
              <a:gd name="T38" fmla="*/ 2147483646 w 630"/>
              <a:gd name="T39" fmla="*/ 2147483646 h 678"/>
              <a:gd name="T40" fmla="*/ 2147483646 w 630"/>
              <a:gd name="T41" fmla="*/ 2147483646 h 678"/>
              <a:gd name="T42" fmla="*/ 2147483646 w 630"/>
              <a:gd name="T43" fmla="*/ 2147483646 h 678"/>
              <a:gd name="T44" fmla="*/ 2147483646 w 630"/>
              <a:gd name="T45" fmla="*/ 2147483646 h 678"/>
              <a:gd name="T46" fmla="*/ 2147483646 w 630"/>
              <a:gd name="T47" fmla="*/ 2147483646 h 678"/>
              <a:gd name="T48" fmla="*/ 2147483646 w 630"/>
              <a:gd name="T49" fmla="*/ 2147483646 h 678"/>
              <a:gd name="T50" fmla="*/ 2147483646 w 630"/>
              <a:gd name="T51" fmla="*/ 2147483646 h 678"/>
              <a:gd name="T52" fmla="*/ 2147483646 w 630"/>
              <a:gd name="T53" fmla="*/ 2147483646 h 678"/>
              <a:gd name="T54" fmla="*/ 2147483646 w 630"/>
              <a:gd name="T55" fmla="*/ 2147483646 h 678"/>
              <a:gd name="T56" fmla="*/ 2147483646 w 630"/>
              <a:gd name="T57" fmla="*/ 2147483646 h 678"/>
              <a:gd name="T58" fmla="*/ 2147483646 w 630"/>
              <a:gd name="T59" fmla="*/ 2147483646 h 678"/>
              <a:gd name="T60" fmla="*/ 2147483646 w 630"/>
              <a:gd name="T61" fmla="*/ 2147483646 h 678"/>
              <a:gd name="T62" fmla="*/ 2147483646 w 630"/>
              <a:gd name="T63" fmla="*/ 2147483646 h 678"/>
              <a:gd name="T64" fmla="*/ 2147483646 w 630"/>
              <a:gd name="T65" fmla="*/ 2147483646 h 678"/>
              <a:gd name="T66" fmla="*/ 2147483646 w 630"/>
              <a:gd name="T67" fmla="*/ 2147483646 h 678"/>
              <a:gd name="T68" fmla="*/ 2147483646 w 630"/>
              <a:gd name="T69" fmla="*/ 2147483646 h 678"/>
              <a:gd name="T70" fmla="*/ 2147483646 w 630"/>
              <a:gd name="T71" fmla="*/ 2147483646 h 678"/>
              <a:gd name="T72" fmla="*/ 2147483646 w 630"/>
              <a:gd name="T73" fmla="*/ 2147483646 h 678"/>
              <a:gd name="T74" fmla="*/ 2147483646 w 630"/>
              <a:gd name="T75" fmla="*/ 2147483646 h 678"/>
              <a:gd name="T76" fmla="*/ 2147483646 w 630"/>
              <a:gd name="T77" fmla="*/ 2147483646 h 678"/>
              <a:gd name="T78" fmla="*/ 2147483646 w 630"/>
              <a:gd name="T79" fmla="*/ 2147483646 h 678"/>
              <a:gd name="T80" fmla="*/ 2147483646 w 630"/>
              <a:gd name="T81" fmla="*/ 2147483646 h 67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630"/>
              <a:gd name="T124" fmla="*/ 0 h 678"/>
              <a:gd name="T125" fmla="*/ 630 w 630"/>
              <a:gd name="T126" fmla="*/ 678 h 67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630" h="678">
                <a:moveTo>
                  <a:pt x="480" y="666"/>
                </a:moveTo>
                <a:lnTo>
                  <a:pt x="318" y="678"/>
                </a:lnTo>
                <a:lnTo>
                  <a:pt x="306" y="666"/>
                </a:lnTo>
                <a:lnTo>
                  <a:pt x="300" y="588"/>
                </a:lnTo>
                <a:lnTo>
                  <a:pt x="300" y="504"/>
                </a:lnTo>
                <a:lnTo>
                  <a:pt x="138" y="504"/>
                </a:lnTo>
                <a:lnTo>
                  <a:pt x="138" y="252"/>
                </a:lnTo>
                <a:lnTo>
                  <a:pt x="30" y="252"/>
                </a:lnTo>
                <a:lnTo>
                  <a:pt x="30" y="168"/>
                </a:lnTo>
                <a:lnTo>
                  <a:pt x="0" y="168"/>
                </a:lnTo>
                <a:lnTo>
                  <a:pt x="0" y="6"/>
                </a:lnTo>
                <a:lnTo>
                  <a:pt x="168" y="0"/>
                </a:lnTo>
                <a:lnTo>
                  <a:pt x="252" y="0"/>
                </a:lnTo>
                <a:lnTo>
                  <a:pt x="252" y="168"/>
                </a:lnTo>
                <a:lnTo>
                  <a:pt x="336" y="168"/>
                </a:lnTo>
                <a:lnTo>
                  <a:pt x="336" y="252"/>
                </a:lnTo>
                <a:lnTo>
                  <a:pt x="384" y="252"/>
                </a:lnTo>
                <a:lnTo>
                  <a:pt x="384" y="336"/>
                </a:lnTo>
                <a:lnTo>
                  <a:pt x="504" y="336"/>
                </a:lnTo>
                <a:lnTo>
                  <a:pt x="504" y="354"/>
                </a:lnTo>
                <a:lnTo>
                  <a:pt x="504" y="366"/>
                </a:lnTo>
                <a:lnTo>
                  <a:pt x="630" y="360"/>
                </a:lnTo>
                <a:lnTo>
                  <a:pt x="630" y="384"/>
                </a:lnTo>
                <a:lnTo>
                  <a:pt x="594" y="396"/>
                </a:lnTo>
                <a:lnTo>
                  <a:pt x="576" y="420"/>
                </a:lnTo>
                <a:lnTo>
                  <a:pt x="576" y="426"/>
                </a:lnTo>
                <a:lnTo>
                  <a:pt x="576" y="432"/>
                </a:lnTo>
                <a:lnTo>
                  <a:pt x="588" y="462"/>
                </a:lnTo>
                <a:lnTo>
                  <a:pt x="570" y="480"/>
                </a:lnTo>
                <a:lnTo>
                  <a:pt x="564" y="504"/>
                </a:lnTo>
                <a:lnTo>
                  <a:pt x="558" y="510"/>
                </a:lnTo>
                <a:lnTo>
                  <a:pt x="552" y="510"/>
                </a:lnTo>
                <a:lnTo>
                  <a:pt x="540" y="522"/>
                </a:lnTo>
                <a:lnTo>
                  <a:pt x="540" y="528"/>
                </a:lnTo>
                <a:lnTo>
                  <a:pt x="516" y="588"/>
                </a:lnTo>
                <a:lnTo>
                  <a:pt x="504" y="594"/>
                </a:lnTo>
                <a:lnTo>
                  <a:pt x="492" y="606"/>
                </a:lnTo>
                <a:lnTo>
                  <a:pt x="492" y="618"/>
                </a:lnTo>
                <a:lnTo>
                  <a:pt x="486" y="624"/>
                </a:lnTo>
                <a:lnTo>
                  <a:pt x="480" y="666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97" name="Freeform 229"/>
          <p:cNvSpPr>
            <a:spLocks/>
          </p:cNvSpPr>
          <p:nvPr/>
        </p:nvSpPr>
        <p:spPr bwMode="auto">
          <a:xfrm>
            <a:off x="4249738" y="3546475"/>
            <a:ext cx="542925" cy="400050"/>
          </a:xfrm>
          <a:custGeom>
            <a:avLst/>
            <a:gdLst>
              <a:gd name="T0" fmla="*/ 2147483646 w 342"/>
              <a:gd name="T1" fmla="*/ 2147483646 h 252"/>
              <a:gd name="T2" fmla="*/ 2147483646 w 342"/>
              <a:gd name="T3" fmla="*/ 2147483646 h 252"/>
              <a:gd name="T4" fmla="*/ 2147483646 w 342"/>
              <a:gd name="T5" fmla="*/ 2147483646 h 252"/>
              <a:gd name="T6" fmla="*/ 2147483646 w 342"/>
              <a:gd name="T7" fmla="*/ 2147483646 h 252"/>
              <a:gd name="T8" fmla="*/ 2147483646 w 342"/>
              <a:gd name="T9" fmla="*/ 2147483646 h 252"/>
              <a:gd name="T10" fmla="*/ 0 w 342"/>
              <a:gd name="T11" fmla="*/ 2147483646 h 252"/>
              <a:gd name="T12" fmla="*/ 2147483646 w 342"/>
              <a:gd name="T13" fmla="*/ 0 h 252"/>
              <a:gd name="T14" fmla="*/ 2147483646 w 342"/>
              <a:gd name="T15" fmla="*/ 0 h 252"/>
              <a:gd name="T16" fmla="*/ 2147483646 w 342"/>
              <a:gd name="T17" fmla="*/ 2147483646 h 25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42"/>
              <a:gd name="T28" fmla="*/ 0 h 252"/>
              <a:gd name="T29" fmla="*/ 342 w 342"/>
              <a:gd name="T30" fmla="*/ 252 h 25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42" h="252">
                <a:moveTo>
                  <a:pt x="342" y="252"/>
                </a:moveTo>
                <a:lnTo>
                  <a:pt x="174" y="252"/>
                </a:lnTo>
                <a:lnTo>
                  <a:pt x="174" y="168"/>
                </a:lnTo>
                <a:lnTo>
                  <a:pt x="6" y="174"/>
                </a:lnTo>
                <a:lnTo>
                  <a:pt x="6" y="90"/>
                </a:lnTo>
                <a:lnTo>
                  <a:pt x="0" y="6"/>
                </a:lnTo>
                <a:lnTo>
                  <a:pt x="234" y="0"/>
                </a:lnTo>
                <a:lnTo>
                  <a:pt x="342" y="0"/>
                </a:lnTo>
                <a:lnTo>
                  <a:pt x="342" y="252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98" name="Freeform 230"/>
          <p:cNvSpPr>
            <a:spLocks/>
          </p:cNvSpPr>
          <p:nvPr/>
        </p:nvSpPr>
        <p:spPr bwMode="auto">
          <a:xfrm>
            <a:off x="4249738" y="3546475"/>
            <a:ext cx="542925" cy="400050"/>
          </a:xfrm>
          <a:custGeom>
            <a:avLst/>
            <a:gdLst>
              <a:gd name="T0" fmla="*/ 2147483647 w 342"/>
              <a:gd name="T1" fmla="*/ 2147483647 h 252"/>
              <a:gd name="T2" fmla="*/ 2147483647 w 342"/>
              <a:gd name="T3" fmla="*/ 2147483647 h 252"/>
              <a:gd name="T4" fmla="*/ 2147483647 w 342"/>
              <a:gd name="T5" fmla="*/ 2147483647 h 252"/>
              <a:gd name="T6" fmla="*/ 2147483647 w 342"/>
              <a:gd name="T7" fmla="*/ 2147483647 h 252"/>
              <a:gd name="T8" fmla="*/ 2147483647 w 342"/>
              <a:gd name="T9" fmla="*/ 2147483647 h 252"/>
              <a:gd name="T10" fmla="*/ 0 w 342"/>
              <a:gd name="T11" fmla="*/ 2147483647 h 252"/>
              <a:gd name="T12" fmla="*/ 2147483647 w 342"/>
              <a:gd name="T13" fmla="*/ 0 h 252"/>
              <a:gd name="T14" fmla="*/ 2147483647 w 342"/>
              <a:gd name="T15" fmla="*/ 0 h 252"/>
              <a:gd name="T16" fmla="*/ 2147483647 w 342"/>
              <a:gd name="T17" fmla="*/ 2147483647 h 25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42"/>
              <a:gd name="T28" fmla="*/ 0 h 252"/>
              <a:gd name="T29" fmla="*/ 342 w 342"/>
              <a:gd name="T30" fmla="*/ 252 h 25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42" h="252">
                <a:moveTo>
                  <a:pt x="342" y="252"/>
                </a:moveTo>
                <a:lnTo>
                  <a:pt x="174" y="252"/>
                </a:lnTo>
                <a:lnTo>
                  <a:pt x="174" y="168"/>
                </a:lnTo>
                <a:lnTo>
                  <a:pt x="6" y="174"/>
                </a:lnTo>
                <a:lnTo>
                  <a:pt x="6" y="90"/>
                </a:lnTo>
                <a:lnTo>
                  <a:pt x="0" y="6"/>
                </a:lnTo>
                <a:lnTo>
                  <a:pt x="234" y="0"/>
                </a:lnTo>
                <a:lnTo>
                  <a:pt x="342" y="0"/>
                </a:lnTo>
                <a:lnTo>
                  <a:pt x="342" y="252"/>
                </a:lnTo>
                <a:close/>
              </a:path>
            </a:pathLst>
          </a:custGeom>
          <a:solidFill>
            <a:schemeClr val="bg1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99" name="Freeform 232"/>
          <p:cNvSpPr>
            <a:spLocks/>
          </p:cNvSpPr>
          <p:nvPr/>
        </p:nvSpPr>
        <p:spPr bwMode="auto">
          <a:xfrm>
            <a:off x="4554538" y="2174875"/>
            <a:ext cx="666750" cy="457200"/>
          </a:xfrm>
          <a:custGeom>
            <a:avLst/>
            <a:gdLst>
              <a:gd name="T0" fmla="*/ 2147483646 w 420"/>
              <a:gd name="T1" fmla="*/ 2147483646 h 288"/>
              <a:gd name="T2" fmla="*/ 2147483646 w 420"/>
              <a:gd name="T3" fmla="*/ 2147483646 h 288"/>
              <a:gd name="T4" fmla="*/ 2147483646 w 420"/>
              <a:gd name="T5" fmla="*/ 2147483646 h 288"/>
              <a:gd name="T6" fmla="*/ 2147483646 w 420"/>
              <a:gd name="T7" fmla="*/ 2147483646 h 288"/>
              <a:gd name="T8" fmla="*/ 2147483646 w 420"/>
              <a:gd name="T9" fmla="*/ 2147483646 h 288"/>
              <a:gd name="T10" fmla="*/ 0 w 420"/>
              <a:gd name="T11" fmla="*/ 2147483646 h 288"/>
              <a:gd name="T12" fmla="*/ 0 w 420"/>
              <a:gd name="T13" fmla="*/ 2147483646 h 288"/>
              <a:gd name="T14" fmla="*/ 2147483646 w 420"/>
              <a:gd name="T15" fmla="*/ 2147483646 h 288"/>
              <a:gd name="T16" fmla="*/ 2147483646 w 420"/>
              <a:gd name="T17" fmla="*/ 2147483646 h 288"/>
              <a:gd name="T18" fmla="*/ 2147483646 w 420"/>
              <a:gd name="T19" fmla="*/ 2147483646 h 288"/>
              <a:gd name="T20" fmla="*/ 2147483646 w 420"/>
              <a:gd name="T21" fmla="*/ 2147483646 h 288"/>
              <a:gd name="T22" fmla="*/ 2147483646 w 420"/>
              <a:gd name="T23" fmla="*/ 2147483646 h 288"/>
              <a:gd name="T24" fmla="*/ 2147483646 w 420"/>
              <a:gd name="T25" fmla="*/ 0 h 288"/>
              <a:gd name="T26" fmla="*/ 2147483646 w 420"/>
              <a:gd name="T27" fmla="*/ 2147483646 h 288"/>
              <a:gd name="T28" fmla="*/ 2147483646 w 420"/>
              <a:gd name="T29" fmla="*/ 2147483646 h 288"/>
              <a:gd name="T30" fmla="*/ 2147483646 w 420"/>
              <a:gd name="T31" fmla="*/ 2147483646 h 288"/>
              <a:gd name="T32" fmla="*/ 2147483646 w 420"/>
              <a:gd name="T33" fmla="*/ 0 h 288"/>
              <a:gd name="T34" fmla="*/ 2147483646 w 420"/>
              <a:gd name="T35" fmla="*/ 2147483646 h 288"/>
              <a:gd name="T36" fmla="*/ 2147483646 w 420"/>
              <a:gd name="T37" fmla="*/ 2147483646 h 288"/>
              <a:gd name="T38" fmla="*/ 2147483646 w 420"/>
              <a:gd name="T39" fmla="*/ 2147483646 h 288"/>
              <a:gd name="T40" fmla="*/ 2147483646 w 420"/>
              <a:gd name="T41" fmla="*/ 2147483646 h 288"/>
              <a:gd name="T42" fmla="*/ 2147483646 w 420"/>
              <a:gd name="T43" fmla="*/ 2147483646 h 288"/>
              <a:gd name="T44" fmla="*/ 2147483646 w 420"/>
              <a:gd name="T45" fmla="*/ 2147483646 h 288"/>
              <a:gd name="T46" fmla="*/ 2147483646 w 420"/>
              <a:gd name="T47" fmla="*/ 2147483646 h 288"/>
              <a:gd name="T48" fmla="*/ 2147483646 w 420"/>
              <a:gd name="T49" fmla="*/ 2147483646 h 288"/>
              <a:gd name="T50" fmla="*/ 2147483646 w 420"/>
              <a:gd name="T51" fmla="*/ 2147483646 h 288"/>
              <a:gd name="T52" fmla="*/ 2147483646 w 420"/>
              <a:gd name="T53" fmla="*/ 2147483646 h 288"/>
              <a:gd name="T54" fmla="*/ 2147483646 w 420"/>
              <a:gd name="T55" fmla="*/ 2147483646 h 288"/>
              <a:gd name="T56" fmla="*/ 2147483646 w 420"/>
              <a:gd name="T57" fmla="*/ 2147483646 h 288"/>
              <a:gd name="T58" fmla="*/ 2147483646 w 420"/>
              <a:gd name="T59" fmla="*/ 2147483646 h 288"/>
              <a:gd name="T60" fmla="*/ 2147483646 w 420"/>
              <a:gd name="T61" fmla="*/ 2147483646 h 288"/>
              <a:gd name="T62" fmla="*/ 2147483646 w 420"/>
              <a:gd name="T63" fmla="*/ 2147483646 h 288"/>
              <a:gd name="T64" fmla="*/ 2147483646 w 420"/>
              <a:gd name="T65" fmla="*/ 2147483646 h 288"/>
              <a:gd name="T66" fmla="*/ 2147483646 w 420"/>
              <a:gd name="T67" fmla="*/ 2147483646 h 288"/>
              <a:gd name="T68" fmla="*/ 2147483646 w 420"/>
              <a:gd name="T69" fmla="*/ 2147483646 h 288"/>
              <a:gd name="T70" fmla="*/ 2147483646 w 420"/>
              <a:gd name="T71" fmla="*/ 2147483646 h 288"/>
              <a:gd name="T72" fmla="*/ 2147483646 w 420"/>
              <a:gd name="T73" fmla="*/ 2147483646 h 288"/>
              <a:gd name="T74" fmla="*/ 2147483646 w 420"/>
              <a:gd name="T75" fmla="*/ 2147483646 h 288"/>
              <a:gd name="T76" fmla="*/ 2147483646 w 420"/>
              <a:gd name="T77" fmla="*/ 2147483646 h 288"/>
              <a:gd name="T78" fmla="*/ 2147483646 w 420"/>
              <a:gd name="T79" fmla="*/ 2147483646 h 288"/>
              <a:gd name="T80" fmla="*/ 2147483646 w 420"/>
              <a:gd name="T81" fmla="*/ 2147483646 h 288"/>
              <a:gd name="T82" fmla="*/ 2147483646 w 420"/>
              <a:gd name="T83" fmla="*/ 2147483646 h 288"/>
              <a:gd name="T84" fmla="*/ 2147483646 w 420"/>
              <a:gd name="T85" fmla="*/ 2147483646 h 288"/>
              <a:gd name="T86" fmla="*/ 2147483646 w 420"/>
              <a:gd name="T87" fmla="*/ 2147483646 h 288"/>
              <a:gd name="T88" fmla="*/ 2147483646 w 420"/>
              <a:gd name="T89" fmla="*/ 2147483646 h 288"/>
              <a:gd name="T90" fmla="*/ 2147483646 w 420"/>
              <a:gd name="T91" fmla="*/ 2147483646 h 288"/>
              <a:gd name="T92" fmla="*/ 2147483646 w 420"/>
              <a:gd name="T93" fmla="*/ 2147483646 h 288"/>
              <a:gd name="T94" fmla="*/ 2147483646 w 420"/>
              <a:gd name="T95" fmla="*/ 2147483646 h 288"/>
              <a:gd name="T96" fmla="*/ 2147483646 w 420"/>
              <a:gd name="T97" fmla="*/ 2147483646 h 288"/>
              <a:gd name="T98" fmla="*/ 2147483646 w 420"/>
              <a:gd name="T99" fmla="*/ 2147483646 h 288"/>
              <a:gd name="T100" fmla="*/ 2147483646 w 420"/>
              <a:gd name="T101" fmla="*/ 2147483646 h 288"/>
              <a:gd name="T102" fmla="*/ 2147483646 w 420"/>
              <a:gd name="T103" fmla="*/ 2147483646 h 288"/>
              <a:gd name="T104" fmla="*/ 2147483646 w 420"/>
              <a:gd name="T105" fmla="*/ 2147483646 h 288"/>
              <a:gd name="T106" fmla="*/ 2147483646 w 420"/>
              <a:gd name="T107" fmla="*/ 2147483646 h 28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420"/>
              <a:gd name="T163" fmla="*/ 0 h 288"/>
              <a:gd name="T164" fmla="*/ 420 w 420"/>
              <a:gd name="T165" fmla="*/ 288 h 288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420" h="288">
                <a:moveTo>
                  <a:pt x="420" y="222"/>
                </a:moveTo>
                <a:lnTo>
                  <a:pt x="420" y="288"/>
                </a:lnTo>
                <a:lnTo>
                  <a:pt x="174" y="282"/>
                </a:lnTo>
                <a:lnTo>
                  <a:pt x="6" y="288"/>
                </a:lnTo>
                <a:lnTo>
                  <a:pt x="6" y="48"/>
                </a:lnTo>
                <a:lnTo>
                  <a:pt x="0" y="36"/>
                </a:lnTo>
                <a:lnTo>
                  <a:pt x="0" y="6"/>
                </a:lnTo>
                <a:lnTo>
                  <a:pt x="12" y="30"/>
                </a:lnTo>
                <a:lnTo>
                  <a:pt x="30" y="36"/>
                </a:lnTo>
                <a:lnTo>
                  <a:pt x="36" y="30"/>
                </a:lnTo>
                <a:lnTo>
                  <a:pt x="42" y="30"/>
                </a:lnTo>
                <a:lnTo>
                  <a:pt x="48" y="18"/>
                </a:lnTo>
                <a:lnTo>
                  <a:pt x="54" y="0"/>
                </a:lnTo>
                <a:lnTo>
                  <a:pt x="60" y="12"/>
                </a:lnTo>
                <a:lnTo>
                  <a:pt x="72" y="6"/>
                </a:lnTo>
                <a:lnTo>
                  <a:pt x="78" y="6"/>
                </a:lnTo>
                <a:lnTo>
                  <a:pt x="114" y="0"/>
                </a:lnTo>
                <a:lnTo>
                  <a:pt x="132" y="30"/>
                </a:lnTo>
                <a:lnTo>
                  <a:pt x="132" y="24"/>
                </a:lnTo>
                <a:lnTo>
                  <a:pt x="138" y="24"/>
                </a:lnTo>
                <a:lnTo>
                  <a:pt x="138" y="18"/>
                </a:lnTo>
                <a:lnTo>
                  <a:pt x="144" y="18"/>
                </a:lnTo>
                <a:lnTo>
                  <a:pt x="180" y="36"/>
                </a:lnTo>
                <a:lnTo>
                  <a:pt x="186" y="36"/>
                </a:lnTo>
                <a:lnTo>
                  <a:pt x="192" y="36"/>
                </a:lnTo>
                <a:lnTo>
                  <a:pt x="198" y="30"/>
                </a:lnTo>
                <a:lnTo>
                  <a:pt x="204" y="24"/>
                </a:lnTo>
                <a:lnTo>
                  <a:pt x="210" y="30"/>
                </a:lnTo>
                <a:lnTo>
                  <a:pt x="234" y="42"/>
                </a:lnTo>
                <a:lnTo>
                  <a:pt x="240" y="60"/>
                </a:lnTo>
                <a:lnTo>
                  <a:pt x="240" y="54"/>
                </a:lnTo>
                <a:lnTo>
                  <a:pt x="240" y="48"/>
                </a:lnTo>
                <a:lnTo>
                  <a:pt x="258" y="60"/>
                </a:lnTo>
                <a:lnTo>
                  <a:pt x="294" y="48"/>
                </a:lnTo>
                <a:lnTo>
                  <a:pt x="294" y="54"/>
                </a:lnTo>
                <a:lnTo>
                  <a:pt x="294" y="60"/>
                </a:lnTo>
                <a:lnTo>
                  <a:pt x="324" y="66"/>
                </a:lnTo>
                <a:lnTo>
                  <a:pt x="330" y="60"/>
                </a:lnTo>
                <a:lnTo>
                  <a:pt x="378" y="84"/>
                </a:lnTo>
                <a:lnTo>
                  <a:pt x="390" y="90"/>
                </a:lnTo>
                <a:lnTo>
                  <a:pt x="384" y="108"/>
                </a:lnTo>
                <a:lnTo>
                  <a:pt x="390" y="126"/>
                </a:lnTo>
                <a:lnTo>
                  <a:pt x="396" y="126"/>
                </a:lnTo>
                <a:lnTo>
                  <a:pt x="402" y="132"/>
                </a:lnTo>
                <a:lnTo>
                  <a:pt x="408" y="132"/>
                </a:lnTo>
                <a:lnTo>
                  <a:pt x="366" y="186"/>
                </a:lnTo>
                <a:lnTo>
                  <a:pt x="372" y="192"/>
                </a:lnTo>
                <a:lnTo>
                  <a:pt x="390" y="210"/>
                </a:lnTo>
                <a:lnTo>
                  <a:pt x="396" y="216"/>
                </a:lnTo>
                <a:lnTo>
                  <a:pt x="408" y="222"/>
                </a:lnTo>
                <a:lnTo>
                  <a:pt x="414" y="222"/>
                </a:lnTo>
                <a:lnTo>
                  <a:pt x="420" y="222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0" name="Freeform 233"/>
          <p:cNvSpPr>
            <a:spLocks/>
          </p:cNvSpPr>
          <p:nvPr/>
        </p:nvSpPr>
        <p:spPr bwMode="auto">
          <a:xfrm>
            <a:off x="4554538" y="2174875"/>
            <a:ext cx="666750" cy="457200"/>
          </a:xfrm>
          <a:custGeom>
            <a:avLst/>
            <a:gdLst>
              <a:gd name="T0" fmla="*/ 2147483646 w 420"/>
              <a:gd name="T1" fmla="*/ 2147483646 h 288"/>
              <a:gd name="T2" fmla="*/ 2147483646 w 420"/>
              <a:gd name="T3" fmla="*/ 2147483646 h 288"/>
              <a:gd name="T4" fmla="*/ 2147483646 w 420"/>
              <a:gd name="T5" fmla="*/ 2147483646 h 288"/>
              <a:gd name="T6" fmla="*/ 2147483646 w 420"/>
              <a:gd name="T7" fmla="*/ 2147483646 h 288"/>
              <a:gd name="T8" fmla="*/ 2147483646 w 420"/>
              <a:gd name="T9" fmla="*/ 2147483646 h 288"/>
              <a:gd name="T10" fmla="*/ 0 w 420"/>
              <a:gd name="T11" fmla="*/ 2147483646 h 288"/>
              <a:gd name="T12" fmla="*/ 0 w 420"/>
              <a:gd name="T13" fmla="*/ 2147483646 h 288"/>
              <a:gd name="T14" fmla="*/ 2147483646 w 420"/>
              <a:gd name="T15" fmla="*/ 2147483646 h 288"/>
              <a:gd name="T16" fmla="*/ 2147483646 w 420"/>
              <a:gd name="T17" fmla="*/ 2147483646 h 288"/>
              <a:gd name="T18" fmla="*/ 2147483646 w 420"/>
              <a:gd name="T19" fmla="*/ 2147483646 h 288"/>
              <a:gd name="T20" fmla="*/ 2147483646 w 420"/>
              <a:gd name="T21" fmla="*/ 2147483646 h 288"/>
              <a:gd name="T22" fmla="*/ 2147483646 w 420"/>
              <a:gd name="T23" fmla="*/ 2147483646 h 288"/>
              <a:gd name="T24" fmla="*/ 2147483646 w 420"/>
              <a:gd name="T25" fmla="*/ 0 h 288"/>
              <a:gd name="T26" fmla="*/ 2147483646 w 420"/>
              <a:gd name="T27" fmla="*/ 2147483646 h 288"/>
              <a:gd name="T28" fmla="*/ 2147483646 w 420"/>
              <a:gd name="T29" fmla="*/ 2147483646 h 288"/>
              <a:gd name="T30" fmla="*/ 2147483646 w 420"/>
              <a:gd name="T31" fmla="*/ 2147483646 h 288"/>
              <a:gd name="T32" fmla="*/ 2147483646 w 420"/>
              <a:gd name="T33" fmla="*/ 0 h 288"/>
              <a:gd name="T34" fmla="*/ 2147483646 w 420"/>
              <a:gd name="T35" fmla="*/ 2147483646 h 288"/>
              <a:gd name="T36" fmla="*/ 2147483646 w 420"/>
              <a:gd name="T37" fmla="*/ 2147483646 h 288"/>
              <a:gd name="T38" fmla="*/ 2147483646 w 420"/>
              <a:gd name="T39" fmla="*/ 2147483646 h 288"/>
              <a:gd name="T40" fmla="*/ 2147483646 w 420"/>
              <a:gd name="T41" fmla="*/ 2147483646 h 288"/>
              <a:gd name="T42" fmla="*/ 2147483646 w 420"/>
              <a:gd name="T43" fmla="*/ 2147483646 h 288"/>
              <a:gd name="T44" fmla="*/ 2147483646 w 420"/>
              <a:gd name="T45" fmla="*/ 2147483646 h 288"/>
              <a:gd name="T46" fmla="*/ 2147483646 w 420"/>
              <a:gd name="T47" fmla="*/ 2147483646 h 288"/>
              <a:gd name="T48" fmla="*/ 2147483646 w 420"/>
              <a:gd name="T49" fmla="*/ 2147483646 h 288"/>
              <a:gd name="T50" fmla="*/ 2147483646 w 420"/>
              <a:gd name="T51" fmla="*/ 2147483646 h 288"/>
              <a:gd name="T52" fmla="*/ 2147483646 w 420"/>
              <a:gd name="T53" fmla="*/ 2147483646 h 288"/>
              <a:gd name="T54" fmla="*/ 2147483646 w 420"/>
              <a:gd name="T55" fmla="*/ 2147483646 h 288"/>
              <a:gd name="T56" fmla="*/ 2147483646 w 420"/>
              <a:gd name="T57" fmla="*/ 2147483646 h 288"/>
              <a:gd name="T58" fmla="*/ 2147483646 w 420"/>
              <a:gd name="T59" fmla="*/ 2147483646 h 288"/>
              <a:gd name="T60" fmla="*/ 2147483646 w 420"/>
              <a:gd name="T61" fmla="*/ 2147483646 h 288"/>
              <a:gd name="T62" fmla="*/ 2147483646 w 420"/>
              <a:gd name="T63" fmla="*/ 2147483646 h 288"/>
              <a:gd name="T64" fmla="*/ 2147483646 w 420"/>
              <a:gd name="T65" fmla="*/ 2147483646 h 288"/>
              <a:gd name="T66" fmla="*/ 2147483646 w 420"/>
              <a:gd name="T67" fmla="*/ 2147483646 h 288"/>
              <a:gd name="T68" fmla="*/ 2147483646 w 420"/>
              <a:gd name="T69" fmla="*/ 2147483646 h 288"/>
              <a:gd name="T70" fmla="*/ 2147483646 w 420"/>
              <a:gd name="T71" fmla="*/ 2147483646 h 288"/>
              <a:gd name="T72" fmla="*/ 2147483646 w 420"/>
              <a:gd name="T73" fmla="*/ 2147483646 h 288"/>
              <a:gd name="T74" fmla="*/ 2147483646 w 420"/>
              <a:gd name="T75" fmla="*/ 2147483646 h 288"/>
              <a:gd name="T76" fmla="*/ 2147483646 w 420"/>
              <a:gd name="T77" fmla="*/ 2147483646 h 288"/>
              <a:gd name="T78" fmla="*/ 2147483646 w 420"/>
              <a:gd name="T79" fmla="*/ 2147483646 h 288"/>
              <a:gd name="T80" fmla="*/ 2147483646 w 420"/>
              <a:gd name="T81" fmla="*/ 2147483646 h 288"/>
              <a:gd name="T82" fmla="*/ 2147483646 w 420"/>
              <a:gd name="T83" fmla="*/ 2147483646 h 288"/>
              <a:gd name="T84" fmla="*/ 2147483646 w 420"/>
              <a:gd name="T85" fmla="*/ 2147483646 h 288"/>
              <a:gd name="T86" fmla="*/ 2147483646 w 420"/>
              <a:gd name="T87" fmla="*/ 2147483646 h 288"/>
              <a:gd name="T88" fmla="*/ 2147483646 w 420"/>
              <a:gd name="T89" fmla="*/ 2147483646 h 288"/>
              <a:gd name="T90" fmla="*/ 2147483646 w 420"/>
              <a:gd name="T91" fmla="*/ 2147483646 h 288"/>
              <a:gd name="T92" fmla="*/ 2147483646 w 420"/>
              <a:gd name="T93" fmla="*/ 2147483646 h 288"/>
              <a:gd name="T94" fmla="*/ 2147483646 w 420"/>
              <a:gd name="T95" fmla="*/ 2147483646 h 288"/>
              <a:gd name="T96" fmla="*/ 2147483646 w 420"/>
              <a:gd name="T97" fmla="*/ 2147483646 h 288"/>
              <a:gd name="T98" fmla="*/ 2147483646 w 420"/>
              <a:gd name="T99" fmla="*/ 2147483646 h 288"/>
              <a:gd name="T100" fmla="*/ 2147483646 w 420"/>
              <a:gd name="T101" fmla="*/ 2147483646 h 288"/>
              <a:gd name="T102" fmla="*/ 2147483646 w 420"/>
              <a:gd name="T103" fmla="*/ 2147483646 h 288"/>
              <a:gd name="T104" fmla="*/ 2147483646 w 420"/>
              <a:gd name="T105" fmla="*/ 2147483646 h 288"/>
              <a:gd name="T106" fmla="*/ 2147483646 w 420"/>
              <a:gd name="T107" fmla="*/ 2147483646 h 28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420"/>
              <a:gd name="T163" fmla="*/ 0 h 288"/>
              <a:gd name="T164" fmla="*/ 420 w 420"/>
              <a:gd name="T165" fmla="*/ 288 h 288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420" h="288">
                <a:moveTo>
                  <a:pt x="420" y="222"/>
                </a:moveTo>
                <a:lnTo>
                  <a:pt x="420" y="288"/>
                </a:lnTo>
                <a:lnTo>
                  <a:pt x="174" y="282"/>
                </a:lnTo>
                <a:lnTo>
                  <a:pt x="6" y="288"/>
                </a:lnTo>
                <a:lnTo>
                  <a:pt x="6" y="48"/>
                </a:lnTo>
                <a:lnTo>
                  <a:pt x="0" y="36"/>
                </a:lnTo>
                <a:lnTo>
                  <a:pt x="0" y="6"/>
                </a:lnTo>
                <a:lnTo>
                  <a:pt x="12" y="30"/>
                </a:lnTo>
                <a:lnTo>
                  <a:pt x="30" y="36"/>
                </a:lnTo>
                <a:lnTo>
                  <a:pt x="36" y="30"/>
                </a:lnTo>
                <a:lnTo>
                  <a:pt x="42" y="30"/>
                </a:lnTo>
                <a:lnTo>
                  <a:pt x="48" y="18"/>
                </a:lnTo>
                <a:lnTo>
                  <a:pt x="54" y="0"/>
                </a:lnTo>
                <a:lnTo>
                  <a:pt x="60" y="12"/>
                </a:lnTo>
                <a:lnTo>
                  <a:pt x="72" y="6"/>
                </a:lnTo>
                <a:lnTo>
                  <a:pt x="78" y="6"/>
                </a:lnTo>
                <a:lnTo>
                  <a:pt x="114" y="0"/>
                </a:lnTo>
                <a:lnTo>
                  <a:pt x="132" y="30"/>
                </a:lnTo>
                <a:lnTo>
                  <a:pt x="132" y="24"/>
                </a:lnTo>
                <a:lnTo>
                  <a:pt x="138" y="24"/>
                </a:lnTo>
                <a:lnTo>
                  <a:pt x="138" y="18"/>
                </a:lnTo>
                <a:lnTo>
                  <a:pt x="144" y="18"/>
                </a:lnTo>
                <a:lnTo>
                  <a:pt x="180" y="36"/>
                </a:lnTo>
                <a:lnTo>
                  <a:pt x="186" y="36"/>
                </a:lnTo>
                <a:lnTo>
                  <a:pt x="192" y="36"/>
                </a:lnTo>
                <a:lnTo>
                  <a:pt x="198" y="30"/>
                </a:lnTo>
                <a:lnTo>
                  <a:pt x="204" y="24"/>
                </a:lnTo>
                <a:lnTo>
                  <a:pt x="210" y="30"/>
                </a:lnTo>
                <a:lnTo>
                  <a:pt x="234" y="42"/>
                </a:lnTo>
                <a:lnTo>
                  <a:pt x="240" y="60"/>
                </a:lnTo>
                <a:lnTo>
                  <a:pt x="240" y="54"/>
                </a:lnTo>
                <a:lnTo>
                  <a:pt x="240" y="48"/>
                </a:lnTo>
                <a:lnTo>
                  <a:pt x="258" y="60"/>
                </a:lnTo>
                <a:lnTo>
                  <a:pt x="294" y="48"/>
                </a:lnTo>
                <a:lnTo>
                  <a:pt x="294" y="54"/>
                </a:lnTo>
                <a:lnTo>
                  <a:pt x="294" y="60"/>
                </a:lnTo>
                <a:lnTo>
                  <a:pt x="324" y="66"/>
                </a:lnTo>
                <a:lnTo>
                  <a:pt x="330" y="60"/>
                </a:lnTo>
                <a:lnTo>
                  <a:pt x="378" y="84"/>
                </a:lnTo>
                <a:lnTo>
                  <a:pt x="390" y="90"/>
                </a:lnTo>
                <a:lnTo>
                  <a:pt x="384" y="108"/>
                </a:lnTo>
                <a:lnTo>
                  <a:pt x="390" y="126"/>
                </a:lnTo>
                <a:lnTo>
                  <a:pt x="396" y="126"/>
                </a:lnTo>
                <a:lnTo>
                  <a:pt x="402" y="132"/>
                </a:lnTo>
                <a:lnTo>
                  <a:pt x="408" y="132"/>
                </a:lnTo>
                <a:lnTo>
                  <a:pt x="366" y="186"/>
                </a:lnTo>
                <a:lnTo>
                  <a:pt x="372" y="192"/>
                </a:lnTo>
                <a:lnTo>
                  <a:pt x="390" y="210"/>
                </a:lnTo>
                <a:lnTo>
                  <a:pt x="396" y="216"/>
                </a:lnTo>
                <a:lnTo>
                  <a:pt x="408" y="222"/>
                </a:lnTo>
                <a:lnTo>
                  <a:pt x="414" y="222"/>
                </a:lnTo>
                <a:lnTo>
                  <a:pt x="420" y="222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01" name="Freeform 235"/>
          <p:cNvSpPr>
            <a:spLocks/>
          </p:cNvSpPr>
          <p:nvPr/>
        </p:nvSpPr>
        <p:spPr bwMode="auto">
          <a:xfrm>
            <a:off x="5611813" y="3222625"/>
            <a:ext cx="809625" cy="971550"/>
          </a:xfrm>
          <a:custGeom>
            <a:avLst/>
            <a:gdLst>
              <a:gd name="T0" fmla="*/ 0 w 510"/>
              <a:gd name="T1" fmla="*/ 2147483646 h 612"/>
              <a:gd name="T2" fmla="*/ 2147483646 w 510"/>
              <a:gd name="T3" fmla="*/ 2147483646 h 612"/>
              <a:gd name="T4" fmla="*/ 2147483646 w 510"/>
              <a:gd name="T5" fmla="*/ 2147483646 h 612"/>
              <a:gd name="T6" fmla="*/ 2147483646 w 510"/>
              <a:gd name="T7" fmla="*/ 2147483646 h 612"/>
              <a:gd name="T8" fmla="*/ 2147483646 w 510"/>
              <a:gd name="T9" fmla="*/ 2147483646 h 612"/>
              <a:gd name="T10" fmla="*/ 2147483646 w 510"/>
              <a:gd name="T11" fmla="*/ 2147483646 h 612"/>
              <a:gd name="T12" fmla="*/ 2147483646 w 510"/>
              <a:gd name="T13" fmla="*/ 2147483646 h 612"/>
              <a:gd name="T14" fmla="*/ 2147483646 w 510"/>
              <a:gd name="T15" fmla="*/ 2147483646 h 612"/>
              <a:gd name="T16" fmla="*/ 2147483646 w 510"/>
              <a:gd name="T17" fmla="*/ 2147483646 h 612"/>
              <a:gd name="T18" fmla="*/ 2147483646 w 510"/>
              <a:gd name="T19" fmla="*/ 2147483646 h 612"/>
              <a:gd name="T20" fmla="*/ 2147483646 w 510"/>
              <a:gd name="T21" fmla="*/ 2147483646 h 612"/>
              <a:gd name="T22" fmla="*/ 2147483646 w 510"/>
              <a:gd name="T23" fmla="*/ 2147483646 h 612"/>
              <a:gd name="T24" fmla="*/ 2147483646 w 510"/>
              <a:gd name="T25" fmla="*/ 2147483646 h 612"/>
              <a:gd name="T26" fmla="*/ 2147483646 w 510"/>
              <a:gd name="T27" fmla="*/ 2147483646 h 612"/>
              <a:gd name="T28" fmla="*/ 2147483646 w 510"/>
              <a:gd name="T29" fmla="*/ 2147483646 h 612"/>
              <a:gd name="T30" fmla="*/ 2147483646 w 510"/>
              <a:gd name="T31" fmla="*/ 2147483646 h 612"/>
              <a:gd name="T32" fmla="*/ 2147483646 w 510"/>
              <a:gd name="T33" fmla="*/ 2147483646 h 612"/>
              <a:gd name="T34" fmla="*/ 2147483646 w 510"/>
              <a:gd name="T35" fmla="*/ 2147483646 h 612"/>
              <a:gd name="T36" fmla="*/ 2147483646 w 510"/>
              <a:gd name="T37" fmla="*/ 2147483646 h 612"/>
              <a:gd name="T38" fmla="*/ 2147483646 w 510"/>
              <a:gd name="T39" fmla="*/ 2147483646 h 612"/>
              <a:gd name="T40" fmla="*/ 2147483646 w 510"/>
              <a:gd name="T41" fmla="*/ 2147483646 h 612"/>
              <a:gd name="T42" fmla="*/ 2147483646 w 510"/>
              <a:gd name="T43" fmla="*/ 2147483646 h 612"/>
              <a:gd name="T44" fmla="*/ 2147483646 w 510"/>
              <a:gd name="T45" fmla="*/ 0 h 612"/>
              <a:gd name="T46" fmla="*/ 2147483646 w 510"/>
              <a:gd name="T47" fmla="*/ 2147483646 h 612"/>
              <a:gd name="T48" fmla="*/ 2147483646 w 510"/>
              <a:gd name="T49" fmla="*/ 2147483646 h 612"/>
              <a:gd name="T50" fmla="*/ 2147483646 w 510"/>
              <a:gd name="T51" fmla="*/ 2147483646 h 612"/>
              <a:gd name="T52" fmla="*/ 2147483646 w 510"/>
              <a:gd name="T53" fmla="*/ 2147483646 h 612"/>
              <a:gd name="T54" fmla="*/ 2147483646 w 510"/>
              <a:gd name="T55" fmla="*/ 2147483646 h 612"/>
              <a:gd name="T56" fmla="*/ 2147483646 w 510"/>
              <a:gd name="T57" fmla="*/ 2147483646 h 612"/>
              <a:gd name="T58" fmla="*/ 2147483646 w 510"/>
              <a:gd name="T59" fmla="*/ 2147483646 h 612"/>
              <a:gd name="T60" fmla="*/ 2147483646 w 510"/>
              <a:gd name="T61" fmla="*/ 2147483646 h 612"/>
              <a:gd name="T62" fmla="*/ 2147483646 w 510"/>
              <a:gd name="T63" fmla="*/ 2147483646 h 612"/>
              <a:gd name="T64" fmla="*/ 2147483646 w 510"/>
              <a:gd name="T65" fmla="*/ 2147483646 h 612"/>
              <a:gd name="T66" fmla="*/ 2147483646 w 510"/>
              <a:gd name="T67" fmla="*/ 2147483646 h 612"/>
              <a:gd name="T68" fmla="*/ 2147483646 w 510"/>
              <a:gd name="T69" fmla="*/ 2147483646 h 612"/>
              <a:gd name="T70" fmla="*/ 2147483646 w 510"/>
              <a:gd name="T71" fmla="*/ 2147483646 h 612"/>
              <a:gd name="T72" fmla="*/ 2147483646 w 510"/>
              <a:gd name="T73" fmla="*/ 2147483646 h 612"/>
              <a:gd name="T74" fmla="*/ 2147483646 w 510"/>
              <a:gd name="T75" fmla="*/ 2147483646 h 612"/>
              <a:gd name="T76" fmla="*/ 2147483646 w 510"/>
              <a:gd name="T77" fmla="*/ 2147483646 h 612"/>
              <a:gd name="T78" fmla="*/ 2147483646 w 510"/>
              <a:gd name="T79" fmla="*/ 2147483646 h 612"/>
              <a:gd name="T80" fmla="*/ 2147483646 w 510"/>
              <a:gd name="T81" fmla="*/ 2147483646 h 612"/>
              <a:gd name="T82" fmla="*/ 2147483646 w 510"/>
              <a:gd name="T83" fmla="*/ 2147483646 h 612"/>
              <a:gd name="T84" fmla="*/ 2147483646 w 510"/>
              <a:gd name="T85" fmla="*/ 2147483646 h 612"/>
              <a:gd name="T86" fmla="*/ 2147483646 w 510"/>
              <a:gd name="T87" fmla="*/ 2147483646 h 612"/>
              <a:gd name="T88" fmla="*/ 2147483646 w 510"/>
              <a:gd name="T89" fmla="*/ 2147483646 h 612"/>
              <a:gd name="T90" fmla="*/ 2147483646 w 510"/>
              <a:gd name="T91" fmla="*/ 2147483646 h 61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510"/>
              <a:gd name="T139" fmla="*/ 0 h 612"/>
              <a:gd name="T140" fmla="*/ 510 w 510"/>
              <a:gd name="T141" fmla="*/ 612 h 61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510" h="612">
                <a:moveTo>
                  <a:pt x="252" y="612"/>
                </a:moveTo>
                <a:lnTo>
                  <a:pt x="0" y="612"/>
                </a:lnTo>
                <a:lnTo>
                  <a:pt x="12" y="588"/>
                </a:lnTo>
                <a:lnTo>
                  <a:pt x="12" y="582"/>
                </a:lnTo>
                <a:lnTo>
                  <a:pt x="12" y="570"/>
                </a:lnTo>
                <a:lnTo>
                  <a:pt x="84" y="456"/>
                </a:lnTo>
                <a:lnTo>
                  <a:pt x="96" y="450"/>
                </a:lnTo>
                <a:lnTo>
                  <a:pt x="102" y="444"/>
                </a:lnTo>
                <a:lnTo>
                  <a:pt x="138" y="438"/>
                </a:lnTo>
                <a:lnTo>
                  <a:pt x="144" y="426"/>
                </a:lnTo>
                <a:lnTo>
                  <a:pt x="156" y="432"/>
                </a:lnTo>
                <a:lnTo>
                  <a:pt x="174" y="432"/>
                </a:lnTo>
                <a:lnTo>
                  <a:pt x="198" y="402"/>
                </a:lnTo>
                <a:lnTo>
                  <a:pt x="210" y="408"/>
                </a:lnTo>
                <a:lnTo>
                  <a:pt x="216" y="426"/>
                </a:lnTo>
                <a:lnTo>
                  <a:pt x="222" y="432"/>
                </a:lnTo>
                <a:lnTo>
                  <a:pt x="228" y="432"/>
                </a:lnTo>
                <a:lnTo>
                  <a:pt x="234" y="426"/>
                </a:lnTo>
                <a:lnTo>
                  <a:pt x="234" y="420"/>
                </a:lnTo>
                <a:lnTo>
                  <a:pt x="234" y="414"/>
                </a:lnTo>
                <a:lnTo>
                  <a:pt x="234" y="408"/>
                </a:lnTo>
                <a:lnTo>
                  <a:pt x="222" y="390"/>
                </a:lnTo>
                <a:lnTo>
                  <a:pt x="222" y="384"/>
                </a:lnTo>
                <a:lnTo>
                  <a:pt x="276" y="264"/>
                </a:lnTo>
                <a:lnTo>
                  <a:pt x="312" y="216"/>
                </a:lnTo>
                <a:lnTo>
                  <a:pt x="312" y="180"/>
                </a:lnTo>
                <a:lnTo>
                  <a:pt x="324" y="162"/>
                </a:lnTo>
                <a:lnTo>
                  <a:pt x="324" y="156"/>
                </a:lnTo>
                <a:lnTo>
                  <a:pt x="324" y="150"/>
                </a:lnTo>
                <a:lnTo>
                  <a:pt x="330" y="144"/>
                </a:lnTo>
                <a:lnTo>
                  <a:pt x="330" y="138"/>
                </a:lnTo>
                <a:lnTo>
                  <a:pt x="330" y="132"/>
                </a:lnTo>
                <a:lnTo>
                  <a:pt x="348" y="120"/>
                </a:lnTo>
                <a:lnTo>
                  <a:pt x="360" y="138"/>
                </a:lnTo>
                <a:lnTo>
                  <a:pt x="378" y="120"/>
                </a:lnTo>
                <a:lnTo>
                  <a:pt x="402" y="108"/>
                </a:lnTo>
                <a:lnTo>
                  <a:pt x="408" y="96"/>
                </a:lnTo>
                <a:lnTo>
                  <a:pt x="402" y="78"/>
                </a:lnTo>
                <a:lnTo>
                  <a:pt x="408" y="48"/>
                </a:lnTo>
                <a:lnTo>
                  <a:pt x="432" y="36"/>
                </a:lnTo>
                <a:lnTo>
                  <a:pt x="438" y="6"/>
                </a:lnTo>
                <a:lnTo>
                  <a:pt x="450" y="18"/>
                </a:lnTo>
                <a:lnTo>
                  <a:pt x="456" y="18"/>
                </a:lnTo>
                <a:lnTo>
                  <a:pt x="468" y="6"/>
                </a:lnTo>
                <a:lnTo>
                  <a:pt x="474" y="0"/>
                </a:lnTo>
                <a:lnTo>
                  <a:pt x="498" y="6"/>
                </a:lnTo>
                <a:lnTo>
                  <a:pt x="504" y="18"/>
                </a:lnTo>
                <a:lnTo>
                  <a:pt x="498" y="42"/>
                </a:lnTo>
                <a:lnTo>
                  <a:pt x="504" y="42"/>
                </a:lnTo>
                <a:lnTo>
                  <a:pt x="510" y="48"/>
                </a:lnTo>
                <a:lnTo>
                  <a:pt x="498" y="66"/>
                </a:lnTo>
                <a:lnTo>
                  <a:pt x="504" y="90"/>
                </a:lnTo>
                <a:lnTo>
                  <a:pt x="486" y="84"/>
                </a:lnTo>
                <a:lnTo>
                  <a:pt x="474" y="72"/>
                </a:lnTo>
                <a:lnTo>
                  <a:pt x="462" y="84"/>
                </a:lnTo>
                <a:lnTo>
                  <a:pt x="462" y="90"/>
                </a:lnTo>
                <a:lnTo>
                  <a:pt x="456" y="138"/>
                </a:lnTo>
                <a:lnTo>
                  <a:pt x="474" y="150"/>
                </a:lnTo>
                <a:lnTo>
                  <a:pt x="456" y="174"/>
                </a:lnTo>
                <a:lnTo>
                  <a:pt x="456" y="186"/>
                </a:lnTo>
                <a:lnTo>
                  <a:pt x="456" y="192"/>
                </a:lnTo>
                <a:lnTo>
                  <a:pt x="456" y="198"/>
                </a:lnTo>
                <a:lnTo>
                  <a:pt x="462" y="210"/>
                </a:lnTo>
                <a:lnTo>
                  <a:pt x="450" y="210"/>
                </a:lnTo>
                <a:lnTo>
                  <a:pt x="432" y="246"/>
                </a:lnTo>
                <a:lnTo>
                  <a:pt x="408" y="240"/>
                </a:lnTo>
                <a:lnTo>
                  <a:pt x="408" y="252"/>
                </a:lnTo>
                <a:lnTo>
                  <a:pt x="402" y="282"/>
                </a:lnTo>
                <a:lnTo>
                  <a:pt x="384" y="288"/>
                </a:lnTo>
                <a:lnTo>
                  <a:pt x="378" y="300"/>
                </a:lnTo>
                <a:lnTo>
                  <a:pt x="378" y="306"/>
                </a:lnTo>
                <a:lnTo>
                  <a:pt x="372" y="312"/>
                </a:lnTo>
                <a:lnTo>
                  <a:pt x="366" y="318"/>
                </a:lnTo>
                <a:lnTo>
                  <a:pt x="366" y="324"/>
                </a:lnTo>
                <a:lnTo>
                  <a:pt x="366" y="342"/>
                </a:lnTo>
                <a:lnTo>
                  <a:pt x="378" y="360"/>
                </a:lnTo>
                <a:lnTo>
                  <a:pt x="372" y="366"/>
                </a:lnTo>
                <a:lnTo>
                  <a:pt x="366" y="366"/>
                </a:lnTo>
                <a:lnTo>
                  <a:pt x="348" y="384"/>
                </a:lnTo>
                <a:lnTo>
                  <a:pt x="360" y="414"/>
                </a:lnTo>
                <a:lnTo>
                  <a:pt x="318" y="438"/>
                </a:lnTo>
                <a:lnTo>
                  <a:pt x="306" y="474"/>
                </a:lnTo>
                <a:lnTo>
                  <a:pt x="294" y="486"/>
                </a:lnTo>
                <a:lnTo>
                  <a:pt x="282" y="510"/>
                </a:lnTo>
                <a:lnTo>
                  <a:pt x="282" y="522"/>
                </a:lnTo>
                <a:lnTo>
                  <a:pt x="276" y="540"/>
                </a:lnTo>
                <a:lnTo>
                  <a:pt x="270" y="564"/>
                </a:lnTo>
                <a:lnTo>
                  <a:pt x="252" y="612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2" name="Freeform 236"/>
          <p:cNvSpPr>
            <a:spLocks/>
          </p:cNvSpPr>
          <p:nvPr/>
        </p:nvSpPr>
        <p:spPr bwMode="auto">
          <a:xfrm>
            <a:off x="5611813" y="3222625"/>
            <a:ext cx="809625" cy="971550"/>
          </a:xfrm>
          <a:custGeom>
            <a:avLst/>
            <a:gdLst>
              <a:gd name="T0" fmla="*/ 0 w 510"/>
              <a:gd name="T1" fmla="*/ 2147483646 h 612"/>
              <a:gd name="T2" fmla="*/ 2147483646 w 510"/>
              <a:gd name="T3" fmla="*/ 2147483646 h 612"/>
              <a:gd name="T4" fmla="*/ 2147483646 w 510"/>
              <a:gd name="T5" fmla="*/ 2147483646 h 612"/>
              <a:gd name="T6" fmla="*/ 2147483646 w 510"/>
              <a:gd name="T7" fmla="*/ 2147483646 h 612"/>
              <a:gd name="T8" fmla="*/ 2147483646 w 510"/>
              <a:gd name="T9" fmla="*/ 2147483646 h 612"/>
              <a:gd name="T10" fmla="*/ 2147483646 w 510"/>
              <a:gd name="T11" fmla="*/ 2147483646 h 612"/>
              <a:gd name="T12" fmla="*/ 2147483646 w 510"/>
              <a:gd name="T13" fmla="*/ 2147483646 h 612"/>
              <a:gd name="T14" fmla="*/ 2147483646 w 510"/>
              <a:gd name="T15" fmla="*/ 2147483646 h 612"/>
              <a:gd name="T16" fmla="*/ 2147483646 w 510"/>
              <a:gd name="T17" fmla="*/ 2147483646 h 612"/>
              <a:gd name="T18" fmla="*/ 2147483646 w 510"/>
              <a:gd name="T19" fmla="*/ 2147483646 h 612"/>
              <a:gd name="T20" fmla="*/ 2147483646 w 510"/>
              <a:gd name="T21" fmla="*/ 2147483646 h 612"/>
              <a:gd name="T22" fmla="*/ 2147483646 w 510"/>
              <a:gd name="T23" fmla="*/ 2147483646 h 612"/>
              <a:gd name="T24" fmla="*/ 2147483646 w 510"/>
              <a:gd name="T25" fmla="*/ 2147483646 h 612"/>
              <a:gd name="T26" fmla="*/ 2147483646 w 510"/>
              <a:gd name="T27" fmla="*/ 2147483646 h 612"/>
              <a:gd name="T28" fmla="*/ 2147483646 w 510"/>
              <a:gd name="T29" fmla="*/ 2147483646 h 612"/>
              <a:gd name="T30" fmla="*/ 2147483646 w 510"/>
              <a:gd name="T31" fmla="*/ 2147483646 h 612"/>
              <a:gd name="T32" fmla="*/ 2147483646 w 510"/>
              <a:gd name="T33" fmla="*/ 2147483646 h 612"/>
              <a:gd name="T34" fmla="*/ 2147483646 w 510"/>
              <a:gd name="T35" fmla="*/ 2147483646 h 612"/>
              <a:gd name="T36" fmla="*/ 2147483646 w 510"/>
              <a:gd name="T37" fmla="*/ 2147483646 h 612"/>
              <a:gd name="T38" fmla="*/ 2147483646 w 510"/>
              <a:gd name="T39" fmla="*/ 2147483646 h 612"/>
              <a:gd name="T40" fmla="*/ 2147483646 w 510"/>
              <a:gd name="T41" fmla="*/ 2147483646 h 612"/>
              <a:gd name="T42" fmla="*/ 2147483646 w 510"/>
              <a:gd name="T43" fmla="*/ 2147483646 h 612"/>
              <a:gd name="T44" fmla="*/ 2147483646 w 510"/>
              <a:gd name="T45" fmla="*/ 0 h 612"/>
              <a:gd name="T46" fmla="*/ 2147483646 w 510"/>
              <a:gd name="T47" fmla="*/ 2147483646 h 612"/>
              <a:gd name="T48" fmla="*/ 2147483646 w 510"/>
              <a:gd name="T49" fmla="*/ 2147483646 h 612"/>
              <a:gd name="T50" fmla="*/ 2147483646 w 510"/>
              <a:gd name="T51" fmla="*/ 2147483646 h 612"/>
              <a:gd name="T52" fmla="*/ 2147483646 w 510"/>
              <a:gd name="T53" fmla="*/ 2147483646 h 612"/>
              <a:gd name="T54" fmla="*/ 2147483646 w 510"/>
              <a:gd name="T55" fmla="*/ 2147483646 h 612"/>
              <a:gd name="T56" fmla="*/ 2147483646 w 510"/>
              <a:gd name="T57" fmla="*/ 2147483646 h 612"/>
              <a:gd name="T58" fmla="*/ 2147483646 w 510"/>
              <a:gd name="T59" fmla="*/ 2147483646 h 612"/>
              <a:gd name="T60" fmla="*/ 2147483646 w 510"/>
              <a:gd name="T61" fmla="*/ 2147483646 h 612"/>
              <a:gd name="T62" fmla="*/ 2147483646 w 510"/>
              <a:gd name="T63" fmla="*/ 2147483646 h 612"/>
              <a:gd name="T64" fmla="*/ 2147483646 w 510"/>
              <a:gd name="T65" fmla="*/ 2147483646 h 612"/>
              <a:gd name="T66" fmla="*/ 2147483646 w 510"/>
              <a:gd name="T67" fmla="*/ 2147483646 h 612"/>
              <a:gd name="T68" fmla="*/ 2147483646 w 510"/>
              <a:gd name="T69" fmla="*/ 2147483646 h 612"/>
              <a:gd name="T70" fmla="*/ 2147483646 w 510"/>
              <a:gd name="T71" fmla="*/ 2147483646 h 612"/>
              <a:gd name="T72" fmla="*/ 2147483646 w 510"/>
              <a:gd name="T73" fmla="*/ 2147483646 h 612"/>
              <a:gd name="T74" fmla="*/ 2147483646 w 510"/>
              <a:gd name="T75" fmla="*/ 2147483646 h 612"/>
              <a:gd name="T76" fmla="*/ 2147483646 w 510"/>
              <a:gd name="T77" fmla="*/ 2147483646 h 612"/>
              <a:gd name="T78" fmla="*/ 2147483646 w 510"/>
              <a:gd name="T79" fmla="*/ 2147483646 h 612"/>
              <a:gd name="T80" fmla="*/ 2147483646 w 510"/>
              <a:gd name="T81" fmla="*/ 2147483646 h 612"/>
              <a:gd name="T82" fmla="*/ 2147483646 w 510"/>
              <a:gd name="T83" fmla="*/ 2147483646 h 612"/>
              <a:gd name="T84" fmla="*/ 2147483646 w 510"/>
              <a:gd name="T85" fmla="*/ 2147483646 h 612"/>
              <a:gd name="T86" fmla="*/ 2147483646 w 510"/>
              <a:gd name="T87" fmla="*/ 2147483646 h 612"/>
              <a:gd name="T88" fmla="*/ 2147483646 w 510"/>
              <a:gd name="T89" fmla="*/ 2147483646 h 612"/>
              <a:gd name="T90" fmla="*/ 2147483646 w 510"/>
              <a:gd name="T91" fmla="*/ 2147483646 h 61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510"/>
              <a:gd name="T139" fmla="*/ 0 h 612"/>
              <a:gd name="T140" fmla="*/ 510 w 510"/>
              <a:gd name="T141" fmla="*/ 612 h 61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510" h="612">
                <a:moveTo>
                  <a:pt x="252" y="612"/>
                </a:moveTo>
                <a:lnTo>
                  <a:pt x="0" y="612"/>
                </a:lnTo>
                <a:lnTo>
                  <a:pt x="12" y="588"/>
                </a:lnTo>
                <a:lnTo>
                  <a:pt x="12" y="582"/>
                </a:lnTo>
                <a:lnTo>
                  <a:pt x="12" y="570"/>
                </a:lnTo>
                <a:lnTo>
                  <a:pt x="84" y="456"/>
                </a:lnTo>
                <a:lnTo>
                  <a:pt x="96" y="450"/>
                </a:lnTo>
                <a:lnTo>
                  <a:pt x="102" y="444"/>
                </a:lnTo>
                <a:lnTo>
                  <a:pt x="138" y="438"/>
                </a:lnTo>
                <a:lnTo>
                  <a:pt x="144" y="426"/>
                </a:lnTo>
                <a:lnTo>
                  <a:pt x="156" y="432"/>
                </a:lnTo>
                <a:lnTo>
                  <a:pt x="174" y="432"/>
                </a:lnTo>
                <a:lnTo>
                  <a:pt x="198" y="402"/>
                </a:lnTo>
                <a:lnTo>
                  <a:pt x="210" y="408"/>
                </a:lnTo>
                <a:lnTo>
                  <a:pt x="216" y="426"/>
                </a:lnTo>
                <a:lnTo>
                  <a:pt x="222" y="432"/>
                </a:lnTo>
                <a:lnTo>
                  <a:pt x="228" y="432"/>
                </a:lnTo>
                <a:lnTo>
                  <a:pt x="234" y="426"/>
                </a:lnTo>
                <a:lnTo>
                  <a:pt x="234" y="420"/>
                </a:lnTo>
                <a:lnTo>
                  <a:pt x="234" y="414"/>
                </a:lnTo>
                <a:lnTo>
                  <a:pt x="234" y="408"/>
                </a:lnTo>
                <a:lnTo>
                  <a:pt x="222" y="390"/>
                </a:lnTo>
                <a:lnTo>
                  <a:pt x="222" y="384"/>
                </a:lnTo>
                <a:lnTo>
                  <a:pt x="276" y="264"/>
                </a:lnTo>
                <a:lnTo>
                  <a:pt x="312" y="216"/>
                </a:lnTo>
                <a:lnTo>
                  <a:pt x="312" y="180"/>
                </a:lnTo>
                <a:lnTo>
                  <a:pt x="324" y="162"/>
                </a:lnTo>
                <a:lnTo>
                  <a:pt x="324" y="156"/>
                </a:lnTo>
                <a:lnTo>
                  <a:pt x="324" y="150"/>
                </a:lnTo>
                <a:lnTo>
                  <a:pt x="330" y="144"/>
                </a:lnTo>
                <a:lnTo>
                  <a:pt x="330" y="138"/>
                </a:lnTo>
                <a:lnTo>
                  <a:pt x="330" y="132"/>
                </a:lnTo>
                <a:lnTo>
                  <a:pt x="348" y="120"/>
                </a:lnTo>
                <a:lnTo>
                  <a:pt x="360" y="138"/>
                </a:lnTo>
                <a:lnTo>
                  <a:pt x="378" y="120"/>
                </a:lnTo>
                <a:lnTo>
                  <a:pt x="402" y="108"/>
                </a:lnTo>
                <a:lnTo>
                  <a:pt x="408" y="96"/>
                </a:lnTo>
                <a:lnTo>
                  <a:pt x="402" y="78"/>
                </a:lnTo>
                <a:lnTo>
                  <a:pt x="408" y="48"/>
                </a:lnTo>
                <a:lnTo>
                  <a:pt x="432" y="36"/>
                </a:lnTo>
                <a:lnTo>
                  <a:pt x="438" y="6"/>
                </a:lnTo>
                <a:lnTo>
                  <a:pt x="450" y="18"/>
                </a:lnTo>
                <a:lnTo>
                  <a:pt x="456" y="18"/>
                </a:lnTo>
                <a:lnTo>
                  <a:pt x="468" y="6"/>
                </a:lnTo>
                <a:lnTo>
                  <a:pt x="474" y="0"/>
                </a:lnTo>
                <a:lnTo>
                  <a:pt x="498" y="6"/>
                </a:lnTo>
                <a:lnTo>
                  <a:pt x="504" y="18"/>
                </a:lnTo>
                <a:lnTo>
                  <a:pt x="498" y="42"/>
                </a:lnTo>
                <a:lnTo>
                  <a:pt x="504" y="42"/>
                </a:lnTo>
                <a:lnTo>
                  <a:pt x="510" y="48"/>
                </a:lnTo>
                <a:lnTo>
                  <a:pt x="498" y="66"/>
                </a:lnTo>
                <a:lnTo>
                  <a:pt x="504" y="90"/>
                </a:lnTo>
                <a:lnTo>
                  <a:pt x="486" y="84"/>
                </a:lnTo>
                <a:lnTo>
                  <a:pt x="474" y="72"/>
                </a:lnTo>
                <a:lnTo>
                  <a:pt x="462" y="84"/>
                </a:lnTo>
                <a:lnTo>
                  <a:pt x="462" y="90"/>
                </a:lnTo>
                <a:lnTo>
                  <a:pt x="456" y="138"/>
                </a:lnTo>
                <a:lnTo>
                  <a:pt x="474" y="150"/>
                </a:lnTo>
                <a:lnTo>
                  <a:pt x="456" y="174"/>
                </a:lnTo>
                <a:lnTo>
                  <a:pt x="456" y="186"/>
                </a:lnTo>
                <a:lnTo>
                  <a:pt x="456" y="192"/>
                </a:lnTo>
                <a:lnTo>
                  <a:pt x="456" y="198"/>
                </a:lnTo>
                <a:lnTo>
                  <a:pt x="462" y="210"/>
                </a:lnTo>
                <a:lnTo>
                  <a:pt x="450" y="210"/>
                </a:lnTo>
                <a:lnTo>
                  <a:pt x="432" y="246"/>
                </a:lnTo>
                <a:lnTo>
                  <a:pt x="408" y="240"/>
                </a:lnTo>
                <a:lnTo>
                  <a:pt x="408" y="252"/>
                </a:lnTo>
                <a:lnTo>
                  <a:pt x="402" y="282"/>
                </a:lnTo>
                <a:lnTo>
                  <a:pt x="384" y="288"/>
                </a:lnTo>
                <a:lnTo>
                  <a:pt x="378" y="300"/>
                </a:lnTo>
                <a:lnTo>
                  <a:pt x="378" y="306"/>
                </a:lnTo>
                <a:lnTo>
                  <a:pt x="372" y="312"/>
                </a:lnTo>
                <a:lnTo>
                  <a:pt x="366" y="318"/>
                </a:lnTo>
                <a:lnTo>
                  <a:pt x="366" y="324"/>
                </a:lnTo>
                <a:lnTo>
                  <a:pt x="366" y="342"/>
                </a:lnTo>
                <a:lnTo>
                  <a:pt x="378" y="360"/>
                </a:lnTo>
                <a:lnTo>
                  <a:pt x="372" y="366"/>
                </a:lnTo>
                <a:lnTo>
                  <a:pt x="366" y="366"/>
                </a:lnTo>
                <a:lnTo>
                  <a:pt x="348" y="384"/>
                </a:lnTo>
                <a:lnTo>
                  <a:pt x="360" y="414"/>
                </a:lnTo>
                <a:lnTo>
                  <a:pt x="318" y="438"/>
                </a:lnTo>
                <a:lnTo>
                  <a:pt x="306" y="474"/>
                </a:lnTo>
                <a:lnTo>
                  <a:pt x="294" y="486"/>
                </a:lnTo>
                <a:lnTo>
                  <a:pt x="282" y="510"/>
                </a:lnTo>
                <a:lnTo>
                  <a:pt x="282" y="522"/>
                </a:lnTo>
                <a:lnTo>
                  <a:pt x="276" y="540"/>
                </a:lnTo>
                <a:lnTo>
                  <a:pt x="270" y="564"/>
                </a:lnTo>
                <a:lnTo>
                  <a:pt x="252" y="612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03" name="Freeform 238"/>
          <p:cNvSpPr>
            <a:spLocks/>
          </p:cNvSpPr>
          <p:nvPr/>
        </p:nvSpPr>
        <p:spPr bwMode="auto">
          <a:xfrm>
            <a:off x="6421438" y="3022600"/>
            <a:ext cx="161925" cy="180975"/>
          </a:xfrm>
          <a:custGeom>
            <a:avLst/>
            <a:gdLst>
              <a:gd name="T0" fmla="*/ 2147483646 w 102"/>
              <a:gd name="T1" fmla="*/ 0 h 114"/>
              <a:gd name="T2" fmla="*/ 2147483646 w 102"/>
              <a:gd name="T3" fmla="*/ 2147483646 h 114"/>
              <a:gd name="T4" fmla="*/ 2147483646 w 102"/>
              <a:gd name="T5" fmla="*/ 2147483646 h 114"/>
              <a:gd name="T6" fmla="*/ 2147483646 w 102"/>
              <a:gd name="T7" fmla="*/ 2147483646 h 114"/>
              <a:gd name="T8" fmla="*/ 2147483646 w 102"/>
              <a:gd name="T9" fmla="*/ 2147483646 h 114"/>
              <a:gd name="T10" fmla="*/ 2147483646 w 102"/>
              <a:gd name="T11" fmla="*/ 2147483646 h 114"/>
              <a:gd name="T12" fmla="*/ 2147483646 w 102"/>
              <a:gd name="T13" fmla="*/ 2147483646 h 114"/>
              <a:gd name="T14" fmla="*/ 2147483646 w 102"/>
              <a:gd name="T15" fmla="*/ 2147483646 h 114"/>
              <a:gd name="T16" fmla="*/ 2147483646 w 102"/>
              <a:gd name="T17" fmla="*/ 2147483646 h 114"/>
              <a:gd name="T18" fmla="*/ 2147483646 w 102"/>
              <a:gd name="T19" fmla="*/ 2147483646 h 114"/>
              <a:gd name="T20" fmla="*/ 0 w 102"/>
              <a:gd name="T21" fmla="*/ 2147483646 h 114"/>
              <a:gd name="T22" fmla="*/ 0 w 102"/>
              <a:gd name="T23" fmla="*/ 2147483646 h 114"/>
              <a:gd name="T24" fmla="*/ 0 w 102"/>
              <a:gd name="T25" fmla="*/ 2147483646 h 114"/>
              <a:gd name="T26" fmla="*/ 2147483646 w 102"/>
              <a:gd name="T27" fmla="*/ 2147483646 h 114"/>
              <a:gd name="T28" fmla="*/ 2147483646 w 102"/>
              <a:gd name="T29" fmla="*/ 2147483646 h 114"/>
              <a:gd name="T30" fmla="*/ 0 w 102"/>
              <a:gd name="T31" fmla="*/ 2147483646 h 114"/>
              <a:gd name="T32" fmla="*/ 0 w 102"/>
              <a:gd name="T33" fmla="*/ 2147483646 h 114"/>
              <a:gd name="T34" fmla="*/ 2147483646 w 102"/>
              <a:gd name="T35" fmla="*/ 2147483646 h 114"/>
              <a:gd name="T36" fmla="*/ 2147483646 w 102"/>
              <a:gd name="T37" fmla="*/ 2147483646 h 114"/>
              <a:gd name="T38" fmla="*/ 2147483646 w 102"/>
              <a:gd name="T39" fmla="*/ 2147483646 h 114"/>
              <a:gd name="T40" fmla="*/ 2147483646 w 102"/>
              <a:gd name="T41" fmla="*/ 2147483646 h 114"/>
              <a:gd name="T42" fmla="*/ 2147483646 w 102"/>
              <a:gd name="T43" fmla="*/ 2147483646 h 114"/>
              <a:gd name="T44" fmla="*/ 2147483646 w 102"/>
              <a:gd name="T45" fmla="*/ 2147483646 h 114"/>
              <a:gd name="T46" fmla="*/ 2147483646 w 102"/>
              <a:gd name="T47" fmla="*/ 2147483646 h 114"/>
              <a:gd name="T48" fmla="*/ 2147483646 w 102"/>
              <a:gd name="T49" fmla="*/ 2147483646 h 114"/>
              <a:gd name="T50" fmla="*/ 2147483646 w 102"/>
              <a:gd name="T51" fmla="*/ 2147483646 h 114"/>
              <a:gd name="T52" fmla="*/ 2147483646 w 102"/>
              <a:gd name="T53" fmla="*/ 0 h 11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2"/>
              <a:gd name="T82" fmla="*/ 0 h 114"/>
              <a:gd name="T83" fmla="*/ 102 w 102"/>
              <a:gd name="T84" fmla="*/ 114 h 11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2" h="114">
                <a:moveTo>
                  <a:pt x="90" y="0"/>
                </a:moveTo>
                <a:lnTo>
                  <a:pt x="102" y="18"/>
                </a:lnTo>
                <a:lnTo>
                  <a:pt x="84" y="30"/>
                </a:lnTo>
                <a:lnTo>
                  <a:pt x="72" y="54"/>
                </a:lnTo>
                <a:lnTo>
                  <a:pt x="66" y="66"/>
                </a:lnTo>
                <a:lnTo>
                  <a:pt x="66" y="96"/>
                </a:lnTo>
                <a:lnTo>
                  <a:pt x="54" y="96"/>
                </a:lnTo>
                <a:lnTo>
                  <a:pt x="42" y="90"/>
                </a:lnTo>
                <a:lnTo>
                  <a:pt x="36" y="114"/>
                </a:lnTo>
                <a:lnTo>
                  <a:pt x="24" y="96"/>
                </a:lnTo>
                <a:lnTo>
                  <a:pt x="0" y="84"/>
                </a:lnTo>
                <a:lnTo>
                  <a:pt x="0" y="78"/>
                </a:lnTo>
                <a:lnTo>
                  <a:pt x="0" y="72"/>
                </a:lnTo>
                <a:lnTo>
                  <a:pt x="6" y="72"/>
                </a:lnTo>
                <a:lnTo>
                  <a:pt x="6" y="66"/>
                </a:lnTo>
                <a:lnTo>
                  <a:pt x="0" y="48"/>
                </a:lnTo>
                <a:lnTo>
                  <a:pt x="0" y="42"/>
                </a:lnTo>
                <a:lnTo>
                  <a:pt x="6" y="36"/>
                </a:lnTo>
                <a:lnTo>
                  <a:pt x="12" y="12"/>
                </a:lnTo>
                <a:lnTo>
                  <a:pt x="18" y="12"/>
                </a:lnTo>
                <a:lnTo>
                  <a:pt x="30" y="24"/>
                </a:lnTo>
                <a:lnTo>
                  <a:pt x="60" y="18"/>
                </a:lnTo>
                <a:lnTo>
                  <a:pt x="66" y="18"/>
                </a:lnTo>
                <a:lnTo>
                  <a:pt x="72" y="24"/>
                </a:lnTo>
                <a:lnTo>
                  <a:pt x="78" y="24"/>
                </a:lnTo>
                <a:lnTo>
                  <a:pt x="84" y="18"/>
                </a:lnTo>
                <a:lnTo>
                  <a:pt x="90" y="0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4" name="Freeform 239"/>
          <p:cNvSpPr>
            <a:spLocks/>
          </p:cNvSpPr>
          <p:nvPr/>
        </p:nvSpPr>
        <p:spPr bwMode="auto">
          <a:xfrm>
            <a:off x="6421438" y="3022600"/>
            <a:ext cx="161925" cy="180975"/>
          </a:xfrm>
          <a:custGeom>
            <a:avLst/>
            <a:gdLst>
              <a:gd name="T0" fmla="*/ 2147483646 w 102"/>
              <a:gd name="T1" fmla="*/ 0 h 114"/>
              <a:gd name="T2" fmla="*/ 2147483646 w 102"/>
              <a:gd name="T3" fmla="*/ 2147483646 h 114"/>
              <a:gd name="T4" fmla="*/ 2147483646 w 102"/>
              <a:gd name="T5" fmla="*/ 2147483646 h 114"/>
              <a:gd name="T6" fmla="*/ 2147483646 w 102"/>
              <a:gd name="T7" fmla="*/ 2147483646 h 114"/>
              <a:gd name="T8" fmla="*/ 2147483646 w 102"/>
              <a:gd name="T9" fmla="*/ 2147483646 h 114"/>
              <a:gd name="T10" fmla="*/ 2147483646 w 102"/>
              <a:gd name="T11" fmla="*/ 2147483646 h 114"/>
              <a:gd name="T12" fmla="*/ 2147483646 w 102"/>
              <a:gd name="T13" fmla="*/ 2147483646 h 114"/>
              <a:gd name="T14" fmla="*/ 2147483646 w 102"/>
              <a:gd name="T15" fmla="*/ 2147483646 h 114"/>
              <a:gd name="T16" fmla="*/ 2147483646 w 102"/>
              <a:gd name="T17" fmla="*/ 2147483646 h 114"/>
              <a:gd name="T18" fmla="*/ 2147483646 w 102"/>
              <a:gd name="T19" fmla="*/ 2147483646 h 114"/>
              <a:gd name="T20" fmla="*/ 0 w 102"/>
              <a:gd name="T21" fmla="*/ 2147483646 h 114"/>
              <a:gd name="T22" fmla="*/ 0 w 102"/>
              <a:gd name="T23" fmla="*/ 2147483646 h 114"/>
              <a:gd name="T24" fmla="*/ 0 w 102"/>
              <a:gd name="T25" fmla="*/ 2147483646 h 114"/>
              <a:gd name="T26" fmla="*/ 2147483646 w 102"/>
              <a:gd name="T27" fmla="*/ 2147483646 h 114"/>
              <a:gd name="T28" fmla="*/ 2147483646 w 102"/>
              <a:gd name="T29" fmla="*/ 2147483646 h 114"/>
              <a:gd name="T30" fmla="*/ 0 w 102"/>
              <a:gd name="T31" fmla="*/ 2147483646 h 114"/>
              <a:gd name="T32" fmla="*/ 0 w 102"/>
              <a:gd name="T33" fmla="*/ 2147483646 h 114"/>
              <a:gd name="T34" fmla="*/ 2147483646 w 102"/>
              <a:gd name="T35" fmla="*/ 2147483646 h 114"/>
              <a:gd name="T36" fmla="*/ 2147483646 w 102"/>
              <a:gd name="T37" fmla="*/ 2147483646 h 114"/>
              <a:gd name="T38" fmla="*/ 2147483646 w 102"/>
              <a:gd name="T39" fmla="*/ 2147483646 h 114"/>
              <a:gd name="T40" fmla="*/ 2147483646 w 102"/>
              <a:gd name="T41" fmla="*/ 2147483646 h 114"/>
              <a:gd name="T42" fmla="*/ 2147483646 w 102"/>
              <a:gd name="T43" fmla="*/ 2147483646 h 114"/>
              <a:gd name="T44" fmla="*/ 2147483646 w 102"/>
              <a:gd name="T45" fmla="*/ 2147483646 h 114"/>
              <a:gd name="T46" fmla="*/ 2147483646 w 102"/>
              <a:gd name="T47" fmla="*/ 2147483646 h 114"/>
              <a:gd name="T48" fmla="*/ 2147483646 w 102"/>
              <a:gd name="T49" fmla="*/ 2147483646 h 114"/>
              <a:gd name="T50" fmla="*/ 2147483646 w 102"/>
              <a:gd name="T51" fmla="*/ 2147483646 h 114"/>
              <a:gd name="T52" fmla="*/ 2147483646 w 102"/>
              <a:gd name="T53" fmla="*/ 0 h 11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2"/>
              <a:gd name="T82" fmla="*/ 0 h 114"/>
              <a:gd name="T83" fmla="*/ 102 w 102"/>
              <a:gd name="T84" fmla="*/ 114 h 11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2" h="114">
                <a:moveTo>
                  <a:pt x="90" y="0"/>
                </a:moveTo>
                <a:lnTo>
                  <a:pt x="102" y="18"/>
                </a:lnTo>
                <a:lnTo>
                  <a:pt x="84" y="30"/>
                </a:lnTo>
                <a:lnTo>
                  <a:pt x="72" y="54"/>
                </a:lnTo>
                <a:lnTo>
                  <a:pt x="66" y="66"/>
                </a:lnTo>
                <a:lnTo>
                  <a:pt x="66" y="96"/>
                </a:lnTo>
                <a:lnTo>
                  <a:pt x="54" y="96"/>
                </a:lnTo>
                <a:lnTo>
                  <a:pt x="42" y="90"/>
                </a:lnTo>
                <a:lnTo>
                  <a:pt x="36" y="114"/>
                </a:lnTo>
                <a:lnTo>
                  <a:pt x="24" y="96"/>
                </a:lnTo>
                <a:lnTo>
                  <a:pt x="0" y="84"/>
                </a:lnTo>
                <a:lnTo>
                  <a:pt x="0" y="78"/>
                </a:lnTo>
                <a:lnTo>
                  <a:pt x="0" y="72"/>
                </a:lnTo>
                <a:lnTo>
                  <a:pt x="6" y="72"/>
                </a:lnTo>
                <a:lnTo>
                  <a:pt x="6" y="66"/>
                </a:lnTo>
                <a:lnTo>
                  <a:pt x="0" y="48"/>
                </a:lnTo>
                <a:lnTo>
                  <a:pt x="0" y="42"/>
                </a:lnTo>
                <a:lnTo>
                  <a:pt x="6" y="36"/>
                </a:lnTo>
                <a:lnTo>
                  <a:pt x="12" y="12"/>
                </a:lnTo>
                <a:lnTo>
                  <a:pt x="18" y="12"/>
                </a:lnTo>
                <a:lnTo>
                  <a:pt x="30" y="24"/>
                </a:lnTo>
                <a:lnTo>
                  <a:pt x="60" y="18"/>
                </a:lnTo>
                <a:lnTo>
                  <a:pt x="66" y="18"/>
                </a:lnTo>
                <a:lnTo>
                  <a:pt x="72" y="24"/>
                </a:lnTo>
                <a:lnTo>
                  <a:pt x="78" y="24"/>
                </a:lnTo>
                <a:lnTo>
                  <a:pt x="84" y="18"/>
                </a:lnTo>
                <a:lnTo>
                  <a:pt x="90" y="0"/>
                </a:lnTo>
                <a:close/>
              </a:path>
            </a:pathLst>
          </a:custGeom>
          <a:solidFill>
            <a:srgbClr val="FFFFCC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05" name="Freeform 241"/>
          <p:cNvSpPr>
            <a:spLocks/>
          </p:cNvSpPr>
          <p:nvPr/>
        </p:nvSpPr>
        <p:spPr bwMode="auto">
          <a:xfrm>
            <a:off x="4830763" y="2508250"/>
            <a:ext cx="933450" cy="1247775"/>
          </a:xfrm>
          <a:custGeom>
            <a:avLst/>
            <a:gdLst>
              <a:gd name="T0" fmla="*/ 2147483646 w 588"/>
              <a:gd name="T1" fmla="*/ 2147483646 h 786"/>
              <a:gd name="T2" fmla="*/ 2147483646 w 588"/>
              <a:gd name="T3" fmla="*/ 2147483646 h 786"/>
              <a:gd name="T4" fmla="*/ 2147483646 w 588"/>
              <a:gd name="T5" fmla="*/ 2147483646 h 786"/>
              <a:gd name="T6" fmla="*/ 2147483646 w 588"/>
              <a:gd name="T7" fmla="*/ 2147483646 h 786"/>
              <a:gd name="T8" fmla="*/ 2147483646 w 588"/>
              <a:gd name="T9" fmla="*/ 2147483646 h 786"/>
              <a:gd name="T10" fmla="*/ 2147483646 w 588"/>
              <a:gd name="T11" fmla="*/ 2147483646 h 786"/>
              <a:gd name="T12" fmla="*/ 2147483646 w 588"/>
              <a:gd name="T13" fmla="*/ 2147483646 h 786"/>
              <a:gd name="T14" fmla="*/ 2147483646 w 588"/>
              <a:gd name="T15" fmla="*/ 2147483646 h 786"/>
              <a:gd name="T16" fmla="*/ 2147483646 w 588"/>
              <a:gd name="T17" fmla="*/ 2147483646 h 786"/>
              <a:gd name="T18" fmla="*/ 2147483646 w 588"/>
              <a:gd name="T19" fmla="*/ 2147483646 h 786"/>
              <a:gd name="T20" fmla="*/ 2147483646 w 588"/>
              <a:gd name="T21" fmla="*/ 2147483646 h 786"/>
              <a:gd name="T22" fmla="*/ 2147483646 w 588"/>
              <a:gd name="T23" fmla="*/ 2147483646 h 786"/>
              <a:gd name="T24" fmla="*/ 0 w 588"/>
              <a:gd name="T25" fmla="*/ 2147483646 h 786"/>
              <a:gd name="T26" fmla="*/ 2147483646 w 588"/>
              <a:gd name="T27" fmla="*/ 2147483646 h 786"/>
              <a:gd name="T28" fmla="*/ 2147483646 w 588"/>
              <a:gd name="T29" fmla="*/ 2147483646 h 786"/>
              <a:gd name="T30" fmla="*/ 2147483646 w 588"/>
              <a:gd name="T31" fmla="*/ 2147483646 h 786"/>
              <a:gd name="T32" fmla="*/ 2147483646 w 588"/>
              <a:gd name="T33" fmla="*/ 2147483646 h 786"/>
              <a:gd name="T34" fmla="*/ 2147483646 w 588"/>
              <a:gd name="T35" fmla="*/ 2147483646 h 786"/>
              <a:gd name="T36" fmla="*/ 2147483646 w 588"/>
              <a:gd name="T37" fmla="*/ 2147483646 h 786"/>
              <a:gd name="T38" fmla="*/ 2147483646 w 588"/>
              <a:gd name="T39" fmla="*/ 2147483646 h 786"/>
              <a:gd name="T40" fmla="*/ 2147483646 w 588"/>
              <a:gd name="T41" fmla="*/ 2147483646 h 786"/>
              <a:gd name="T42" fmla="*/ 2147483646 w 588"/>
              <a:gd name="T43" fmla="*/ 2147483646 h 786"/>
              <a:gd name="T44" fmla="*/ 2147483646 w 588"/>
              <a:gd name="T45" fmla="*/ 2147483646 h 786"/>
              <a:gd name="T46" fmla="*/ 2147483646 w 588"/>
              <a:gd name="T47" fmla="*/ 2147483646 h 786"/>
              <a:gd name="T48" fmla="*/ 2147483646 w 588"/>
              <a:gd name="T49" fmla="*/ 2147483646 h 786"/>
              <a:gd name="T50" fmla="*/ 2147483646 w 588"/>
              <a:gd name="T51" fmla="*/ 2147483646 h 786"/>
              <a:gd name="T52" fmla="*/ 2147483646 w 588"/>
              <a:gd name="T53" fmla="*/ 2147483646 h 786"/>
              <a:gd name="T54" fmla="*/ 2147483646 w 588"/>
              <a:gd name="T55" fmla="*/ 2147483646 h 786"/>
              <a:gd name="T56" fmla="*/ 2147483646 w 588"/>
              <a:gd name="T57" fmla="*/ 2147483646 h 786"/>
              <a:gd name="T58" fmla="*/ 2147483646 w 588"/>
              <a:gd name="T59" fmla="*/ 2147483646 h 786"/>
              <a:gd name="T60" fmla="*/ 2147483646 w 588"/>
              <a:gd name="T61" fmla="*/ 2147483646 h 786"/>
              <a:gd name="T62" fmla="*/ 2147483646 w 588"/>
              <a:gd name="T63" fmla="*/ 2147483646 h 786"/>
              <a:gd name="T64" fmla="*/ 2147483646 w 588"/>
              <a:gd name="T65" fmla="*/ 2147483646 h 786"/>
              <a:gd name="T66" fmla="*/ 2147483646 w 588"/>
              <a:gd name="T67" fmla="*/ 2147483646 h 786"/>
              <a:gd name="T68" fmla="*/ 2147483646 w 588"/>
              <a:gd name="T69" fmla="*/ 2147483646 h 786"/>
              <a:gd name="T70" fmla="*/ 2147483646 w 588"/>
              <a:gd name="T71" fmla="*/ 2147483646 h 786"/>
              <a:gd name="T72" fmla="*/ 2147483646 w 588"/>
              <a:gd name="T73" fmla="*/ 2147483646 h 786"/>
              <a:gd name="T74" fmla="*/ 2147483646 w 588"/>
              <a:gd name="T75" fmla="*/ 2147483646 h 786"/>
              <a:gd name="T76" fmla="*/ 2147483646 w 588"/>
              <a:gd name="T77" fmla="*/ 2147483646 h 786"/>
              <a:gd name="T78" fmla="*/ 2147483646 w 588"/>
              <a:gd name="T79" fmla="*/ 2147483646 h 786"/>
              <a:gd name="T80" fmla="*/ 2147483646 w 588"/>
              <a:gd name="T81" fmla="*/ 2147483646 h 786"/>
              <a:gd name="T82" fmla="*/ 2147483646 w 588"/>
              <a:gd name="T83" fmla="*/ 2147483646 h 786"/>
              <a:gd name="T84" fmla="*/ 2147483646 w 588"/>
              <a:gd name="T85" fmla="*/ 2147483646 h 786"/>
              <a:gd name="T86" fmla="*/ 2147483646 w 588"/>
              <a:gd name="T87" fmla="*/ 2147483646 h 786"/>
              <a:gd name="T88" fmla="*/ 2147483646 w 588"/>
              <a:gd name="T89" fmla="*/ 2147483646 h 786"/>
              <a:gd name="T90" fmla="*/ 2147483646 w 588"/>
              <a:gd name="T91" fmla="*/ 2147483646 h 78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588"/>
              <a:gd name="T139" fmla="*/ 0 h 786"/>
              <a:gd name="T140" fmla="*/ 588 w 588"/>
              <a:gd name="T141" fmla="*/ 786 h 78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588" h="786">
                <a:moveTo>
                  <a:pt x="582" y="660"/>
                </a:moveTo>
                <a:lnTo>
                  <a:pt x="588" y="684"/>
                </a:lnTo>
                <a:lnTo>
                  <a:pt x="570" y="678"/>
                </a:lnTo>
                <a:lnTo>
                  <a:pt x="558" y="708"/>
                </a:lnTo>
                <a:lnTo>
                  <a:pt x="558" y="750"/>
                </a:lnTo>
                <a:lnTo>
                  <a:pt x="558" y="756"/>
                </a:lnTo>
                <a:lnTo>
                  <a:pt x="558" y="762"/>
                </a:lnTo>
                <a:lnTo>
                  <a:pt x="558" y="774"/>
                </a:lnTo>
                <a:lnTo>
                  <a:pt x="546" y="774"/>
                </a:lnTo>
                <a:lnTo>
                  <a:pt x="540" y="780"/>
                </a:lnTo>
                <a:lnTo>
                  <a:pt x="534" y="780"/>
                </a:lnTo>
                <a:lnTo>
                  <a:pt x="528" y="780"/>
                </a:lnTo>
                <a:lnTo>
                  <a:pt x="522" y="780"/>
                </a:lnTo>
                <a:lnTo>
                  <a:pt x="468" y="786"/>
                </a:lnTo>
                <a:lnTo>
                  <a:pt x="468" y="762"/>
                </a:lnTo>
                <a:lnTo>
                  <a:pt x="342" y="768"/>
                </a:lnTo>
                <a:lnTo>
                  <a:pt x="342" y="756"/>
                </a:lnTo>
                <a:lnTo>
                  <a:pt x="342" y="738"/>
                </a:lnTo>
                <a:lnTo>
                  <a:pt x="222" y="738"/>
                </a:lnTo>
                <a:lnTo>
                  <a:pt x="222" y="654"/>
                </a:lnTo>
                <a:lnTo>
                  <a:pt x="174" y="654"/>
                </a:lnTo>
                <a:lnTo>
                  <a:pt x="174" y="570"/>
                </a:lnTo>
                <a:lnTo>
                  <a:pt x="90" y="570"/>
                </a:lnTo>
                <a:lnTo>
                  <a:pt x="90" y="402"/>
                </a:lnTo>
                <a:lnTo>
                  <a:pt x="6" y="402"/>
                </a:lnTo>
                <a:lnTo>
                  <a:pt x="0" y="72"/>
                </a:lnTo>
                <a:lnTo>
                  <a:pt x="246" y="78"/>
                </a:lnTo>
                <a:lnTo>
                  <a:pt x="246" y="12"/>
                </a:lnTo>
                <a:lnTo>
                  <a:pt x="294" y="0"/>
                </a:lnTo>
                <a:lnTo>
                  <a:pt x="300" y="12"/>
                </a:lnTo>
                <a:lnTo>
                  <a:pt x="294" y="18"/>
                </a:lnTo>
                <a:lnTo>
                  <a:pt x="306" y="30"/>
                </a:lnTo>
                <a:lnTo>
                  <a:pt x="318" y="30"/>
                </a:lnTo>
                <a:lnTo>
                  <a:pt x="372" y="36"/>
                </a:lnTo>
                <a:lnTo>
                  <a:pt x="378" y="48"/>
                </a:lnTo>
                <a:lnTo>
                  <a:pt x="384" y="60"/>
                </a:lnTo>
                <a:lnTo>
                  <a:pt x="402" y="66"/>
                </a:lnTo>
                <a:lnTo>
                  <a:pt x="420" y="78"/>
                </a:lnTo>
                <a:lnTo>
                  <a:pt x="420" y="84"/>
                </a:lnTo>
                <a:lnTo>
                  <a:pt x="432" y="96"/>
                </a:lnTo>
                <a:lnTo>
                  <a:pt x="438" y="102"/>
                </a:lnTo>
                <a:lnTo>
                  <a:pt x="438" y="108"/>
                </a:lnTo>
                <a:lnTo>
                  <a:pt x="408" y="120"/>
                </a:lnTo>
                <a:lnTo>
                  <a:pt x="408" y="126"/>
                </a:lnTo>
                <a:lnTo>
                  <a:pt x="408" y="132"/>
                </a:lnTo>
                <a:lnTo>
                  <a:pt x="444" y="180"/>
                </a:lnTo>
                <a:lnTo>
                  <a:pt x="432" y="216"/>
                </a:lnTo>
                <a:lnTo>
                  <a:pt x="408" y="210"/>
                </a:lnTo>
                <a:lnTo>
                  <a:pt x="402" y="216"/>
                </a:lnTo>
                <a:lnTo>
                  <a:pt x="408" y="222"/>
                </a:lnTo>
                <a:lnTo>
                  <a:pt x="426" y="240"/>
                </a:lnTo>
                <a:lnTo>
                  <a:pt x="426" y="258"/>
                </a:lnTo>
                <a:lnTo>
                  <a:pt x="426" y="264"/>
                </a:lnTo>
                <a:lnTo>
                  <a:pt x="432" y="276"/>
                </a:lnTo>
                <a:lnTo>
                  <a:pt x="432" y="282"/>
                </a:lnTo>
                <a:lnTo>
                  <a:pt x="426" y="294"/>
                </a:lnTo>
                <a:lnTo>
                  <a:pt x="420" y="312"/>
                </a:lnTo>
                <a:lnTo>
                  <a:pt x="390" y="342"/>
                </a:lnTo>
                <a:lnTo>
                  <a:pt x="390" y="354"/>
                </a:lnTo>
                <a:lnTo>
                  <a:pt x="396" y="366"/>
                </a:lnTo>
                <a:lnTo>
                  <a:pt x="396" y="372"/>
                </a:lnTo>
                <a:lnTo>
                  <a:pt x="372" y="414"/>
                </a:lnTo>
                <a:lnTo>
                  <a:pt x="372" y="420"/>
                </a:lnTo>
                <a:lnTo>
                  <a:pt x="384" y="414"/>
                </a:lnTo>
                <a:lnTo>
                  <a:pt x="402" y="432"/>
                </a:lnTo>
                <a:lnTo>
                  <a:pt x="402" y="426"/>
                </a:lnTo>
                <a:lnTo>
                  <a:pt x="408" y="426"/>
                </a:lnTo>
                <a:lnTo>
                  <a:pt x="408" y="420"/>
                </a:lnTo>
                <a:lnTo>
                  <a:pt x="462" y="420"/>
                </a:lnTo>
                <a:lnTo>
                  <a:pt x="486" y="390"/>
                </a:lnTo>
                <a:lnTo>
                  <a:pt x="498" y="390"/>
                </a:lnTo>
                <a:lnTo>
                  <a:pt x="498" y="384"/>
                </a:lnTo>
                <a:lnTo>
                  <a:pt x="528" y="402"/>
                </a:lnTo>
                <a:lnTo>
                  <a:pt x="534" y="414"/>
                </a:lnTo>
                <a:lnTo>
                  <a:pt x="534" y="432"/>
                </a:lnTo>
                <a:lnTo>
                  <a:pt x="504" y="480"/>
                </a:lnTo>
                <a:lnTo>
                  <a:pt x="504" y="498"/>
                </a:lnTo>
                <a:lnTo>
                  <a:pt x="498" y="504"/>
                </a:lnTo>
                <a:lnTo>
                  <a:pt x="498" y="528"/>
                </a:lnTo>
                <a:lnTo>
                  <a:pt x="486" y="534"/>
                </a:lnTo>
                <a:lnTo>
                  <a:pt x="486" y="540"/>
                </a:lnTo>
                <a:lnTo>
                  <a:pt x="486" y="546"/>
                </a:lnTo>
                <a:lnTo>
                  <a:pt x="480" y="558"/>
                </a:lnTo>
                <a:lnTo>
                  <a:pt x="474" y="564"/>
                </a:lnTo>
                <a:lnTo>
                  <a:pt x="480" y="588"/>
                </a:lnTo>
                <a:lnTo>
                  <a:pt x="516" y="618"/>
                </a:lnTo>
                <a:lnTo>
                  <a:pt x="534" y="648"/>
                </a:lnTo>
                <a:lnTo>
                  <a:pt x="582" y="660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6" name="Freeform 242"/>
          <p:cNvSpPr>
            <a:spLocks/>
          </p:cNvSpPr>
          <p:nvPr/>
        </p:nvSpPr>
        <p:spPr bwMode="auto">
          <a:xfrm>
            <a:off x="4830763" y="2508250"/>
            <a:ext cx="933450" cy="1247775"/>
          </a:xfrm>
          <a:custGeom>
            <a:avLst/>
            <a:gdLst>
              <a:gd name="T0" fmla="*/ 2147483646 w 588"/>
              <a:gd name="T1" fmla="*/ 2147483646 h 786"/>
              <a:gd name="T2" fmla="*/ 2147483646 w 588"/>
              <a:gd name="T3" fmla="*/ 2147483646 h 786"/>
              <a:gd name="T4" fmla="*/ 2147483646 w 588"/>
              <a:gd name="T5" fmla="*/ 2147483646 h 786"/>
              <a:gd name="T6" fmla="*/ 2147483646 w 588"/>
              <a:gd name="T7" fmla="*/ 2147483646 h 786"/>
              <a:gd name="T8" fmla="*/ 2147483646 w 588"/>
              <a:gd name="T9" fmla="*/ 2147483646 h 786"/>
              <a:gd name="T10" fmla="*/ 2147483646 w 588"/>
              <a:gd name="T11" fmla="*/ 2147483646 h 786"/>
              <a:gd name="T12" fmla="*/ 2147483646 w 588"/>
              <a:gd name="T13" fmla="*/ 2147483646 h 786"/>
              <a:gd name="T14" fmla="*/ 2147483646 w 588"/>
              <a:gd name="T15" fmla="*/ 2147483646 h 786"/>
              <a:gd name="T16" fmla="*/ 2147483646 w 588"/>
              <a:gd name="T17" fmla="*/ 2147483646 h 786"/>
              <a:gd name="T18" fmla="*/ 2147483646 w 588"/>
              <a:gd name="T19" fmla="*/ 2147483646 h 786"/>
              <a:gd name="T20" fmla="*/ 2147483646 w 588"/>
              <a:gd name="T21" fmla="*/ 2147483646 h 786"/>
              <a:gd name="T22" fmla="*/ 2147483646 w 588"/>
              <a:gd name="T23" fmla="*/ 2147483646 h 786"/>
              <a:gd name="T24" fmla="*/ 0 w 588"/>
              <a:gd name="T25" fmla="*/ 2147483646 h 786"/>
              <a:gd name="T26" fmla="*/ 2147483646 w 588"/>
              <a:gd name="T27" fmla="*/ 2147483646 h 786"/>
              <a:gd name="T28" fmla="*/ 2147483646 w 588"/>
              <a:gd name="T29" fmla="*/ 2147483646 h 786"/>
              <a:gd name="T30" fmla="*/ 2147483646 w 588"/>
              <a:gd name="T31" fmla="*/ 2147483646 h 786"/>
              <a:gd name="T32" fmla="*/ 2147483646 w 588"/>
              <a:gd name="T33" fmla="*/ 2147483646 h 786"/>
              <a:gd name="T34" fmla="*/ 2147483646 w 588"/>
              <a:gd name="T35" fmla="*/ 2147483646 h 786"/>
              <a:gd name="T36" fmla="*/ 2147483646 w 588"/>
              <a:gd name="T37" fmla="*/ 2147483646 h 786"/>
              <a:gd name="T38" fmla="*/ 2147483646 w 588"/>
              <a:gd name="T39" fmla="*/ 2147483646 h 786"/>
              <a:gd name="T40" fmla="*/ 2147483646 w 588"/>
              <a:gd name="T41" fmla="*/ 2147483646 h 786"/>
              <a:gd name="T42" fmla="*/ 2147483646 w 588"/>
              <a:gd name="T43" fmla="*/ 2147483646 h 786"/>
              <a:gd name="T44" fmla="*/ 2147483646 w 588"/>
              <a:gd name="T45" fmla="*/ 2147483646 h 786"/>
              <a:gd name="T46" fmla="*/ 2147483646 w 588"/>
              <a:gd name="T47" fmla="*/ 2147483646 h 786"/>
              <a:gd name="T48" fmla="*/ 2147483646 w 588"/>
              <a:gd name="T49" fmla="*/ 2147483646 h 786"/>
              <a:gd name="T50" fmla="*/ 2147483646 w 588"/>
              <a:gd name="T51" fmla="*/ 2147483646 h 786"/>
              <a:gd name="T52" fmla="*/ 2147483646 w 588"/>
              <a:gd name="T53" fmla="*/ 2147483646 h 786"/>
              <a:gd name="T54" fmla="*/ 2147483646 w 588"/>
              <a:gd name="T55" fmla="*/ 2147483646 h 786"/>
              <a:gd name="T56" fmla="*/ 2147483646 w 588"/>
              <a:gd name="T57" fmla="*/ 2147483646 h 786"/>
              <a:gd name="T58" fmla="*/ 2147483646 w 588"/>
              <a:gd name="T59" fmla="*/ 2147483646 h 786"/>
              <a:gd name="T60" fmla="*/ 2147483646 w 588"/>
              <a:gd name="T61" fmla="*/ 2147483646 h 786"/>
              <a:gd name="T62" fmla="*/ 2147483646 w 588"/>
              <a:gd name="T63" fmla="*/ 2147483646 h 786"/>
              <a:gd name="T64" fmla="*/ 2147483646 w 588"/>
              <a:gd name="T65" fmla="*/ 2147483646 h 786"/>
              <a:gd name="T66" fmla="*/ 2147483646 w 588"/>
              <a:gd name="T67" fmla="*/ 2147483646 h 786"/>
              <a:gd name="T68" fmla="*/ 2147483646 w 588"/>
              <a:gd name="T69" fmla="*/ 2147483646 h 786"/>
              <a:gd name="T70" fmla="*/ 2147483646 w 588"/>
              <a:gd name="T71" fmla="*/ 2147483646 h 786"/>
              <a:gd name="T72" fmla="*/ 2147483646 w 588"/>
              <a:gd name="T73" fmla="*/ 2147483646 h 786"/>
              <a:gd name="T74" fmla="*/ 2147483646 w 588"/>
              <a:gd name="T75" fmla="*/ 2147483646 h 786"/>
              <a:gd name="T76" fmla="*/ 2147483646 w 588"/>
              <a:gd name="T77" fmla="*/ 2147483646 h 786"/>
              <a:gd name="T78" fmla="*/ 2147483646 w 588"/>
              <a:gd name="T79" fmla="*/ 2147483646 h 786"/>
              <a:gd name="T80" fmla="*/ 2147483646 w 588"/>
              <a:gd name="T81" fmla="*/ 2147483646 h 786"/>
              <a:gd name="T82" fmla="*/ 2147483646 w 588"/>
              <a:gd name="T83" fmla="*/ 2147483646 h 786"/>
              <a:gd name="T84" fmla="*/ 2147483646 w 588"/>
              <a:gd name="T85" fmla="*/ 2147483646 h 786"/>
              <a:gd name="T86" fmla="*/ 2147483646 w 588"/>
              <a:gd name="T87" fmla="*/ 2147483646 h 786"/>
              <a:gd name="T88" fmla="*/ 2147483646 w 588"/>
              <a:gd name="T89" fmla="*/ 2147483646 h 786"/>
              <a:gd name="T90" fmla="*/ 2147483646 w 588"/>
              <a:gd name="T91" fmla="*/ 2147483646 h 78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588"/>
              <a:gd name="T139" fmla="*/ 0 h 786"/>
              <a:gd name="T140" fmla="*/ 588 w 588"/>
              <a:gd name="T141" fmla="*/ 786 h 78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588" h="786">
                <a:moveTo>
                  <a:pt x="582" y="660"/>
                </a:moveTo>
                <a:lnTo>
                  <a:pt x="588" y="684"/>
                </a:lnTo>
                <a:lnTo>
                  <a:pt x="570" y="678"/>
                </a:lnTo>
                <a:lnTo>
                  <a:pt x="558" y="708"/>
                </a:lnTo>
                <a:lnTo>
                  <a:pt x="558" y="750"/>
                </a:lnTo>
                <a:lnTo>
                  <a:pt x="558" y="756"/>
                </a:lnTo>
                <a:lnTo>
                  <a:pt x="558" y="762"/>
                </a:lnTo>
                <a:lnTo>
                  <a:pt x="558" y="774"/>
                </a:lnTo>
                <a:lnTo>
                  <a:pt x="546" y="774"/>
                </a:lnTo>
                <a:lnTo>
                  <a:pt x="540" y="780"/>
                </a:lnTo>
                <a:lnTo>
                  <a:pt x="534" y="780"/>
                </a:lnTo>
                <a:lnTo>
                  <a:pt x="528" y="780"/>
                </a:lnTo>
                <a:lnTo>
                  <a:pt x="522" y="780"/>
                </a:lnTo>
                <a:lnTo>
                  <a:pt x="468" y="786"/>
                </a:lnTo>
                <a:lnTo>
                  <a:pt x="468" y="762"/>
                </a:lnTo>
                <a:lnTo>
                  <a:pt x="342" y="768"/>
                </a:lnTo>
                <a:lnTo>
                  <a:pt x="342" y="756"/>
                </a:lnTo>
                <a:lnTo>
                  <a:pt x="342" y="738"/>
                </a:lnTo>
                <a:lnTo>
                  <a:pt x="222" y="738"/>
                </a:lnTo>
                <a:lnTo>
                  <a:pt x="222" y="654"/>
                </a:lnTo>
                <a:lnTo>
                  <a:pt x="174" y="654"/>
                </a:lnTo>
                <a:lnTo>
                  <a:pt x="174" y="570"/>
                </a:lnTo>
                <a:lnTo>
                  <a:pt x="90" y="570"/>
                </a:lnTo>
                <a:lnTo>
                  <a:pt x="90" y="402"/>
                </a:lnTo>
                <a:lnTo>
                  <a:pt x="6" y="402"/>
                </a:lnTo>
                <a:lnTo>
                  <a:pt x="0" y="72"/>
                </a:lnTo>
                <a:lnTo>
                  <a:pt x="246" y="78"/>
                </a:lnTo>
                <a:lnTo>
                  <a:pt x="246" y="12"/>
                </a:lnTo>
                <a:lnTo>
                  <a:pt x="294" y="0"/>
                </a:lnTo>
                <a:lnTo>
                  <a:pt x="300" y="12"/>
                </a:lnTo>
                <a:lnTo>
                  <a:pt x="294" y="18"/>
                </a:lnTo>
                <a:lnTo>
                  <a:pt x="306" y="30"/>
                </a:lnTo>
                <a:lnTo>
                  <a:pt x="318" y="30"/>
                </a:lnTo>
                <a:lnTo>
                  <a:pt x="372" y="36"/>
                </a:lnTo>
                <a:lnTo>
                  <a:pt x="378" y="48"/>
                </a:lnTo>
                <a:lnTo>
                  <a:pt x="384" y="60"/>
                </a:lnTo>
                <a:lnTo>
                  <a:pt x="402" y="66"/>
                </a:lnTo>
                <a:lnTo>
                  <a:pt x="420" y="78"/>
                </a:lnTo>
                <a:lnTo>
                  <a:pt x="420" y="84"/>
                </a:lnTo>
                <a:lnTo>
                  <a:pt x="432" y="96"/>
                </a:lnTo>
                <a:lnTo>
                  <a:pt x="438" y="102"/>
                </a:lnTo>
                <a:lnTo>
                  <a:pt x="438" y="108"/>
                </a:lnTo>
                <a:lnTo>
                  <a:pt x="408" y="120"/>
                </a:lnTo>
                <a:lnTo>
                  <a:pt x="408" y="126"/>
                </a:lnTo>
                <a:lnTo>
                  <a:pt x="408" y="132"/>
                </a:lnTo>
                <a:lnTo>
                  <a:pt x="444" y="180"/>
                </a:lnTo>
                <a:lnTo>
                  <a:pt x="432" y="216"/>
                </a:lnTo>
                <a:lnTo>
                  <a:pt x="408" y="210"/>
                </a:lnTo>
                <a:lnTo>
                  <a:pt x="402" y="216"/>
                </a:lnTo>
                <a:lnTo>
                  <a:pt x="408" y="222"/>
                </a:lnTo>
                <a:lnTo>
                  <a:pt x="426" y="240"/>
                </a:lnTo>
                <a:lnTo>
                  <a:pt x="426" y="258"/>
                </a:lnTo>
                <a:lnTo>
                  <a:pt x="426" y="264"/>
                </a:lnTo>
                <a:lnTo>
                  <a:pt x="432" y="276"/>
                </a:lnTo>
                <a:lnTo>
                  <a:pt x="432" y="282"/>
                </a:lnTo>
                <a:lnTo>
                  <a:pt x="426" y="294"/>
                </a:lnTo>
                <a:lnTo>
                  <a:pt x="420" y="312"/>
                </a:lnTo>
                <a:lnTo>
                  <a:pt x="390" y="342"/>
                </a:lnTo>
                <a:lnTo>
                  <a:pt x="390" y="354"/>
                </a:lnTo>
                <a:lnTo>
                  <a:pt x="396" y="366"/>
                </a:lnTo>
                <a:lnTo>
                  <a:pt x="396" y="372"/>
                </a:lnTo>
                <a:lnTo>
                  <a:pt x="372" y="414"/>
                </a:lnTo>
                <a:lnTo>
                  <a:pt x="372" y="420"/>
                </a:lnTo>
                <a:lnTo>
                  <a:pt x="384" y="414"/>
                </a:lnTo>
                <a:lnTo>
                  <a:pt x="402" y="432"/>
                </a:lnTo>
                <a:lnTo>
                  <a:pt x="402" y="426"/>
                </a:lnTo>
                <a:lnTo>
                  <a:pt x="408" y="426"/>
                </a:lnTo>
                <a:lnTo>
                  <a:pt x="408" y="420"/>
                </a:lnTo>
                <a:lnTo>
                  <a:pt x="462" y="420"/>
                </a:lnTo>
                <a:lnTo>
                  <a:pt x="486" y="390"/>
                </a:lnTo>
                <a:lnTo>
                  <a:pt x="498" y="390"/>
                </a:lnTo>
                <a:lnTo>
                  <a:pt x="498" y="384"/>
                </a:lnTo>
                <a:lnTo>
                  <a:pt x="528" y="402"/>
                </a:lnTo>
                <a:lnTo>
                  <a:pt x="534" y="414"/>
                </a:lnTo>
                <a:lnTo>
                  <a:pt x="534" y="432"/>
                </a:lnTo>
                <a:lnTo>
                  <a:pt x="504" y="480"/>
                </a:lnTo>
                <a:lnTo>
                  <a:pt x="504" y="498"/>
                </a:lnTo>
                <a:lnTo>
                  <a:pt x="498" y="504"/>
                </a:lnTo>
                <a:lnTo>
                  <a:pt x="498" y="528"/>
                </a:lnTo>
                <a:lnTo>
                  <a:pt x="486" y="534"/>
                </a:lnTo>
                <a:lnTo>
                  <a:pt x="486" y="540"/>
                </a:lnTo>
                <a:lnTo>
                  <a:pt x="486" y="546"/>
                </a:lnTo>
                <a:lnTo>
                  <a:pt x="480" y="558"/>
                </a:lnTo>
                <a:lnTo>
                  <a:pt x="474" y="564"/>
                </a:lnTo>
                <a:lnTo>
                  <a:pt x="480" y="588"/>
                </a:lnTo>
                <a:lnTo>
                  <a:pt x="516" y="618"/>
                </a:lnTo>
                <a:lnTo>
                  <a:pt x="534" y="648"/>
                </a:lnTo>
                <a:lnTo>
                  <a:pt x="582" y="660"/>
                </a:lnTo>
                <a:close/>
              </a:path>
            </a:pathLst>
          </a:custGeom>
          <a:solidFill>
            <a:srgbClr val="00B050"/>
          </a:solidFill>
          <a:ln w="190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07" name="Freeform 250"/>
          <p:cNvSpPr>
            <a:spLocks/>
          </p:cNvSpPr>
          <p:nvPr/>
        </p:nvSpPr>
        <p:spPr bwMode="auto">
          <a:xfrm>
            <a:off x="6421438" y="3203575"/>
            <a:ext cx="19050" cy="19050"/>
          </a:xfrm>
          <a:custGeom>
            <a:avLst/>
            <a:gdLst>
              <a:gd name="T0" fmla="*/ 0 w 12"/>
              <a:gd name="T1" fmla="*/ 0 h 12"/>
              <a:gd name="T2" fmla="*/ 0 w 12"/>
              <a:gd name="T3" fmla="*/ 0 h 12"/>
              <a:gd name="T4" fmla="*/ 0 w 12"/>
              <a:gd name="T5" fmla="*/ 0 h 12"/>
              <a:gd name="T6" fmla="*/ 0 w 12"/>
              <a:gd name="T7" fmla="*/ 2147483646 h 12"/>
              <a:gd name="T8" fmla="*/ 0 w 12"/>
              <a:gd name="T9" fmla="*/ 2147483646 h 12"/>
              <a:gd name="T10" fmla="*/ 2147483646 w 12"/>
              <a:gd name="T11" fmla="*/ 2147483646 h 12"/>
              <a:gd name="T12" fmla="*/ 2147483646 w 12"/>
              <a:gd name="T13" fmla="*/ 2147483646 h 12"/>
              <a:gd name="T14" fmla="*/ 2147483646 w 12"/>
              <a:gd name="T15" fmla="*/ 2147483646 h 12"/>
              <a:gd name="T16" fmla="*/ 2147483646 w 12"/>
              <a:gd name="T17" fmla="*/ 2147483646 h 12"/>
              <a:gd name="T18" fmla="*/ 2147483646 w 12"/>
              <a:gd name="T19" fmla="*/ 0 h 12"/>
              <a:gd name="T20" fmla="*/ 2147483646 w 12"/>
              <a:gd name="T21" fmla="*/ 0 h 12"/>
              <a:gd name="T22" fmla="*/ 0 w 12"/>
              <a:gd name="T23" fmla="*/ 0 h 12"/>
              <a:gd name="T24" fmla="*/ 0 w 12"/>
              <a:gd name="T25" fmla="*/ 0 h 1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2"/>
              <a:gd name="T40" fmla="*/ 0 h 12"/>
              <a:gd name="T41" fmla="*/ 12 w 12"/>
              <a:gd name="T42" fmla="*/ 12 h 1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2" h="12">
                <a:moveTo>
                  <a:pt x="0" y="0"/>
                </a:moveTo>
                <a:lnTo>
                  <a:pt x="0" y="0"/>
                </a:lnTo>
                <a:lnTo>
                  <a:pt x="0" y="6"/>
                </a:lnTo>
                <a:lnTo>
                  <a:pt x="6" y="12"/>
                </a:lnTo>
                <a:lnTo>
                  <a:pt x="12" y="12"/>
                </a:lnTo>
                <a:lnTo>
                  <a:pt x="12" y="6"/>
                </a:lnTo>
                <a:lnTo>
                  <a:pt x="6" y="6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noFill/>
          <a:ln w="9525" cap="rnd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8" name="Freeform 253"/>
          <p:cNvSpPr>
            <a:spLocks/>
          </p:cNvSpPr>
          <p:nvPr/>
        </p:nvSpPr>
        <p:spPr bwMode="auto">
          <a:xfrm>
            <a:off x="5973763" y="3365500"/>
            <a:ext cx="57150" cy="95250"/>
          </a:xfrm>
          <a:custGeom>
            <a:avLst/>
            <a:gdLst>
              <a:gd name="T0" fmla="*/ 2147483646 w 36"/>
              <a:gd name="T1" fmla="*/ 0 h 60"/>
              <a:gd name="T2" fmla="*/ 2147483646 w 36"/>
              <a:gd name="T3" fmla="*/ 2147483646 h 60"/>
              <a:gd name="T4" fmla="*/ 2147483646 w 36"/>
              <a:gd name="T5" fmla="*/ 2147483646 h 60"/>
              <a:gd name="T6" fmla="*/ 2147483646 w 36"/>
              <a:gd name="T7" fmla="*/ 2147483646 h 60"/>
              <a:gd name="T8" fmla="*/ 2147483646 w 36"/>
              <a:gd name="T9" fmla="*/ 2147483646 h 60"/>
              <a:gd name="T10" fmla="*/ 2147483646 w 36"/>
              <a:gd name="T11" fmla="*/ 2147483646 h 60"/>
              <a:gd name="T12" fmla="*/ 2147483646 w 36"/>
              <a:gd name="T13" fmla="*/ 2147483646 h 60"/>
              <a:gd name="T14" fmla="*/ 2147483646 w 36"/>
              <a:gd name="T15" fmla="*/ 2147483646 h 60"/>
              <a:gd name="T16" fmla="*/ 2147483646 w 36"/>
              <a:gd name="T17" fmla="*/ 2147483646 h 60"/>
              <a:gd name="T18" fmla="*/ 2147483646 w 36"/>
              <a:gd name="T19" fmla="*/ 2147483646 h 60"/>
              <a:gd name="T20" fmla="*/ 2147483646 w 36"/>
              <a:gd name="T21" fmla="*/ 2147483646 h 60"/>
              <a:gd name="T22" fmla="*/ 0 w 36"/>
              <a:gd name="T23" fmla="*/ 2147483646 h 60"/>
              <a:gd name="T24" fmla="*/ 2147483646 w 36"/>
              <a:gd name="T25" fmla="*/ 2147483646 h 60"/>
              <a:gd name="T26" fmla="*/ 2147483646 w 36"/>
              <a:gd name="T27" fmla="*/ 2147483646 h 60"/>
              <a:gd name="T28" fmla="*/ 0 w 36"/>
              <a:gd name="T29" fmla="*/ 2147483646 h 60"/>
              <a:gd name="T30" fmla="*/ 0 w 36"/>
              <a:gd name="T31" fmla="*/ 2147483646 h 60"/>
              <a:gd name="T32" fmla="*/ 2147483646 w 36"/>
              <a:gd name="T33" fmla="*/ 2147483646 h 60"/>
              <a:gd name="T34" fmla="*/ 2147483646 w 36"/>
              <a:gd name="T35" fmla="*/ 2147483646 h 60"/>
              <a:gd name="T36" fmla="*/ 2147483646 w 36"/>
              <a:gd name="T37" fmla="*/ 2147483646 h 60"/>
              <a:gd name="T38" fmla="*/ 2147483646 w 36"/>
              <a:gd name="T39" fmla="*/ 2147483646 h 60"/>
              <a:gd name="T40" fmla="*/ 2147483646 w 36"/>
              <a:gd name="T41" fmla="*/ 2147483646 h 60"/>
              <a:gd name="T42" fmla="*/ 2147483646 w 36"/>
              <a:gd name="T43" fmla="*/ 2147483646 h 60"/>
              <a:gd name="T44" fmla="*/ 2147483646 w 36"/>
              <a:gd name="T45" fmla="*/ 2147483646 h 60"/>
              <a:gd name="T46" fmla="*/ 2147483646 w 36"/>
              <a:gd name="T47" fmla="*/ 2147483646 h 60"/>
              <a:gd name="T48" fmla="*/ 2147483646 w 36"/>
              <a:gd name="T49" fmla="*/ 2147483646 h 60"/>
              <a:gd name="T50" fmla="*/ 2147483646 w 36"/>
              <a:gd name="T51" fmla="*/ 2147483646 h 60"/>
              <a:gd name="T52" fmla="*/ 2147483646 w 36"/>
              <a:gd name="T53" fmla="*/ 2147483646 h 60"/>
              <a:gd name="T54" fmla="*/ 2147483646 w 36"/>
              <a:gd name="T55" fmla="*/ 2147483646 h 60"/>
              <a:gd name="T56" fmla="*/ 2147483646 w 36"/>
              <a:gd name="T57" fmla="*/ 2147483646 h 60"/>
              <a:gd name="T58" fmla="*/ 2147483646 w 36"/>
              <a:gd name="T59" fmla="*/ 2147483646 h 60"/>
              <a:gd name="T60" fmla="*/ 2147483646 w 36"/>
              <a:gd name="T61" fmla="*/ 2147483646 h 60"/>
              <a:gd name="T62" fmla="*/ 2147483646 w 36"/>
              <a:gd name="T63" fmla="*/ 0 h 60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36"/>
              <a:gd name="T97" fmla="*/ 0 h 60"/>
              <a:gd name="T98" fmla="*/ 36 w 36"/>
              <a:gd name="T99" fmla="*/ 60 h 60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36" h="60">
                <a:moveTo>
                  <a:pt x="30" y="0"/>
                </a:moveTo>
                <a:lnTo>
                  <a:pt x="30" y="6"/>
                </a:lnTo>
                <a:lnTo>
                  <a:pt x="24" y="6"/>
                </a:lnTo>
                <a:lnTo>
                  <a:pt x="24" y="12"/>
                </a:lnTo>
                <a:lnTo>
                  <a:pt x="18" y="18"/>
                </a:lnTo>
                <a:lnTo>
                  <a:pt x="12" y="18"/>
                </a:lnTo>
                <a:lnTo>
                  <a:pt x="12" y="12"/>
                </a:lnTo>
                <a:lnTo>
                  <a:pt x="12" y="18"/>
                </a:lnTo>
                <a:lnTo>
                  <a:pt x="0" y="18"/>
                </a:lnTo>
                <a:lnTo>
                  <a:pt x="6" y="18"/>
                </a:lnTo>
                <a:lnTo>
                  <a:pt x="6" y="30"/>
                </a:lnTo>
                <a:lnTo>
                  <a:pt x="0" y="30"/>
                </a:lnTo>
                <a:lnTo>
                  <a:pt x="0" y="36"/>
                </a:lnTo>
                <a:lnTo>
                  <a:pt x="6" y="36"/>
                </a:lnTo>
                <a:lnTo>
                  <a:pt x="30" y="54"/>
                </a:lnTo>
                <a:lnTo>
                  <a:pt x="36" y="54"/>
                </a:lnTo>
                <a:lnTo>
                  <a:pt x="36" y="60"/>
                </a:lnTo>
                <a:lnTo>
                  <a:pt x="36" y="54"/>
                </a:lnTo>
                <a:lnTo>
                  <a:pt x="30" y="42"/>
                </a:lnTo>
                <a:lnTo>
                  <a:pt x="30" y="36"/>
                </a:lnTo>
                <a:lnTo>
                  <a:pt x="30" y="30"/>
                </a:lnTo>
                <a:lnTo>
                  <a:pt x="36" y="30"/>
                </a:lnTo>
                <a:lnTo>
                  <a:pt x="36" y="24"/>
                </a:lnTo>
                <a:lnTo>
                  <a:pt x="36" y="18"/>
                </a:lnTo>
                <a:lnTo>
                  <a:pt x="30" y="18"/>
                </a:lnTo>
                <a:lnTo>
                  <a:pt x="30" y="12"/>
                </a:lnTo>
                <a:lnTo>
                  <a:pt x="36" y="6"/>
                </a:lnTo>
                <a:lnTo>
                  <a:pt x="3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9" name="Freeform 255"/>
          <p:cNvSpPr>
            <a:spLocks/>
          </p:cNvSpPr>
          <p:nvPr/>
        </p:nvSpPr>
        <p:spPr bwMode="auto">
          <a:xfrm>
            <a:off x="6097588" y="3441700"/>
            <a:ext cx="9525" cy="9525"/>
          </a:xfrm>
          <a:custGeom>
            <a:avLst/>
            <a:gdLst>
              <a:gd name="T0" fmla="*/ 2147483646 w 6"/>
              <a:gd name="T1" fmla="*/ 2147483646 h 6"/>
              <a:gd name="T2" fmla="*/ 2147483646 w 6"/>
              <a:gd name="T3" fmla="*/ 2147483646 h 6"/>
              <a:gd name="T4" fmla="*/ 2147483646 w 6"/>
              <a:gd name="T5" fmla="*/ 0 h 6"/>
              <a:gd name="T6" fmla="*/ 0 w 6"/>
              <a:gd name="T7" fmla="*/ 0 h 6"/>
              <a:gd name="T8" fmla="*/ 0 w 6"/>
              <a:gd name="T9" fmla="*/ 2147483646 h 6"/>
              <a:gd name="T10" fmla="*/ 0 w 6"/>
              <a:gd name="T11" fmla="*/ 2147483646 h 6"/>
              <a:gd name="T12" fmla="*/ 0 w 6"/>
              <a:gd name="T13" fmla="*/ 2147483646 h 6"/>
              <a:gd name="T14" fmla="*/ 2147483646 w 6"/>
              <a:gd name="T15" fmla="*/ 2147483646 h 6"/>
              <a:gd name="T16" fmla="*/ 2147483646 w 6"/>
              <a:gd name="T17" fmla="*/ 2147483646 h 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"/>
              <a:gd name="T28" fmla="*/ 0 h 6"/>
              <a:gd name="T29" fmla="*/ 6 w 6"/>
              <a:gd name="T30" fmla="*/ 6 h 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" h="6">
                <a:moveTo>
                  <a:pt x="6" y="6"/>
                </a:moveTo>
                <a:lnTo>
                  <a:pt x="6" y="6"/>
                </a:lnTo>
                <a:lnTo>
                  <a:pt x="6" y="0"/>
                </a:lnTo>
                <a:lnTo>
                  <a:pt x="0" y="0"/>
                </a:lnTo>
                <a:lnTo>
                  <a:pt x="0" y="6"/>
                </a:lnTo>
                <a:lnTo>
                  <a:pt x="6" y="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10" name="Freeform 256"/>
          <p:cNvSpPr>
            <a:spLocks/>
          </p:cNvSpPr>
          <p:nvPr/>
        </p:nvSpPr>
        <p:spPr bwMode="auto">
          <a:xfrm>
            <a:off x="6097588" y="3441700"/>
            <a:ext cx="9525" cy="9525"/>
          </a:xfrm>
          <a:custGeom>
            <a:avLst/>
            <a:gdLst>
              <a:gd name="T0" fmla="*/ 2147483646 w 6"/>
              <a:gd name="T1" fmla="*/ 2147483646 h 6"/>
              <a:gd name="T2" fmla="*/ 2147483646 w 6"/>
              <a:gd name="T3" fmla="*/ 2147483646 h 6"/>
              <a:gd name="T4" fmla="*/ 2147483646 w 6"/>
              <a:gd name="T5" fmla="*/ 0 h 6"/>
              <a:gd name="T6" fmla="*/ 0 w 6"/>
              <a:gd name="T7" fmla="*/ 0 h 6"/>
              <a:gd name="T8" fmla="*/ 0 w 6"/>
              <a:gd name="T9" fmla="*/ 2147483646 h 6"/>
              <a:gd name="T10" fmla="*/ 0 w 6"/>
              <a:gd name="T11" fmla="*/ 2147483646 h 6"/>
              <a:gd name="T12" fmla="*/ 0 w 6"/>
              <a:gd name="T13" fmla="*/ 2147483646 h 6"/>
              <a:gd name="T14" fmla="*/ 2147483646 w 6"/>
              <a:gd name="T15" fmla="*/ 2147483646 h 6"/>
              <a:gd name="T16" fmla="*/ 2147483646 w 6"/>
              <a:gd name="T17" fmla="*/ 2147483646 h 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"/>
              <a:gd name="T28" fmla="*/ 0 h 6"/>
              <a:gd name="T29" fmla="*/ 6 w 6"/>
              <a:gd name="T30" fmla="*/ 6 h 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" h="6">
                <a:moveTo>
                  <a:pt x="6" y="6"/>
                </a:moveTo>
                <a:lnTo>
                  <a:pt x="6" y="6"/>
                </a:lnTo>
                <a:lnTo>
                  <a:pt x="6" y="0"/>
                </a:lnTo>
                <a:lnTo>
                  <a:pt x="0" y="0"/>
                </a:lnTo>
                <a:lnTo>
                  <a:pt x="0" y="6"/>
                </a:lnTo>
                <a:lnTo>
                  <a:pt x="6" y="6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11" name="Freeform 259"/>
          <p:cNvSpPr>
            <a:spLocks/>
          </p:cNvSpPr>
          <p:nvPr/>
        </p:nvSpPr>
        <p:spPr bwMode="auto">
          <a:xfrm>
            <a:off x="5964238" y="3898900"/>
            <a:ext cx="104775" cy="114300"/>
          </a:xfrm>
          <a:custGeom>
            <a:avLst/>
            <a:gdLst>
              <a:gd name="T0" fmla="*/ 0 w 66"/>
              <a:gd name="T1" fmla="*/ 0 h 72"/>
              <a:gd name="T2" fmla="*/ 0 w 66"/>
              <a:gd name="T3" fmla="*/ 2147483646 h 72"/>
              <a:gd name="T4" fmla="*/ 2147483646 w 66"/>
              <a:gd name="T5" fmla="*/ 2147483646 h 72"/>
              <a:gd name="T6" fmla="*/ 2147483646 w 66"/>
              <a:gd name="T7" fmla="*/ 2147483646 h 72"/>
              <a:gd name="T8" fmla="*/ 2147483646 w 66"/>
              <a:gd name="T9" fmla="*/ 2147483646 h 72"/>
              <a:gd name="T10" fmla="*/ 2147483646 w 66"/>
              <a:gd name="T11" fmla="*/ 2147483646 h 72"/>
              <a:gd name="T12" fmla="*/ 2147483646 w 66"/>
              <a:gd name="T13" fmla="*/ 2147483646 h 72"/>
              <a:gd name="T14" fmla="*/ 2147483646 w 66"/>
              <a:gd name="T15" fmla="*/ 2147483646 h 72"/>
              <a:gd name="T16" fmla="*/ 2147483646 w 66"/>
              <a:gd name="T17" fmla="*/ 2147483646 h 72"/>
              <a:gd name="T18" fmla="*/ 2147483646 w 66"/>
              <a:gd name="T19" fmla="*/ 2147483646 h 72"/>
              <a:gd name="T20" fmla="*/ 2147483646 w 66"/>
              <a:gd name="T21" fmla="*/ 2147483646 h 72"/>
              <a:gd name="T22" fmla="*/ 2147483646 w 66"/>
              <a:gd name="T23" fmla="*/ 2147483646 h 72"/>
              <a:gd name="T24" fmla="*/ 2147483646 w 66"/>
              <a:gd name="T25" fmla="*/ 2147483646 h 72"/>
              <a:gd name="T26" fmla="*/ 2147483646 w 66"/>
              <a:gd name="T27" fmla="*/ 2147483646 h 72"/>
              <a:gd name="T28" fmla="*/ 2147483646 w 66"/>
              <a:gd name="T29" fmla="*/ 2147483646 h 72"/>
              <a:gd name="T30" fmla="*/ 2147483646 w 66"/>
              <a:gd name="T31" fmla="*/ 2147483646 h 72"/>
              <a:gd name="T32" fmla="*/ 2147483646 w 66"/>
              <a:gd name="T33" fmla="*/ 2147483646 h 72"/>
              <a:gd name="T34" fmla="*/ 2147483646 w 66"/>
              <a:gd name="T35" fmla="*/ 2147483646 h 72"/>
              <a:gd name="T36" fmla="*/ 2147483646 w 66"/>
              <a:gd name="T37" fmla="*/ 2147483646 h 72"/>
              <a:gd name="T38" fmla="*/ 2147483646 w 66"/>
              <a:gd name="T39" fmla="*/ 2147483646 h 72"/>
              <a:gd name="T40" fmla="*/ 2147483646 w 66"/>
              <a:gd name="T41" fmla="*/ 2147483646 h 72"/>
              <a:gd name="T42" fmla="*/ 2147483646 w 66"/>
              <a:gd name="T43" fmla="*/ 2147483646 h 72"/>
              <a:gd name="T44" fmla="*/ 2147483646 w 66"/>
              <a:gd name="T45" fmla="*/ 2147483646 h 72"/>
              <a:gd name="T46" fmla="*/ 2147483646 w 66"/>
              <a:gd name="T47" fmla="*/ 2147483646 h 72"/>
              <a:gd name="T48" fmla="*/ 2147483646 w 66"/>
              <a:gd name="T49" fmla="*/ 2147483646 h 72"/>
              <a:gd name="T50" fmla="*/ 2147483646 w 66"/>
              <a:gd name="T51" fmla="*/ 2147483646 h 72"/>
              <a:gd name="T52" fmla="*/ 2147483646 w 66"/>
              <a:gd name="T53" fmla="*/ 2147483646 h 72"/>
              <a:gd name="T54" fmla="*/ 2147483646 w 66"/>
              <a:gd name="T55" fmla="*/ 2147483646 h 72"/>
              <a:gd name="T56" fmla="*/ 2147483646 w 66"/>
              <a:gd name="T57" fmla="*/ 2147483646 h 72"/>
              <a:gd name="T58" fmla="*/ 2147483646 w 66"/>
              <a:gd name="T59" fmla="*/ 2147483646 h 72"/>
              <a:gd name="T60" fmla="*/ 2147483646 w 66"/>
              <a:gd name="T61" fmla="*/ 2147483646 h 72"/>
              <a:gd name="T62" fmla="*/ 2147483646 w 66"/>
              <a:gd name="T63" fmla="*/ 2147483646 h 72"/>
              <a:gd name="T64" fmla="*/ 2147483646 w 66"/>
              <a:gd name="T65" fmla="*/ 2147483646 h 72"/>
              <a:gd name="T66" fmla="*/ 2147483646 w 66"/>
              <a:gd name="T67" fmla="*/ 2147483646 h 72"/>
              <a:gd name="T68" fmla="*/ 2147483646 w 66"/>
              <a:gd name="T69" fmla="*/ 2147483646 h 72"/>
              <a:gd name="T70" fmla="*/ 2147483646 w 66"/>
              <a:gd name="T71" fmla="*/ 2147483646 h 72"/>
              <a:gd name="T72" fmla="*/ 2147483646 w 66"/>
              <a:gd name="T73" fmla="*/ 2147483646 h 72"/>
              <a:gd name="T74" fmla="*/ 2147483646 w 66"/>
              <a:gd name="T75" fmla="*/ 2147483646 h 72"/>
              <a:gd name="T76" fmla="*/ 2147483646 w 66"/>
              <a:gd name="T77" fmla="*/ 2147483646 h 72"/>
              <a:gd name="T78" fmla="*/ 2147483646 w 66"/>
              <a:gd name="T79" fmla="*/ 2147483646 h 72"/>
              <a:gd name="T80" fmla="*/ 2147483646 w 66"/>
              <a:gd name="T81" fmla="*/ 2147483646 h 72"/>
              <a:gd name="T82" fmla="*/ 2147483646 w 66"/>
              <a:gd name="T83" fmla="*/ 2147483646 h 72"/>
              <a:gd name="T84" fmla="*/ 2147483646 w 66"/>
              <a:gd name="T85" fmla="*/ 2147483646 h 72"/>
              <a:gd name="T86" fmla="*/ 2147483646 w 66"/>
              <a:gd name="T87" fmla="*/ 2147483646 h 72"/>
              <a:gd name="T88" fmla="*/ 2147483646 w 66"/>
              <a:gd name="T89" fmla="*/ 2147483646 h 72"/>
              <a:gd name="T90" fmla="*/ 2147483646 w 66"/>
              <a:gd name="T91" fmla="*/ 2147483646 h 72"/>
              <a:gd name="T92" fmla="*/ 2147483646 w 66"/>
              <a:gd name="T93" fmla="*/ 2147483646 h 72"/>
              <a:gd name="T94" fmla="*/ 2147483646 w 66"/>
              <a:gd name="T95" fmla="*/ 2147483646 h 72"/>
              <a:gd name="T96" fmla="*/ 2147483646 w 66"/>
              <a:gd name="T97" fmla="*/ 2147483646 h 72"/>
              <a:gd name="T98" fmla="*/ 2147483646 w 66"/>
              <a:gd name="T99" fmla="*/ 2147483646 h 72"/>
              <a:gd name="T100" fmla="*/ 2147483646 w 66"/>
              <a:gd name="T101" fmla="*/ 2147483646 h 72"/>
              <a:gd name="T102" fmla="*/ 2147483646 w 66"/>
              <a:gd name="T103" fmla="*/ 2147483646 h 72"/>
              <a:gd name="T104" fmla="*/ 2147483646 w 66"/>
              <a:gd name="T105" fmla="*/ 0 h 72"/>
              <a:gd name="T106" fmla="*/ 2147483646 w 66"/>
              <a:gd name="T107" fmla="*/ 0 h 72"/>
              <a:gd name="T108" fmla="*/ 0 w 66"/>
              <a:gd name="T109" fmla="*/ 0 h 72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66"/>
              <a:gd name="T166" fmla="*/ 0 h 72"/>
              <a:gd name="T167" fmla="*/ 66 w 66"/>
              <a:gd name="T168" fmla="*/ 72 h 72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66" h="72">
                <a:moveTo>
                  <a:pt x="0" y="0"/>
                </a:moveTo>
                <a:lnTo>
                  <a:pt x="0" y="6"/>
                </a:lnTo>
                <a:lnTo>
                  <a:pt x="6" y="18"/>
                </a:lnTo>
                <a:lnTo>
                  <a:pt x="6" y="24"/>
                </a:lnTo>
                <a:lnTo>
                  <a:pt x="12" y="30"/>
                </a:lnTo>
                <a:lnTo>
                  <a:pt x="18" y="42"/>
                </a:lnTo>
                <a:lnTo>
                  <a:pt x="24" y="42"/>
                </a:lnTo>
                <a:lnTo>
                  <a:pt x="30" y="42"/>
                </a:lnTo>
                <a:lnTo>
                  <a:pt x="36" y="42"/>
                </a:lnTo>
                <a:lnTo>
                  <a:pt x="42" y="48"/>
                </a:lnTo>
                <a:lnTo>
                  <a:pt x="48" y="48"/>
                </a:lnTo>
                <a:lnTo>
                  <a:pt x="48" y="54"/>
                </a:lnTo>
                <a:lnTo>
                  <a:pt x="66" y="72"/>
                </a:lnTo>
                <a:lnTo>
                  <a:pt x="66" y="66"/>
                </a:lnTo>
                <a:lnTo>
                  <a:pt x="60" y="60"/>
                </a:lnTo>
                <a:lnTo>
                  <a:pt x="54" y="60"/>
                </a:lnTo>
                <a:lnTo>
                  <a:pt x="54" y="54"/>
                </a:lnTo>
                <a:lnTo>
                  <a:pt x="42" y="48"/>
                </a:lnTo>
                <a:lnTo>
                  <a:pt x="42" y="42"/>
                </a:lnTo>
                <a:lnTo>
                  <a:pt x="36" y="42"/>
                </a:lnTo>
                <a:lnTo>
                  <a:pt x="30" y="42"/>
                </a:lnTo>
                <a:lnTo>
                  <a:pt x="24" y="36"/>
                </a:lnTo>
                <a:lnTo>
                  <a:pt x="18" y="36"/>
                </a:lnTo>
                <a:lnTo>
                  <a:pt x="12" y="30"/>
                </a:lnTo>
                <a:lnTo>
                  <a:pt x="12" y="24"/>
                </a:lnTo>
                <a:lnTo>
                  <a:pt x="18" y="24"/>
                </a:lnTo>
                <a:lnTo>
                  <a:pt x="12" y="24"/>
                </a:lnTo>
                <a:lnTo>
                  <a:pt x="12" y="18"/>
                </a:lnTo>
                <a:lnTo>
                  <a:pt x="12" y="12"/>
                </a:lnTo>
                <a:lnTo>
                  <a:pt x="12" y="6"/>
                </a:lnTo>
                <a:lnTo>
                  <a:pt x="1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12" name="Freeform 260"/>
          <p:cNvSpPr>
            <a:spLocks/>
          </p:cNvSpPr>
          <p:nvPr/>
        </p:nvSpPr>
        <p:spPr bwMode="auto">
          <a:xfrm>
            <a:off x="5964238" y="3898900"/>
            <a:ext cx="104775" cy="114300"/>
          </a:xfrm>
          <a:custGeom>
            <a:avLst/>
            <a:gdLst>
              <a:gd name="T0" fmla="*/ 0 w 66"/>
              <a:gd name="T1" fmla="*/ 0 h 72"/>
              <a:gd name="T2" fmla="*/ 0 w 66"/>
              <a:gd name="T3" fmla="*/ 2147483646 h 72"/>
              <a:gd name="T4" fmla="*/ 2147483646 w 66"/>
              <a:gd name="T5" fmla="*/ 2147483646 h 72"/>
              <a:gd name="T6" fmla="*/ 2147483646 w 66"/>
              <a:gd name="T7" fmla="*/ 2147483646 h 72"/>
              <a:gd name="T8" fmla="*/ 2147483646 w 66"/>
              <a:gd name="T9" fmla="*/ 2147483646 h 72"/>
              <a:gd name="T10" fmla="*/ 2147483646 w 66"/>
              <a:gd name="T11" fmla="*/ 2147483646 h 72"/>
              <a:gd name="T12" fmla="*/ 2147483646 w 66"/>
              <a:gd name="T13" fmla="*/ 2147483646 h 72"/>
              <a:gd name="T14" fmla="*/ 2147483646 w 66"/>
              <a:gd name="T15" fmla="*/ 2147483646 h 72"/>
              <a:gd name="T16" fmla="*/ 2147483646 w 66"/>
              <a:gd name="T17" fmla="*/ 2147483646 h 72"/>
              <a:gd name="T18" fmla="*/ 2147483646 w 66"/>
              <a:gd name="T19" fmla="*/ 2147483646 h 72"/>
              <a:gd name="T20" fmla="*/ 2147483646 w 66"/>
              <a:gd name="T21" fmla="*/ 2147483646 h 72"/>
              <a:gd name="T22" fmla="*/ 2147483646 w 66"/>
              <a:gd name="T23" fmla="*/ 2147483646 h 72"/>
              <a:gd name="T24" fmla="*/ 2147483646 w 66"/>
              <a:gd name="T25" fmla="*/ 2147483646 h 72"/>
              <a:gd name="T26" fmla="*/ 2147483646 w 66"/>
              <a:gd name="T27" fmla="*/ 2147483646 h 72"/>
              <a:gd name="T28" fmla="*/ 2147483646 w 66"/>
              <a:gd name="T29" fmla="*/ 2147483646 h 72"/>
              <a:gd name="T30" fmla="*/ 2147483646 w 66"/>
              <a:gd name="T31" fmla="*/ 2147483646 h 72"/>
              <a:gd name="T32" fmla="*/ 2147483646 w 66"/>
              <a:gd name="T33" fmla="*/ 2147483646 h 72"/>
              <a:gd name="T34" fmla="*/ 2147483646 w 66"/>
              <a:gd name="T35" fmla="*/ 2147483646 h 72"/>
              <a:gd name="T36" fmla="*/ 2147483646 w 66"/>
              <a:gd name="T37" fmla="*/ 2147483646 h 72"/>
              <a:gd name="T38" fmla="*/ 2147483646 w 66"/>
              <a:gd name="T39" fmla="*/ 2147483646 h 72"/>
              <a:gd name="T40" fmla="*/ 2147483646 w 66"/>
              <a:gd name="T41" fmla="*/ 2147483646 h 72"/>
              <a:gd name="T42" fmla="*/ 2147483646 w 66"/>
              <a:gd name="T43" fmla="*/ 2147483646 h 72"/>
              <a:gd name="T44" fmla="*/ 2147483646 w 66"/>
              <a:gd name="T45" fmla="*/ 2147483646 h 72"/>
              <a:gd name="T46" fmla="*/ 2147483646 w 66"/>
              <a:gd name="T47" fmla="*/ 2147483646 h 72"/>
              <a:gd name="T48" fmla="*/ 2147483646 w 66"/>
              <a:gd name="T49" fmla="*/ 2147483646 h 72"/>
              <a:gd name="T50" fmla="*/ 2147483646 w 66"/>
              <a:gd name="T51" fmla="*/ 2147483646 h 72"/>
              <a:gd name="T52" fmla="*/ 2147483646 w 66"/>
              <a:gd name="T53" fmla="*/ 2147483646 h 72"/>
              <a:gd name="T54" fmla="*/ 2147483646 w 66"/>
              <a:gd name="T55" fmla="*/ 2147483646 h 72"/>
              <a:gd name="T56" fmla="*/ 2147483646 w 66"/>
              <a:gd name="T57" fmla="*/ 2147483646 h 72"/>
              <a:gd name="T58" fmla="*/ 2147483646 w 66"/>
              <a:gd name="T59" fmla="*/ 2147483646 h 72"/>
              <a:gd name="T60" fmla="*/ 2147483646 w 66"/>
              <a:gd name="T61" fmla="*/ 2147483646 h 72"/>
              <a:gd name="T62" fmla="*/ 2147483646 w 66"/>
              <a:gd name="T63" fmla="*/ 2147483646 h 72"/>
              <a:gd name="T64" fmla="*/ 2147483646 w 66"/>
              <a:gd name="T65" fmla="*/ 2147483646 h 72"/>
              <a:gd name="T66" fmla="*/ 2147483646 w 66"/>
              <a:gd name="T67" fmla="*/ 2147483646 h 72"/>
              <a:gd name="T68" fmla="*/ 2147483646 w 66"/>
              <a:gd name="T69" fmla="*/ 2147483646 h 72"/>
              <a:gd name="T70" fmla="*/ 2147483646 w 66"/>
              <a:gd name="T71" fmla="*/ 2147483646 h 72"/>
              <a:gd name="T72" fmla="*/ 2147483646 w 66"/>
              <a:gd name="T73" fmla="*/ 2147483646 h 72"/>
              <a:gd name="T74" fmla="*/ 2147483646 w 66"/>
              <a:gd name="T75" fmla="*/ 2147483646 h 72"/>
              <a:gd name="T76" fmla="*/ 2147483646 w 66"/>
              <a:gd name="T77" fmla="*/ 2147483646 h 72"/>
              <a:gd name="T78" fmla="*/ 2147483646 w 66"/>
              <a:gd name="T79" fmla="*/ 2147483646 h 72"/>
              <a:gd name="T80" fmla="*/ 2147483646 w 66"/>
              <a:gd name="T81" fmla="*/ 2147483646 h 72"/>
              <a:gd name="T82" fmla="*/ 2147483646 w 66"/>
              <a:gd name="T83" fmla="*/ 2147483646 h 72"/>
              <a:gd name="T84" fmla="*/ 2147483646 w 66"/>
              <a:gd name="T85" fmla="*/ 2147483646 h 72"/>
              <a:gd name="T86" fmla="*/ 2147483646 w 66"/>
              <a:gd name="T87" fmla="*/ 2147483646 h 72"/>
              <a:gd name="T88" fmla="*/ 2147483646 w 66"/>
              <a:gd name="T89" fmla="*/ 2147483646 h 72"/>
              <a:gd name="T90" fmla="*/ 2147483646 w 66"/>
              <a:gd name="T91" fmla="*/ 2147483646 h 72"/>
              <a:gd name="T92" fmla="*/ 2147483646 w 66"/>
              <a:gd name="T93" fmla="*/ 2147483646 h 72"/>
              <a:gd name="T94" fmla="*/ 2147483646 w 66"/>
              <a:gd name="T95" fmla="*/ 2147483646 h 72"/>
              <a:gd name="T96" fmla="*/ 2147483646 w 66"/>
              <a:gd name="T97" fmla="*/ 2147483646 h 72"/>
              <a:gd name="T98" fmla="*/ 2147483646 w 66"/>
              <a:gd name="T99" fmla="*/ 2147483646 h 72"/>
              <a:gd name="T100" fmla="*/ 2147483646 w 66"/>
              <a:gd name="T101" fmla="*/ 2147483646 h 72"/>
              <a:gd name="T102" fmla="*/ 2147483646 w 66"/>
              <a:gd name="T103" fmla="*/ 2147483646 h 72"/>
              <a:gd name="T104" fmla="*/ 2147483646 w 66"/>
              <a:gd name="T105" fmla="*/ 0 h 72"/>
              <a:gd name="T106" fmla="*/ 2147483646 w 66"/>
              <a:gd name="T107" fmla="*/ 0 h 72"/>
              <a:gd name="T108" fmla="*/ 0 w 66"/>
              <a:gd name="T109" fmla="*/ 0 h 72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66"/>
              <a:gd name="T166" fmla="*/ 0 h 72"/>
              <a:gd name="T167" fmla="*/ 66 w 66"/>
              <a:gd name="T168" fmla="*/ 72 h 72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66" h="72">
                <a:moveTo>
                  <a:pt x="0" y="0"/>
                </a:moveTo>
                <a:lnTo>
                  <a:pt x="0" y="6"/>
                </a:lnTo>
                <a:lnTo>
                  <a:pt x="6" y="18"/>
                </a:lnTo>
                <a:lnTo>
                  <a:pt x="6" y="24"/>
                </a:lnTo>
                <a:lnTo>
                  <a:pt x="12" y="30"/>
                </a:lnTo>
                <a:lnTo>
                  <a:pt x="18" y="42"/>
                </a:lnTo>
                <a:lnTo>
                  <a:pt x="24" y="42"/>
                </a:lnTo>
                <a:lnTo>
                  <a:pt x="30" y="42"/>
                </a:lnTo>
                <a:lnTo>
                  <a:pt x="36" y="42"/>
                </a:lnTo>
                <a:lnTo>
                  <a:pt x="42" y="48"/>
                </a:lnTo>
                <a:lnTo>
                  <a:pt x="48" y="48"/>
                </a:lnTo>
                <a:lnTo>
                  <a:pt x="48" y="54"/>
                </a:lnTo>
                <a:lnTo>
                  <a:pt x="66" y="72"/>
                </a:lnTo>
                <a:lnTo>
                  <a:pt x="66" y="66"/>
                </a:lnTo>
                <a:lnTo>
                  <a:pt x="60" y="60"/>
                </a:lnTo>
                <a:lnTo>
                  <a:pt x="54" y="60"/>
                </a:lnTo>
                <a:lnTo>
                  <a:pt x="54" y="54"/>
                </a:lnTo>
                <a:lnTo>
                  <a:pt x="42" y="48"/>
                </a:lnTo>
                <a:lnTo>
                  <a:pt x="42" y="42"/>
                </a:lnTo>
                <a:lnTo>
                  <a:pt x="36" y="42"/>
                </a:lnTo>
                <a:lnTo>
                  <a:pt x="30" y="42"/>
                </a:lnTo>
                <a:lnTo>
                  <a:pt x="24" y="36"/>
                </a:lnTo>
                <a:lnTo>
                  <a:pt x="18" y="36"/>
                </a:lnTo>
                <a:lnTo>
                  <a:pt x="12" y="30"/>
                </a:lnTo>
                <a:lnTo>
                  <a:pt x="12" y="24"/>
                </a:lnTo>
                <a:lnTo>
                  <a:pt x="18" y="24"/>
                </a:lnTo>
                <a:lnTo>
                  <a:pt x="12" y="24"/>
                </a:lnTo>
                <a:lnTo>
                  <a:pt x="12" y="18"/>
                </a:lnTo>
                <a:lnTo>
                  <a:pt x="12" y="12"/>
                </a:lnTo>
                <a:lnTo>
                  <a:pt x="12" y="6"/>
                </a:lnTo>
                <a:lnTo>
                  <a:pt x="12" y="0"/>
                </a:lnTo>
                <a:lnTo>
                  <a:pt x="0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13" name="Freeform 261"/>
          <p:cNvSpPr>
            <a:spLocks/>
          </p:cNvSpPr>
          <p:nvPr/>
        </p:nvSpPr>
        <p:spPr bwMode="auto">
          <a:xfrm>
            <a:off x="5983288" y="3898900"/>
            <a:ext cx="85725" cy="104775"/>
          </a:xfrm>
          <a:custGeom>
            <a:avLst/>
            <a:gdLst>
              <a:gd name="T0" fmla="*/ 0 w 54"/>
              <a:gd name="T1" fmla="*/ 0 h 66"/>
              <a:gd name="T2" fmla="*/ 0 w 54"/>
              <a:gd name="T3" fmla="*/ 0 h 66"/>
              <a:gd name="T4" fmla="*/ 0 w 54"/>
              <a:gd name="T5" fmla="*/ 0 h 66"/>
              <a:gd name="T6" fmla="*/ 0 w 54"/>
              <a:gd name="T7" fmla="*/ 2147483646 h 66"/>
              <a:gd name="T8" fmla="*/ 0 w 54"/>
              <a:gd name="T9" fmla="*/ 2147483646 h 66"/>
              <a:gd name="T10" fmla="*/ 0 w 54"/>
              <a:gd name="T11" fmla="*/ 2147483646 h 66"/>
              <a:gd name="T12" fmla="*/ 0 w 54"/>
              <a:gd name="T13" fmla="*/ 2147483646 h 66"/>
              <a:gd name="T14" fmla="*/ 0 w 54"/>
              <a:gd name="T15" fmla="*/ 2147483646 h 66"/>
              <a:gd name="T16" fmla="*/ 0 w 54"/>
              <a:gd name="T17" fmla="*/ 2147483646 h 66"/>
              <a:gd name="T18" fmla="*/ 0 w 54"/>
              <a:gd name="T19" fmla="*/ 2147483646 h 66"/>
              <a:gd name="T20" fmla="*/ 2147483646 w 54"/>
              <a:gd name="T21" fmla="*/ 2147483646 h 66"/>
              <a:gd name="T22" fmla="*/ 0 w 54"/>
              <a:gd name="T23" fmla="*/ 2147483646 h 66"/>
              <a:gd name="T24" fmla="*/ 0 w 54"/>
              <a:gd name="T25" fmla="*/ 2147483646 h 66"/>
              <a:gd name="T26" fmla="*/ 2147483646 w 54"/>
              <a:gd name="T27" fmla="*/ 2147483646 h 66"/>
              <a:gd name="T28" fmla="*/ 2147483646 w 54"/>
              <a:gd name="T29" fmla="*/ 2147483646 h 66"/>
              <a:gd name="T30" fmla="*/ 2147483646 w 54"/>
              <a:gd name="T31" fmla="*/ 2147483646 h 66"/>
              <a:gd name="T32" fmla="*/ 2147483646 w 54"/>
              <a:gd name="T33" fmla="*/ 2147483646 h 66"/>
              <a:gd name="T34" fmla="*/ 2147483646 w 54"/>
              <a:gd name="T35" fmla="*/ 2147483646 h 66"/>
              <a:gd name="T36" fmla="*/ 2147483646 w 54"/>
              <a:gd name="T37" fmla="*/ 2147483646 h 66"/>
              <a:gd name="T38" fmla="*/ 2147483646 w 54"/>
              <a:gd name="T39" fmla="*/ 2147483646 h 66"/>
              <a:gd name="T40" fmla="*/ 2147483646 w 54"/>
              <a:gd name="T41" fmla="*/ 2147483646 h 66"/>
              <a:gd name="T42" fmla="*/ 2147483646 w 54"/>
              <a:gd name="T43" fmla="*/ 2147483646 h 66"/>
              <a:gd name="T44" fmla="*/ 2147483646 w 54"/>
              <a:gd name="T45" fmla="*/ 2147483646 h 66"/>
              <a:gd name="T46" fmla="*/ 2147483646 w 54"/>
              <a:gd name="T47" fmla="*/ 2147483646 h 66"/>
              <a:gd name="T48" fmla="*/ 2147483646 w 54"/>
              <a:gd name="T49" fmla="*/ 2147483646 h 66"/>
              <a:gd name="T50" fmla="*/ 2147483646 w 54"/>
              <a:gd name="T51" fmla="*/ 2147483646 h 6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54"/>
              <a:gd name="T79" fmla="*/ 0 h 66"/>
              <a:gd name="T80" fmla="*/ 54 w 54"/>
              <a:gd name="T81" fmla="*/ 66 h 6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54" h="66">
                <a:moveTo>
                  <a:pt x="0" y="0"/>
                </a:moveTo>
                <a:lnTo>
                  <a:pt x="0" y="0"/>
                </a:lnTo>
                <a:lnTo>
                  <a:pt x="0" y="6"/>
                </a:lnTo>
                <a:lnTo>
                  <a:pt x="0" y="12"/>
                </a:lnTo>
                <a:lnTo>
                  <a:pt x="0" y="18"/>
                </a:lnTo>
                <a:lnTo>
                  <a:pt x="0" y="24"/>
                </a:lnTo>
                <a:lnTo>
                  <a:pt x="6" y="24"/>
                </a:lnTo>
                <a:lnTo>
                  <a:pt x="0" y="24"/>
                </a:lnTo>
                <a:lnTo>
                  <a:pt x="0" y="30"/>
                </a:lnTo>
                <a:lnTo>
                  <a:pt x="6" y="36"/>
                </a:lnTo>
                <a:lnTo>
                  <a:pt x="12" y="36"/>
                </a:lnTo>
                <a:lnTo>
                  <a:pt x="12" y="30"/>
                </a:lnTo>
                <a:lnTo>
                  <a:pt x="18" y="36"/>
                </a:lnTo>
                <a:lnTo>
                  <a:pt x="18" y="42"/>
                </a:lnTo>
                <a:lnTo>
                  <a:pt x="24" y="42"/>
                </a:lnTo>
                <a:lnTo>
                  <a:pt x="30" y="42"/>
                </a:lnTo>
                <a:lnTo>
                  <a:pt x="30" y="48"/>
                </a:lnTo>
                <a:lnTo>
                  <a:pt x="42" y="54"/>
                </a:lnTo>
                <a:lnTo>
                  <a:pt x="54" y="66"/>
                </a:lnTo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14" name="Freeform 262"/>
          <p:cNvSpPr>
            <a:spLocks/>
          </p:cNvSpPr>
          <p:nvPr/>
        </p:nvSpPr>
        <p:spPr bwMode="auto">
          <a:xfrm>
            <a:off x="5964238" y="3908425"/>
            <a:ext cx="76200" cy="76200"/>
          </a:xfrm>
          <a:custGeom>
            <a:avLst/>
            <a:gdLst>
              <a:gd name="T0" fmla="*/ 0 w 48"/>
              <a:gd name="T1" fmla="*/ 0 h 48"/>
              <a:gd name="T2" fmla="*/ 2147483646 w 48"/>
              <a:gd name="T3" fmla="*/ 2147483646 h 48"/>
              <a:gd name="T4" fmla="*/ 2147483646 w 48"/>
              <a:gd name="T5" fmla="*/ 2147483646 h 48"/>
              <a:gd name="T6" fmla="*/ 2147483646 w 48"/>
              <a:gd name="T7" fmla="*/ 2147483646 h 48"/>
              <a:gd name="T8" fmla="*/ 2147483646 w 48"/>
              <a:gd name="T9" fmla="*/ 2147483646 h 48"/>
              <a:gd name="T10" fmla="*/ 2147483646 w 48"/>
              <a:gd name="T11" fmla="*/ 2147483646 h 48"/>
              <a:gd name="T12" fmla="*/ 2147483646 w 48"/>
              <a:gd name="T13" fmla="*/ 2147483646 h 48"/>
              <a:gd name="T14" fmla="*/ 2147483646 w 48"/>
              <a:gd name="T15" fmla="*/ 2147483646 h 48"/>
              <a:gd name="T16" fmla="*/ 2147483646 w 48"/>
              <a:gd name="T17" fmla="*/ 2147483646 h 48"/>
              <a:gd name="T18" fmla="*/ 2147483646 w 48"/>
              <a:gd name="T19" fmla="*/ 2147483646 h 48"/>
              <a:gd name="T20" fmla="*/ 2147483646 w 48"/>
              <a:gd name="T21" fmla="*/ 2147483646 h 48"/>
              <a:gd name="T22" fmla="*/ 2147483646 w 48"/>
              <a:gd name="T23" fmla="*/ 2147483646 h 48"/>
              <a:gd name="T24" fmla="*/ 2147483646 w 48"/>
              <a:gd name="T25" fmla="*/ 2147483646 h 48"/>
              <a:gd name="T26" fmla="*/ 2147483646 w 48"/>
              <a:gd name="T27" fmla="*/ 2147483646 h 48"/>
              <a:gd name="T28" fmla="*/ 2147483646 w 48"/>
              <a:gd name="T29" fmla="*/ 2147483646 h 48"/>
              <a:gd name="T30" fmla="*/ 2147483646 w 48"/>
              <a:gd name="T31" fmla="*/ 2147483646 h 4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8"/>
              <a:gd name="T49" fmla="*/ 0 h 48"/>
              <a:gd name="T50" fmla="*/ 48 w 48"/>
              <a:gd name="T51" fmla="*/ 48 h 4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8" h="48">
                <a:moveTo>
                  <a:pt x="0" y="0"/>
                </a:moveTo>
                <a:lnTo>
                  <a:pt x="6" y="12"/>
                </a:lnTo>
                <a:lnTo>
                  <a:pt x="6" y="18"/>
                </a:lnTo>
                <a:lnTo>
                  <a:pt x="12" y="30"/>
                </a:lnTo>
                <a:lnTo>
                  <a:pt x="24" y="36"/>
                </a:lnTo>
                <a:lnTo>
                  <a:pt x="30" y="42"/>
                </a:lnTo>
                <a:lnTo>
                  <a:pt x="36" y="36"/>
                </a:lnTo>
                <a:lnTo>
                  <a:pt x="36" y="42"/>
                </a:lnTo>
                <a:lnTo>
                  <a:pt x="42" y="42"/>
                </a:lnTo>
                <a:lnTo>
                  <a:pt x="48" y="48"/>
                </a:lnTo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15" name="Line 263"/>
          <p:cNvSpPr>
            <a:spLocks noChangeShapeType="1"/>
          </p:cNvSpPr>
          <p:nvPr/>
        </p:nvSpPr>
        <p:spPr bwMode="auto">
          <a:xfrm>
            <a:off x="6040438" y="3984625"/>
            <a:ext cx="28575" cy="28575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16" name="Freeform 264"/>
          <p:cNvSpPr>
            <a:spLocks/>
          </p:cNvSpPr>
          <p:nvPr/>
        </p:nvSpPr>
        <p:spPr bwMode="auto">
          <a:xfrm>
            <a:off x="2609850" y="841375"/>
            <a:ext cx="76200" cy="47625"/>
          </a:xfrm>
          <a:custGeom>
            <a:avLst/>
            <a:gdLst>
              <a:gd name="T0" fmla="*/ 2147483646 w 48"/>
              <a:gd name="T1" fmla="*/ 0 h 30"/>
              <a:gd name="T2" fmla="*/ 2147483646 w 48"/>
              <a:gd name="T3" fmla="*/ 2147483646 h 30"/>
              <a:gd name="T4" fmla="*/ 2147483646 w 48"/>
              <a:gd name="T5" fmla="*/ 2147483646 h 30"/>
              <a:gd name="T6" fmla="*/ 2147483646 w 48"/>
              <a:gd name="T7" fmla="*/ 2147483646 h 30"/>
              <a:gd name="T8" fmla="*/ 2147483646 w 48"/>
              <a:gd name="T9" fmla="*/ 2147483646 h 30"/>
              <a:gd name="T10" fmla="*/ 2147483646 w 48"/>
              <a:gd name="T11" fmla="*/ 2147483646 h 30"/>
              <a:gd name="T12" fmla="*/ 2147483646 w 48"/>
              <a:gd name="T13" fmla="*/ 2147483646 h 30"/>
              <a:gd name="T14" fmla="*/ 2147483646 w 48"/>
              <a:gd name="T15" fmla="*/ 2147483646 h 30"/>
              <a:gd name="T16" fmla="*/ 2147483646 w 48"/>
              <a:gd name="T17" fmla="*/ 2147483646 h 30"/>
              <a:gd name="T18" fmla="*/ 0 w 48"/>
              <a:gd name="T19" fmla="*/ 2147483646 h 30"/>
              <a:gd name="T20" fmla="*/ 0 w 48"/>
              <a:gd name="T21" fmla="*/ 2147483646 h 30"/>
              <a:gd name="T22" fmla="*/ 2147483646 w 48"/>
              <a:gd name="T23" fmla="*/ 2147483646 h 30"/>
              <a:gd name="T24" fmla="*/ 2147483646 w 48"/>
              <a:gd name="T25" fmla="*/ 2147483646 h 30"/>
              <a:gd name="T26" fmla="*/ 2147483646 w 48"/>
              <a:gd name="T27" fmla="*/ 2147483646 h 30"/>
              <a:gd name="T28" fmla="*/ 2147483646 w 48"/>
              <a:gd name="T29" fmla="*/ 2147483646 h 30"/>
              <a:gd name="T30" fmla="*/ 2147483646 w 48"/>
              <a:gd name="T31" fmla="*/ 2147483646 h 30"/>
              <a:gd name="T32" fmla="*/ 2147483646 w 48"/>
              <a:gd name="T33" fmla="*/ 2147483646 h 30"/>
              <a:gd name="T34" fmla="*/ 2147483646 w 48"/>
              <a:gd name="T35" fmla="*/ 2147483646 h 30"/>
              <a:gd name="T36" fmla="*/ 2147483646 w 48"/>
              <a:gd name="T37" fmla="*/ 2147483646 h 30"/>
              <a:gd name="T38" fmla="*/ 2147483646 w 48"/>
              <a:gd name="T39" fmla="*/ 2147483646 h 30"/>
              <a:gd name="T40" fmla="*/ 2147483646 w 48"/>
              <a:gd name="T41" fmla="*/ 2147483646 h 30"/>
              <a:gd name="T42" fmla="*/ 2147483646 w 48"/>
              <a:gd name="T43" fmla="*/ 2147483646 h 30"/>
              <a:gd name="T44" fmla="*/ 2147483646 w 48"/>
              <a:gd name="T45" fmla="*/ 2147483646 h 30"/>
              <a:gd name="T46" fmla="*/ 2147483646 w 48"/>
              <a:gd name="T47" fmla="*/ 2147483646 h 30"/>
              <a:gd name="T48" fmla="*/ 2147483646 w 48"/>
              <a:gd name="T49" fmla="*/ 2147483646 h 30"/>
              <a:gd name="T50" fmla="*/ 2147483646 w 48"/>
              <a:gd name="T51" fmla="*/ 2147483646 h 30"/>
              <a:gd name="T52" fmla="*/ 2147483646 w 48"/>
              <a:gd name="T53" fmla="*/ 2147483646 h 30"/>
              <a:gd name="T54" fmla="*/ 2147483646 w 48"/>
              <a:gd name="T55" fmla="*/ 0 h 3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30"/>
              <a:gd name="T86" fmla="*/ 48 w 48"/>
              <a:gd name="T87" fmla="*/ 30 h 3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30">
                <a:moveTo>
                  <a:pt x="48" y="0"/>
                </a:moveTo>
                <a:lnTo>
                  <a:pt x="42" y="6"/>
                </a:lnTo>
                <a:lnTo>
                  <a:pt x="36" y="6"/>
                </a:lnTo>
                <a:lnTo>
                  <a:pt x="24" y="12"/>
                </a:lnTo>
                <a:lnTo>
                  <a:pt x="12" y="12"/>
                </a:lnTo>
                <a:lnTo>
                  <a:pt x="12" y="18"/>
                </a:lnTo>
                <a:lnTo>
                  <a:pt x="0" y="24"/>
                </a:lnTo>
                <a:lnTo>
                  <a:pt x="6" y="24"/>
                </a:lnTo>
                <a:lnTo>
                  <a:pt x="12" y="30"/>
                </a:lnTo>
                <a:lnTo>
                  <a:pt x="18" y="30"/>
                </a:lnTo>
                <a:lnTo>
                  <a:pt x="24" y="24"/>
                </a:lnTo>
                <a:lnTo>
                  <a:pt x="30" y="24"/>
                </a:lnTo>
                <a:lnTo>
                  <a:pt x="30" y="18"/>
                </a:lnTo>
                <a:lnTo>
                  <a:pt x="36" y="18"/>
                </a:lnTo>
                <a:lnTo>
                  <a:pt x="36" y="12"/>
                </a:lnTo>
                <a:lnTo>
                  <a:pt x="42" y="12"/>
                </a:lnTo>
                <a:lnTo>
                  <a:pt x="48" y="6"/>
                </a:lnTo>
                <a:lnTo>
                  <a:pt x="4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17" name="Freeform 265"/>
          <p:cNvSpPr>
            <a:spLocks/>
          </p:cNvSpPr>
          <p:nvPr/>
        </p:nvSpPr>
        <p:spPr bwMode="auto">
          <a:xfrm>
            <a:off x="2609850" y="841375"/>
            <a:ext cx="76200" cy="47625"/>
          </a:xfrm>
          <a:custGeom>
            <a:avLst/>
            <a:gdLst>
              <a:gd name="T0" fmla="*/ 2147483646 w 48"/>
              <a:gd name="T1" fmla="*/ 0 h 30"/>
              <a:gd name="T2" fmla="*/ 2147483646 w 48"/>
              <a:gd name="T3" fmla="*/ 2147483646 h 30"/>
              <a:gd name="T4" fmla="*/ 2147483646 w 48"/>
              <a:gd name="T5" fmla="*/ 2147483646 h 30"/>
              <a:gd name="T6" fmla="*/ 2147483646 w 48"/>
              <a:gd name="T7" fmla="*/ 2147483646 h 30"/>
              <a:gd name="T8" fmla="*/ 2147483646 w 48"/>
              <a:gd name="T9" fmla="*/ 2147483646 h 30"/>
              <a:gd name="T10" fmla="*/ 2147483646 w 48"/>
              <a:gd name="T11" fmla="*/ 2147483646 h 30"/>
              <a:gd name="T12" fmla="*/ 2147483646 w 48"/>
              <a:gd name="T13" fmla="*/ 2147483646 h 30"/>
              <a:gd name="T14" fmla="*/ 2147483646 w 48"/>
              <a:gd name="T15" fmla="*/ 2147483646 h 30"/>
              <a:gd name="T16" fmla="*/ 2147483646 w 48"/>
              <a:gd name="T17" fmla="*/ 2147483646 h 30"/>
              <a:gd name="T18" fmla="*/ 0 w 48"/>
              <a:gd name="T19" fmla="*/ 2147483646 h 30"/>
              <a:gd name="T20" fmla="*/ 0 w 48"/>
              <a:gd name="T21" fmla="*/ 2147483646 h 30"/>
              <a:gd name="T22" fmla="*/ 2147483646 w 48"/>
              <a:gd name="T23" fmla="*/ 2147483646 h 30"/>
              <a:gd name="T24" fmla="*/ 2147483646 w 48"/>
              <a:gd name="T25" fmla="*/ 2147483646 h 30"/>
              <a:gd name="T26" fmla="*/ 2147483646 w 48"/>
              <a:gd name="T27" fmla="*/ 2147483646 h 30"/>
              <a:gd name="T28" fmla="*/ 2147483646 w 48"/>
              <a:gd name="T29" fmla="*/ 2147483646 h 30"/>
              <a:gd name="T30" fmla="*/ 2147483646 w 48"/>
              <a:gd name="T31" fmla="*/ 2147483646 h 30"/>
              <a:gd name="T32" fmla="*/ 2147483646 w 48"/>
              <a:gd name="T33" fmla="*/ 2147483646 h 30"/>
              <a:gd name="T34" fmla="*/ 2147483646 w 48"/>
              <a:gd name="T35" fmla="*/ 2147483646 h 30"/>
              <a:gd name="T36" fmla="*/ 2147483646 w 48"/>
              <a:gd name="T37" fmla="*/ 2147483646 h 30"/>
              <a:gd name="T38" fmla="*/ 2147483646 w 48"/>
              <a:gd name="T39" fmla="*/ 2147483646 h 30"/>
              <a:gd name="T40" fmla="*/ 2147483646 w 48"/>
              <a:gd name="T41" fmla="*/ 2147483646 h 30"/>
              <a:gd name="T42" fmla="*/ 2147483646 w 48"/>
              <a:gd name="T43" fmla="*/ 2147483646 h 30"/>
              <a:gd name="T44" fmla="*/ 2147483646 w 48"/>
              <a:gd name="T45" fmla="*/ 2147483646 h 30"/>
              <a:gd name="T46" fmla="*/ 2147483646 w 48"/>
              <a:gd name="T47" fmla="*/ 2147483646 h 30"/>
              <a:gd name="T48" fmla="*/ 2147483646 w 48"/>
              <a:gd name="T49" fmla="*/ 2147483646 h 30"/>
              <a:gd name="T50" fmla="*/ 2147483646 w 48"/>
              <a:gd name="T51" fmla="*/ 2147483646 h 30"/>
              <a:gd name="T52" fmla="*/ 2147483646 w 48"/>
              <a:gd name="T53" fmla="*/ 2147483646 h 30"/>
              <a:gd name="T54" fmla="*/ 2147483646 w 48"/>
              <a:gd name="T55" fmla="*/ 0 h 3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30"/>
              <a:gd name="T86" fmla="*/ 48 w 48"/>
              <a:gd name="T87" fmla="*/ 30 h 3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30">
                <a:moveTo>
                  <a:pt x="48" y="0"/>
                </a:moveTo>
                <a:lnTo>
                  <a:pt x="42" y="6"/>
                </a:lnTo>
                <a:lnTo>
                  <a:pt x="36" y="6"/>
                </a:lnTo>
                <a:lnTo>
                  <a:pt x="24" y="12"/>
                </a:lnTo>
                <a:lnTo>
                  <a:pt x="12" y="12"/>
                </a:lnTo>
                <a:lnTo>
                  <a:pt x="12" y="18"/>
                </a:lnTo>
                <a:lnTo>
                  <a:pt x="0" y="24"/>
                </a:lnTo>
                <a:lnTo>
                  <a:pt x="6" y="24"/>
                </a:lnTo>
                <a:lnTo>
                  <a:pt x="12" y="30"/>
                </a:lnTo>
                <a:lnTo>
                  <a:pt x="18" y="30"/>
                </a:lnTo>
                <a:lnTo>
                  <a:pt x="24" y="24"/>
                </a:lnTo>
                <a:lnTo>
                  <a:pt x="30" y="24"/>
                </a:lnTo>
                <a:lnTo>
                  <a:pt x="30" y="18"/>
                </a:lnTo>
                <a:lnTo>
                  <a:pt x="36" y="18"/>
                </a:lnTo>
                <a:lnTo>
                  <a:pt x="36" y="12"/>
                </a:lnTo>
                <a:lnTo>
                  <a:pt x="42" y="12"/>
                </a:lnTo>
                <a:lnTo>
                  <a:pt x="48" y="6"/>
                </a:lnTo>
                <a:lnTo>
                  <a:pt x="4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18" name="Freeform 266"/>
          <p:cNvSpPr>
            <a:spLocks/>
          </p:cNvSpPr>
          <p:nvPr/>
        </p:nvSpPr>
        <p:spPr bwMode="auto">
          <a:xfrm>
            <a:off x="2609850" y="841375"/>
            <a:ext cx="76200" cy="47625"/>
          </a:xfrm>
          <a:custGeom>
            <a:avLst/>
            <a:gdLst>
              <a:gd name="T0" fmla="*/ 2147483646 w 48"/>
              <a:gd name="T1" fmla="*/ 0 h 30"/>
              <a:gd name="T2" fmla="*/ 2147483646 w 48"/>
              <a:gd name="T3" fmla="*/ 2147483646 h 30"/>
              <a:gd name="T4" fmla="*/ 2147483646 w 48"/>
              <a:gd name="T5" fmla="*/ 2147483646 h 30"/>
              <a:gd name="T6" fmla="*/ 2147483646 w 48"/>
              <a:gd name="T7" fmla="*/ 2147483646 h 30"/>
              <a:gd name="T8" fmla="*/ 2147483646 w 48"/>
              <a:gd name="T9" fmla="*/ 2147483646 h 30"/>
              <a:gd name="T10" fmla="*/ 2147483646 w 48"/>
              <a:gd name="T11" fmla="*/ 2147483646 h 30"/>
              <a:gd name="T12" fmla="*/ 2147483646 w 48"/>
              <a:gd name="T13" fmla="*/ 2147483646 h 30"/>
              <a:gd name="T14" fmla="*/ 2147483646 w 48"/>
              <a:gd name="T15" fmla="*/ 2147483646 h 30"/>
              <a:gd name="T16" fmla="*/ 2147483646 w 48"/>
              <a:gd name="T17" fmla="*/ 2147483646 h 30"/>
              <a:gd name="T18" fmla="*/ 0 w 48"/>
              <a:gd name="T19" fmla="*/ 2147483646 h 30"/>
              <a:gd name="T20" fmla="*/ 0 w 48"/>
              <a:gd name="T21" fmla="*/ 2147483646 h 30"/>
              <a:gd name="T22" fmla="*/ 2147483646 w 48"/>
              <a:gd name="T23" fmla="*/ 2147483646 h 30"/>
              <a:gd name="T24" fmla="*/ 2147483646 w 48"/>
              <a:gd name="T25" fmla="*/ 2147483646 h 30"/>
              <a:gd name="T26" fmla="*/ 2147483646 w 48"/>
              <a:gd name="T27" fmla="*/ 2147483646 h 30"/>
              <a:gd name="T28" fmla="*/ 2147483646 w 48"/>
              <a:gd name="T29" fmla="*/ 2147483646 h 30"/>
              <a:gd name="T30" fmla="*/ 2147483646 w 48"/>
              <a:gd name="T31" fmla="*/ 2147483646 h 30"/>
              <a:gd name="T32" fmla="*/ 2147483646 w 48"/>
              <a:gd name="T33" fmla="*/ 2147483646 h 30"/>
              <a:gd name="T34" fmla="*/ 2147483646 w 48"/>
              <a:gd name="T35" fmla="*/ 2147483646 h 30"/>
              <a:gd name="T36" fmla="*/ 2147483646 w 48"/>
              <a:gd name="T37" fmla="*/ 2147483646 h 30"/>
              <a:gd name="T38" fmla="*/ 2147483646 w 48"/>
              <a:gd name="T39" fmla="*/ 2147483646 h 30"/>
              <a:gd name="T40" fmla="*/ 2147483646 w 48"/>
              <a:gd name="T41" fmla="*/ 2147483646 h 30"/>
              <a:gd name="T42" fmla="*/ 2147483646 w 48"/>
              <a:gd name="T43" fmla="*/ 2147483646 h 30"/>
              <a:gd name="T44" fmla="*/ 2147483646 w 48"/>
              <a:gd name="T45" fmla="*/ 2147483646 h 30"/>
              <a:gd name="T46" fmla="*/ 2147483646 w 48"/>
              <a:gd name="T47" fmla="*/ 2147483646 h 30"/>
              <a:gd name="T48" fmla="*/ 2147483646 w 48"/>
              <a:gd name="T49" fmla="*/ 2147483646 h 30"/>
              <a:gd name="T50" fmla="*/ 2147483646 w 48"/>
              <a:gd name="T51" fmla="*/ 2147483646 h 30"/>
              <a:gd name="T52" fmla="*/ 2147483646 w 48"/>
              <a:gd name="T53" fmla="*/ 2147483646 h 30"/>
              <a:gd name="T54" fmla="*/ 2147483646 w 48"/>
              <a:gd name="T55" fmla="*/ 0 h 3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30"/>
              <a:gd name="T86" fmla="*/ 48 w 48"/>
              <a:gd name="T87" fmla="*/ 30 h 3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30">
                <a:moveTo>
                  <a:pt x="48" y="0"/>
                </a:moveTo>
                <a:lnTo>
                  <a:pt x="42" y="6"/>
                </a:lnTo>
                <a:lnTo>
                  <a:pt x="36" y="6"/>
                </a:lnTo>
                <a:lnTo>
                  <a:pt x="24" y="12"/>
                </a:lnTo>
                <a:lnTo>
                  <a:pt x="12" y="12"/>
                </a:lnTo>
                <a:lnTo>
                  <a:pt x="12" y="18"/>
                </a:lnTo>
                <a:lnTo>
                  <a:pt x="0" y="24"/>
                </a:lnTo>
                <a:lnTo>
                  <a:pt x="6" y="24"/>
                </a:lnTo>
                <a:lnTo>
                  <a:pt x="12" y="30"/>
                </a:lnTo>
                <a:lnTo>
                  <a:pt x="18" y="30"/>
                </a:lnTo>
                <a:lnTo>
                  <a:pt x="24" y="24"/>
                </a:lnTo>
                <a:lnTo>
                  <a:pt x="30" y="24"/>
                </a:lnTo>
                <a:lnTo>
                  <a:pt x="30" y="18"/>
                </a:lnTo>
                <a:lnTo>
                  <a:pt x="36" y="18"/>
                </a:lnTo>
                <a:lnTo>
                  <a:pt x="36" y="12"/>
                </a:lnTo>
                <a:lnTo>
                  <a:pt x="42" y="12"/>
                </a:lnTo>
                <a:lnTo>
                  <a:pt x="48" y="6"/>
                </a:lnTo>
                <a:lnTo>
                  <a:pt x="48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19" name="Rectangle 268"/>
          <p:cNvSpPr>
            <a:spLocks noChangeArrowheads="1"/>
          </p:cNvSpPr>
          <p:nvPr/>
        </p:nvSpPr>
        <p:spPr bwMode="auto">
          <a:xfrm>
            <a:off x="2686050" y="803275"/>
            <a:ext cx="47625" cy="381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20" name="Freeform 269"/>
          <p:cNvSpPr>
            <a:spLocks/>
          </p:cNvSpPr>
          <p:nvPr/>
        </p:nvSpPr>
        <p:spPr bwMode="auto">
          <a:xfrm>
            <a:off x="2419350" y="850900"/>
            <a:ext cx="38100" cy="28575"/>
          </a:xfrm>
          <a:custGeom>
            <a:avLst/>
            <a:gdLst>
              <a:gd name="T0" fmla="*/ 2147483646 w 24"/>
              <a:gd name="T1" fmla="*/ 0 h 18"/>
              <a:gd name="T2" fmla="*/ 2147483646 w 24"/>
              <a:gd name="T3" fmla="*/ 0 h 18"/>
              <a:gd name="T4" fmla="*/ 2147483646 w 24"/>
              <a:gd name="T5" fmla="*/ 0 h 18"/>
              <a:gd name="T6" fmla="*/ 2147483646 w 24"/>
              <a:gd name="T7" fmla="*/ 0 h 18"/>
              <a:gd name="T8" fmla="*/ 2147483646 w 24"/>
              <a:gd name="T9" fmla="*/ 0 h 18"/>
              <a:gd name="T10" fmla="*/ 0 w 24"/>
              <a:gd name="T11" fmla="*/ 2147483646 h 18"/>
              <a:gd name="T12" fmla="*/ 0 w 24"/>
              <a:gd name="T13" fmla="*/ 2147483646 h 18"/>
              <a:gd name="T14" fmla="*/ 0 w 24"/>
              <a:gd name="T15" fmla="*/ 2147483646 h 18"/>
              <a:gd name="T16" fmla="*/ 0 w 24"/>
              <a:gd name="T17" fmla="*/ 2147483646 h 18"/>
              <a:gd name="T18" fmla="*/ 0 w 24"/>
              <a:gd name="T19" fmla="*/ 2147483646 h 18"/>
              <a:gd name="T20" fmla="*/ 0 w 24"/>
              <a:gd name="T21" fmla="*/ 2147483646 h 18"/>
              <a:gd name="T22" fmla="*/ 2147483646 w 24"/>
              <a:gd name="T23" fmla="*/ 2147483646 h 18"/>
              <a:gd name="T24" fmla="*/ 2147483646 w 24"/>
              <a:gd name="T25" fmla="*/ 2147483646 h 18"/>
              <a:gd name="T26" fmla="*/ 2147483646 w 24"/>
              <a:gd name="T27" fmla="*/ 2147483646 h 18"/>
              <a:gd name="T28" fmla="*/ 2147483646 w 24"/>
              <a:gd name="T29" fmla="*/ 2147483646 h 18"/>
              <a:gd name="T30" fmla="*/ 2147483646 w 24"/>
              <a:gd name="T31" fmla="*/ 2147483646 h 18"/>
              <a:gd name="T32" fmla="*/ 2147483646 w 24"/>
              <a:gd name="T33" fmla="*/ 2147483646 h 18"/>
              <a:gd name="T34" fmla="*/ 2147483646 w 24"/>
              <a:gd name="T35" fmla="*/ 2147483646 h 18"/>
              <a:gd name="T36" fmla="*/ 2147483646 w 24"/>
              <a:gd name="T37" fmla="*/ 2147483646 h 18"/>
              <a:gd name="T38" fmla="*/ 2147483646 w 24"/>
              <a:gd name="T39" fmla="*/ 2147483646 h 18"/>
              <a:gd name="T40" fmla="*/ 2147483646 w 24"/>
              <a:gd name="T41" fmla="*/ 0 h 18"/>
              <a:gd name="T42" fmla="*/ 2147483646 w 24"/>
              <a:gd name="T43" fmla="*/ 0 h 18"/>
              <a:gd name="T44" fmla="*/ 2147483646 w 24"/>
              <a:gd name="T45" fmla="*/ 0 h 1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4"/>
              <a:gd name="T70" fmla="*/ 0 h 18"/>
              <a:gd name="T71" fmla="*/ 24 w 24"/>
              <a:gd name="T72" fmla="*/ 18 h 1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4" h="18">
                <a:moveTo>
                  <a:pt x="18" y="0"/>
                </a:moveTo>
                <a:lnTo>
                  <a:pt x="12" y="0"/>
                </a:lnTo>
                <a:lnTo>
                  <a:pt x="6" y="0"/>
                </a:lnTo>
                <a:lnTo>
                  <a:pt x="0" y="6"/>
                </a:lnTo>
                <a:lnTo>
                  <a:pt x="0" y="12"/>
                </a:lnTo>
                <a:lnTo>
                  <a:pt x="6" y="12"/>
                </a:lnTo>
                <a:lnTo>
                  <a:pt x="6" y="18"/>
                </a:lnTo>
                <a:lnTo>
                  <a:pt x="12" y="18"/>
                </a:lnTo>
                <a:lnTo>
                  <a:pt x="12" y="12"/>
                </a:lnTo>
                <a:lnTo>
                  <a:pt x="18" y="12"/>
                </a:lnTo>
                <a:lnTo>
                  <a:pt x="18" y="6"/>
                </a:lnTo>
                <a:lnTo>
                  <a:pt x="24" y="6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1" name="Freeform 270"/>
          <p:cNvSpPr>
            <a:spLocks/>
          </p:cNvSpPr>
          <p:nvPr/>
        </p:nvSpPr>
        <p:spPr bwMode="auto">
          <a:xfrm>
            <a:off x="2419350" y="850900"/>
            <a:ext cx="38100" cy="28575"/>
          </a:xfrm>
          <a:custGeom>
            <a:avLst/>
            <a:gdLst>
              <a:gd name="T0" fmla="*/ 2147483646 w 24"/>
              <a:gd name="T1" fmla="*/ 0 h 18"/>
              <a:gd name="T2" fmla="*/ 2147483646 w 24"/>
              <a:gd name="T3" fmla="*/ 0 h 18"/>
              <a:gd name="T4" fmla="*/ 2147483646 w 24"/>
              <a:gd name="T5" fmla="*/ 0 h 18"/>
              <a:gd name="T6" fmla="*/ 2147483646 w 24"/>
              <a:gd name="T7" fmla="*/ 0 h 18"/>
              <a:gd name="T8" fmla="*/ 2147483646 w 24"/>
              <a:gd name="T9" fmla="*/ 0 h 18"/>
              <a:gd name="T10" fmla="*/ 0 w 24"/>
              <a:gd name="T11" fmla="*/ 2147483646 h 18"/>
              <a:gd name="T12" fmla="*/ 0 w 24"/>
              <a:gd name="T13" fmla="*/ 2147483646 h 18"/>
              <a:gd name="T14" fmla="*/ 0 w 24"/>
              <a:gd name="T15" fmla="*/ 2147483646 h 18"/>
              <a:gd name="T16" fmla="*/ 0 w 24"/>
              <a:gd name="T17" fmla="*/ 2147483646 h 18"/>
              <a:gd name="T18" fmla="*/ 0 w 24"/>
              <a:gd name="T19" fmla="*/ 2147483646 h 18"/>
              <a:gd name="T20" fmla="*/ 0 w 24"/>
              <a:gd name="T21" fmla="*/ 2147483646 h 18"/>
              <a:gd name="T22" fmla="*/ 2147483646 w 24"/>
              <a:gd name="T23" fmla="*/ 2147483646 h 18"/>
              <a:gd name="T24" fmla="*/ 2147483646 w 24"/>
              <a:gd name="T25" fmla="*/ 2147483646 h 18"/>
              <a:gd name="T26" fmla="*/ 2147483646 w 24"/>
              <a:gd name="T27" fmla="*/ 2147483646 h 18"/>
              <a:gd name="T28" fmla="*/ 2147483646 w 24"/>
              <a:gd name="T29" fmla="*/ 2147483646 h 18"/>
              <a:gd name="T30" fmla="*/ 2147483646 w 24"/>
              <a:gd name="T31" fmla="*/ 2147483646 h 18"/>
              <a:gd name="T32" fmla="*/ 2147483646 w 24"/>
              <a:gd name="T33" fmla="*/ 2147483646 h 18"/>
              <a:gd name="T34" fmla="*/ 2147483646 w 24"/>
              <a:gd name="T35" fmla="*/ 2147483646 h 18"/>
              <a:gd name="T36" fmla="*/ 2147483646 w 24"/>
              <a:gd name="T37" fmla="*/ 2147483646 h 18"/>
              <a:gd name="T38" fmla="*/ 2147483646 w 24"/>
              <a:gd name="T39" fmla="*/ 2147483646 h 18"/>
              <a:gd name="T40" fmla="*/ 2147483646 w 24"/>
              <a:gd name="T41" fmla="*/ 0 h 18"/>
              <a:gd name="T42" fmla="*/ 2147483646 w 24"/>
              <a:gd name="T43" fmla="*/ 0 h 18"/>
              <a:gd name="T44" fmla="*/ 2147483646 w 24"/>
              <a:gd name="T45" fmla="*/ 0 h 1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4"/>
              <a:gd name="T70" fmla="*/ 0 h 18"/>
              <a:gd name="T71" fmla="*/ 24 w 24"/>
              <a:gd name="T72" fmla="*/ 18 h 1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4" h="18">
                <a:moveTo>
                  <a:pt x="18" y="0"/>
                </a:moveTo>
                <a:lnTo>
                  <a:pt x="12" y="0"/>
                </a:lnTo>
                <a:lnTo>
                  <a:pt x="6" y="0"/>
                </a:lnTo>
                <a:lnTo>
                  <a:pt x="0" y="6"/>
                </a:lnTo>
                <a:lnTo>
                  <a:pt x="0" y="12"/>
                </a:lnTo>
                <a:lnTo>
                  <a:pt x="6" y="12"/>
                </a:lnTo>
                <a:lnTo>
                  <a:pt x="6" y="18"/>
                </a:lnTo>
                <a:lnTo>
                  <a:pt x="12" y="18"/>
                </a:lnTo>
                <a:lnTo>
                  <a:pt x="12" y="12"/>
                </a:lnTo>
                <a:lnTo>
                  <a:pt x="18" y="12"/>
                </a:lnTo>
                <a:lnTo>
                  <a:pt x="18" y="6"/>
                </a:lnTo>
                <a:lnTo>
                  <a:pt x="24" y="6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2" name="Freeform 271"/>
          <p:cNvSpPr>
            <a:spLocks/>
          </p:cNvSpPr>
          <p:nvPr/>
        </p:nvSpPr>
        <p:spPr bwMode="auto">
          <a:xfrm>
            <a:off x="2419350" y="850900"/>
            <a:ext cx="38100" cy="28575"/>
          </a:xfrm>
          <a:custGeom>
            <a:avLst/>
            <a:gdLst>
              <a:gd name="T0" fmla="*/ 2147483646 w 24"/>
              <a:gd name="T1" fmla="*/ 0 h 18"/>
              <a:gd name="T2" fmla="*/ 2147483646 w 24"/>
              <a:gd name="T3" fmla="*/ 0 h 18"/>
              <a:gd name="T4" fmla="*/ 2147483646 w 24"/>
              <a:gd name="T5" fmla="*/ 0 h 18"/>
              <a:gd name="T6" fmla="*/ 2147483646 w 24"/>
              <a:gd name="T7" fmla="*/ 0 h 18"/>
              <a:gd name="T8" fmla="*/ 2147483646 w 24"/>
              <a:gd name="T9" fmla="*/ 0 h 18"/>
              <a:gd name="T10" fmla="*/ 0 w 24"/>
              <a:gd name="T11" fmla="*/ 2147483646 h 18"/>
              <a:gd name="T12" fmla="*/ 0 w 24"/>
              <a:gd name="T13" fmla="*/ 2147483646 h 18"/>
              <a:gd name="T14" fmla="*/ 0 w 24"/>
              <a:gd name="T15" fmla="*/ 2147483646 h 18"/>
              <a:gd name="T16" fmla="*/ 0 w 24"/>
              <a:gd name="T17" fmla="*/ 2147483646 h 18"/>
              <a:gd name="T18" fmla="*/ 0 w 24"/>
              <a:gd name="T19" fmla="*/ 2147483646 h 18"/>
              <a:gd name="T20" fmla="*/ 0 w 24"/>
              <a:gd name="T21" fmla="*/ 2147483646 h 18"/>
              <a:gd name="T22" fmla="*/ 2147483646 w 24"/>
              <a:gd name="T23" fmla="*/ 2147483646 h 18"/>
              <a:gd name="T24" fmla="*/ 2147483646 w 24"/>
              <a:gd name="T25" fmla="*/ 2147483646 h 18"/>
              <a:gd name="T26" fmla="*/ 2147483646 w 24"/>
              <a:gd name="T27" fmla="*/ 2147483646 h 18"/>
              <a:gd name="T28" fmla="*/ 2147483646 w 24"/>
              <a:gd name="T29" fmla="*/ 2147483646 h 18"/>
              <a:gd name="T30" fmla="*/ 2147483646 w 24"/>
              <a:gd name="T31" fmla="*/ 2147483646 h 18"/>
              <a:gd name="T32" fmla="*/ 2147483646 w 24"/>
              <a:gd name="T33" fmla="*/ 2147483646 h 18"/>
              <a:gd name="T34" fmla="*/ 2147483646 w 24"/>
              <a:gd name="T35" fmla="*/ 2147483646 h 18"/>
              <a:gd name="T36" fmla="*/ 2147483646 w 24"/>
              <a:gd name="T37" fmla="*/ 2147483646 h 18"/>
              <a:gd name="T38" fmla="*/ 2147483646 w 24"/>
              <a:gd name="T39" fmla="*/ 2147483646 h 18"/>
              <a:gd name="T40" fmla="*/ 2147483646 w 24"/>
              <a:gd name="T41" fmla="*/ 0 h 18"/>
              <a:gd name="T42" fmla="*/ 2147483646 w 24"/>
              <a:gd name="T43" fmla="*/ 0 h 18"/>
              <a:gd name="T44" fmla="*/ 2147483646 w 24"/>
              <a:gd name="T45" fmla="*/ 0 h 1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4"/>
              <a:gd name="T70" fmla="*/ 0 h 18"/>
              <a:gd name="T71" fmla="*/ 24 w 24"/>
              <a:gd name="T72" fmla="*/ 18 h 1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4" h="18">
                <a:moveTo>
                  <a:pt x="18" y="0"/>
                </a:moveTo>
                <a:lnTo>
                  <a:pt x="12" y="0"/>
                </a:lnTo>
                <a:lnTo>
                  <a:pt x="6" y="0"/>
                </a:lnTo>
                <a:lnTo>
                  <a:pt x="0" y="6"/>
                </a:lnTo>
                <a:lnTo>
                  <a:pt x="0" y="12"/>
                </a:lnTo>
                <a:lnTo>
                  <a:pt x="6" y="12"/>
                </a:lnTo>
                <a:lnTo>
                  <a:pt x="6" y="18"/>
                </a:lnTo>
                <a:lnTo>
                  <a:pt x="12" y="18"/>
                </a:lnTo>
                <a:lnTo>
                  <a:pt x="12" y="12"/>
                </a:lnTo>
                <a:lnTo>
                  <a:pt x="18" y="12"/>
                </a:lnTo>
                <a:lnTo>
                  <a:pt x="18" y="6"/>
                </a:lnTo>
                <a:lnTo>
                  <a:pt x="24" y="6"/>
                </a:lnTo>
                <a:lnTo>
                  <a:pt x="18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3" name="Freeform 273"/>
          <p:cNvSpPr>
            <a:spLocks/>
          </p:cNvSpPr>
          <p:nvPr/>
        </p:nvSpPr>
        <p:spPr bwMode="auto">
          <a:xfrm>
            <a:off x="2352675" y="879475"/>
            <a:ext cx="47625" cy="66675"/>
          </a:xfrm>
          <a:custGeom>
            <a:avLst/>
            <a:gdLst>
              <a:gd name="T0" fmla="*/ 2147483646 w 30"/>
              <a:gd name="T1" fmla="*/ 0 h 42"/>
              <a:gd name="T2" fmla="*/ 2147483646 w 30"/>
              <a:gd name="T3" fmla="*/ 2147483646 h 42"/>
              <a:gd name="T4" fmla="*/ 2147483646 w 30"/>
              <a:gd name="T5" fmla="*/ 2147483646 h 42"/>
              <a:gd name="T6" fmla="*/ 2147483646 w 30"/>
              <a:gd name="T7" fmla="*/ 2147483646 h 42"/>
              <a:gd name="T8" fmla="*/ 2147483646 w 30"/>
              <a:gd name="T9" fmla="*/ 2147483646 h 42"/>
              <a:gd name="T10" fmla="*/ 2147483646 w 30"/>
              <a:gd name="T11" fmla="*/ 2147483646 h 42"/>
              <a:gd name="T12" fmla="*/ 2147483646 w 30"/>
              <a:gd name="T13" fmla="*/ 2147483646 h 42"/>
              <a:gd name="T14" fmla="*/ 2147483646 w 30"/>
              <a:gd name="T15" fmla="*/ 2147483646 h 42"/>
              <a:gd name="T16" fmla="*/ 2147483646 w 30"/>
              <a:gd name="T17" fmla="*/ 2147483646 h 42"/>
              <a:gd name="T18" fmla="*/ 2147483646 w 30"/>
              <a:gd name="T19" fmla="*/ 2147483646 h 42"/>
              <a:gd name="T20" fmla="*/ 2147483646 w 30"/>
              <a:gd name="T21" fmla="*/ 2147483646 h 42"/>
              <a:gd name="T22" fmla="*/ 0 w 30"/>
              <a:gd name="T23" fmla="*/ 2147483646 h 42"/>
              <a:gd name="T24" fmla="*/ 2147483646 w 30"/>
              <a:gd name="T25" fmla="*/ 2147483646 h 42"/>
              <a:gd name="T26" fmla="*/ 2147483646 w 30"/>
              <a:gd name="T27" fmla="*/ 2147483646 h 42"/>
              <a:gd name="T28" fmla="*/ 2147483646 w 30"/>
              <a:gd name="T29" fmla="*/ 2147483646 h 42"/>
              <a:gd name="T30" fmla="*/ 2147483646 w 30"/>
              <a:gd name="T31" fmla="*/ 2147483646 h 42"/>
              <a:gd name="T32" fmla="*/ 2147483646 w 30"/>
              <a:gd name="T33" fmla="*/ 2147483646 h 42"/>
              <a:gd name="T34" fmla="*/ 2147483646 w 30"/>
              <a:gd name="T35" fmla="*/ 2147483646 h 42"/>
              <a:gd name="T36" fmla="*/ 2147483646 w 30"/>
              <a:gd name="T37" fmla="*/ 0 h 4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0"/>
              <a:gd name="T58" fmla="*/ 0 h 42"/>
              <a:gd name="T59" fmla="*/ 30 w 30"/>
              <a:gd name="T60" fmla="*/ 42 h 4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0" h="42">
                <a:moveTo>
                  <a:pt x="24" y="0"/>
                </a:moveTo>
                <a:lnTo>
                  <a:pt x="24" y="6"/>
                </a:lnTo>
                <a:lnTo>
                  <a:pt x="30" y="12"/>
                </a:lnTo>
                <a:lnTo>
                  <a:pt x="24" y="18"/>
                </a:lnTo>
                <a:lnTo>
                  <a:pt x="24" y="24"/>
                </a:lnTo>
                <a:lnTo>
                  <a:pt x="18" y="30"/>
                </a:lnTo>
                <a:lnTo>
                  <a:pt x="18" y="36"/>
                </a:lnTo>
                <a:lnTo>
                  <a:pt x="12" y="36"/>
                </a:lnTo>
                <a:lnTo>
                  <a:pt x="6" y="42"/>
                </a:lnTo>
                <a:lnTo>
                  <a:pt x="0" y="42"/>
                </a:lnTo>
                <a:lnTo>
                  <a:pt x="6" y="30"/>
                </a:lnTo>
                <a:lnTo>
                  <a:pt x="6" y="24"/>
                </a:lnTo>
                <a:lnTo>
                  <a:pt x="12" y="12"/>
                </a:lnTo>
                <a:lnTo>
                  <a:pt x="18" y="6"/>
                </a:lnTo>
                <a:lnTo>
                  <a:pt x="2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4" name="Freeform 274"/>
          <p:cNvSpPr>
            <a:spLocks/>
          </p:cNvSpPr>
          <p:nvPr/>
        </p:nvSpPr>
        <p:spPr bwMode="auto">
          <a:xfrm>
            <a:off x="2352675" y="879475"/>
            <a:ext cx="47625" cy="66675"/>
          </a:xfrm>
          <a:custGeom>
            <a:avLst/>
            <a:gdLst>
              <a:gd name="T0" fmla="*/ 2147483646 w 30"/>
              <a:gd name="T1" fmla="*/ 0 h 42"/>
              <a:gd name="T2" fmla="*/ 2147483646 w 30"/>
              <a:gd name="T3" fmla="*/ 2147483646 h 42"/>
              <a:gd name="T4" fmla="*/ 2147483646 w 30"/>
              <a:gd name="T5" fmla="*/ 2147483646 h 42"/>
              <a:gd name="T6" fmla="*/ 2147483646 w 30"/>
              <a:gd name="T7" fmla="*/ 2147483646 h 42"/>
              <a:gd name="T8" fmla="*/ 2147483646 w 30"/>
              <a:gd name="T9" fmla="*/ 2147483646 h 42"/>
              <a:gd name="T10" fmla="*/ 2147483646 w 30"/>
              <a:gd name="T11" fmla="*/ 2147483646 h 42"/>
              <a:gd name="T12" fmla="*/ 2147483646 w 30"/>
              <a:gd name="T13" fmla="*/ 2147483646 h 42"/>
              <a:gd name="T14" fmla="*/ 2147483646 w 30"/>
              <a:gd name="T15" fmla="*/ 2147483646 h 42"/>
              <a:gd name="T16" fmla="*/ 2147483646 w 30"/>
              <a:gd name="T17" fmla="*/ 2147483646 h 42"/>
              <a:gd name="T18" fmla="*/ 2147483646 w 30"/>
              <a:gd name="T19" fmla="*/ 2147483646 h 42"/>
              <a:gd name="T20" fmla="*/ 2147483646 w 30"/>
              <a:gd name="T21" fmla="*/ 2147483646 h 42"/>
              <a:gd name="T22" fmla="*/ 0 w 30"/>
              <a:gd name="T23" fmla="*/ 2147483646 h 42"/>
              <a:gd name="T24" fmla="*/ 2147483646 w 30"/>
              <a:gd name="T25" fmla="*/ 2147483646 h 42"/>
              <a:gd name="T26" fmla="*/ 2147483646 w 30"/>
              <a:gd name="T27" fmla="*/ 2147483646 h 42"/>
              <a:gd name="T28" fmla="*/ 2147483646 w 30"/>
              <a:gd name="T29" fmla="*/ 2147483646 h 42"/>
              <a:gd name="T30" fmla="*/ 2147483646 w 30"/>
              <a:gd name="T31" fmla="*/ 2147483646 h 42"/>
              <a:gd name="T32" fmla="*/ 2147483646 w 30"/>
              <a:gd name="T33" fmla="*/ 2147483646 h 42"/>
              <a:gd name="T34" fmla="*/ 2147483646 w 30"/>
              <a:gd name="T35" fmla="*/ 2147483646 h 42"/>
              <a:gd name="T36" fmla="*/ 2147483646 w 30"/>
              <a:gd name="T37" fmla="*/ 0 h 4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0"/>
              <a:gd name="T58" fmla="*/ 0 h 42"/>
              <a:gd name="T59" fmla="*/ 30 w 30"/>
              <a:gd name="T60" fmla="*/ 42 h 4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0" h="42">
                <a:moveTo>
                  <a:pt x="24" y="0"/>
                </a:moveTo>
                <a:lnTo>
                  <a:pt x="24" y="6"/>
                </a:lnTo>
                <a:lnTo>
                  <a:pt x="30" y="12"/>
                </a:lnTo>
                <a:lnTo>
                  <a:pt x="24" y="18"/>
                </a:lnTo>
                <a:lnTo>
                  <a:pt x="24" y="24"/>
                </a:lnTo>
                <a:lnTo>
                  <a:pt x="18" y="30"/>
                </a:lnTo>
                <a:lnTo>
                  <a:pt x="18" y="36"/>
                </a:lnTo>
                <a:lnTo>
                  <a:pt x="12" y="36"/>
                </a:lnTo>
                <a:lnTo>
                  <a:pt x="6" y="42"/>
                </a:lnTo>
                <a:lnTo>
                  <a:pt x="0" y="42"/>
                </a:lnTo>
                <a:lnTo>
                  <a:pt x="6" y="30"/>
                </a:lnTo>
                <a:lnTo>
                  <a:pt x="6" y="24"/>
                </a:lnTo>
                <a:lnTo>
                  <a:pt x="12" y="12"/>
                </a:lnTo>
                <a:lnTo>
                  <a:pt x="18" y="6"/>
                </a:lnTo>
                <a:lnTo>
                  <a:pt x="2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5" name="Freeform 275"/>
          <p:cNvSpPr>
            <a:spLocks/>
          </p:cNvSpPr>
          <p:nvPr/>
        </p:nvSpPr>
        <p:spPr bwMode="auto">
          <a:xfrm>
            <a:off x="2352675" y="879475"/>
            <a:ext cx="47625" cy="66675"/>
          </a:xfrm>
          <a:custGeom>
            <a:avLst/>
            <a:gdLst>
              <a:gd name="T0" fmla="*/ 2147483646 w 30"/>
              <a:gd name="T1" fmla="*/ 0 h 42"/>
              <a:gd name="T2" fmla="*/ 2147483646 w 30"/>
              <a:gd name="T3" fmla="*/ 2147483646 h 42"/>
              <a:gd name="T4" fmla="*/ 2147483646 w 30"/>
              <a:gd name="T5" fmla="*/ 2147483646 h 42"/>
              <a:gd name="T6" fmla="*/ 2147483646 w 30"/>
              <a:gd name="T7" fmla="*/ 2147483646 h 42"/>
              <a:gd name="T8" fmla="*/ 2147483646 w 30"/>
              <a:gd name="T9" fmla="*/ 2147483646 h 42"/>
              <a:gd name="T10" fmla="*/ 2147483646 w 30"/>
              <a:gd name="T11" fmla="*/ 2147483646 h 42"/>
              <a:gd name="T12" fmla="*/ 2147483646 w 30"/>
              <a:gd name="T13" fmla="*/ 2147483646 h 42"/>
              <a:gd name="T14" fmla="*/ 2147483646 w 30"/>
              <a:gd name="T15" fmla="*/ 2147483646 h 42"/>
              <a:gd name="T16" fmla="*/ 2147483646 w 30"/>
              <a:gd name="T17" fmla="*/ 2147483646 h 42"/>
              <a:gd name="T18" fmla="*/ 2147483646 w 30"/>
              <a:gd name="T19" fmla="*/ 2147483646 h 42"/>
              <a:gd name="T20" fmla="*/ 2147483646 w 30"/>
              <a:gd name="T21" fmla="*/ 2147483646 h 42"/>
              <a:gd name="T22" fmla="*/ 0 w 30"/>
              <a:gd name="T23" fmla="*/ 2147483646 h 42"/>
              <a:gd name="T24" fmla="*/ 2147483646 w 30"/>
              <a:gd name="T25" fmla="*/ 2147483646 h 42"/>
              <a:gd name="T26" fmla="*/ 2147483646 w 30"/>
              <a:gd name="T27" fmla="*/ 2147483646 h 42"/>
              <a:gd name="T28" fmla="*/ 2147483646 w 30"/>
              <a:gd name="T29" fmla="*/ 2147483646 h 42"/>
              <a:gd name="T30" fmla="*/ 2147483646 w 30"/>
              <a:gd name="T31" fmla="*/ 2147483646 h 42"/>
              <a:gd name="T32" fmla="*/ 2147483646 w 30"/>
              <a:gd name="T33" fmla="*/ 2147483646 h 42"/>
              <a:gd name="T34" fmla="*/ 2147483646 w 30"/>
              <a:gd name="T35" fmla="*/ 2147483646 h 42"/>
              <a:gd name="T36" fmla="*/ 2147483646 w 30"/>
              <a:gd name="T37" fmla="*/ 0 h 4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0"/>
              <a:gd name="T58" fmla="*/ 0 h 42"/>
              <a:gd name="T59" fmla="*/ 30 w 30"/>
              <a:gd name="T60" fmla="*/ 42 h 4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0" h="42">
                <a:moveTo>
                  <a:pt x="24" y="0"/>
                </a:moveTo>
                <a:lnTo>
                  <a:pt x="24" y="6"/>
                </a:lnTo>
                <a:lnTo>
                  <a:pt x="30" y="12"/>
                </a:lnTo>
                <a:lnTo>
                  <a:pt x="24" y="18"/>
                </a:lnTo>
                <a:lnTo>
                  <a:pt x="24" y="24"/>
                </a:lnTo>
                <a:lnTo>
                  <a:pt x="18" y="30"/>
                </a:lnTo>
                <a:lnTo>
                  <a:pt x="18" y="36"/>
                </a:lnTo>
                <a:lnTo>
                  <a:pt x="12" y="36"/>
                </a:lnTo>
                <a:lnTo>
                  <a:pt x="6" y="42"/>
                </a:lnTo>
                <a:lnTo>
                  <a:pt x="0" y="42"/>
                </a:lnTo>
                <a:lnTo>
                  <a:pt x="6" y="30"/>
                </a:lnTo>
                <a:lnTo>
                  <a:pt x="6" y="24"/>
                </a:lnTo>
                <a:lnTo>
                  <a:pt x="12" y="12"/>
                </a:lnTo>
                <a:lnTo>
                  <a:pt x="18" y="6"/>
                </a:lnTo>
                <a:lnTo>
                  <a:pt x="24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6" name="Freeform 277"/>
          <p:cNvSpPr>
            <a:spLocks/>
          </p:cNvSpPr>
          <p:nvPr/>
        </p:nvSpPr>
        <p:spPr bwMode="auto">
          <a:xfrm>
            <a:off x="2447925" y="717550"/>
            <a:ext cx="47625" cy="47625"/>
          </a:xfrm>
          <a:custGeom>
            <a:avLst/>
            <a:gdLst>
              <a:gd name="T0" fmla="*/ 2147483646 w 30"/>
              <a:gd name="T1" fmla="*/ 0 h 30"/>
              <a:gd name="T2" fmla="*/ 2147483646 w 30"/>
              <a:gd name="T3" fmla="*/ 2147483646 h 30"/>
              <a:gd name="T4" fmla="*/ 2147483646 w 30"/>
              <a:gd name="T5" fmla="*/ 2147483646 h 30"/>
              <a:gd name="T6" fmla="*/ 2147483646 w 30"/>
              <a:gd name="T7" fmla="*/ 2147483646 h 30"/>
              <a:gd name="T8" fmla="*/ 2147483646 w 30"/>
              <a:gd name="T9" fmla="*/ 2147483646 h 30"/>
              <a:gd name="T10" fmla="*/ 2147483646 w 30"/>
              <a:gd name="T11" fmla="*/ 2147483646 h 30"/>
              <a:gd name="T12" fmla="*/ 0 w 30"/>
              <a:gd name="T13" fmla="*/ 2147483646 h 30"/>
              <a:gd name="T14" fmla="*/ 0 w 30"/>
              <a:gd name="T15" fmla="*/ 2147483646 h 30"/>
              <a:gd name="T16" fmla="*/ 0 w 30"/>
              <a:gd name="T17" fmla="*/ 2147483646 h 30"/>
              <a:gd name="T18" fmla="*/ 0 w 30"/>
              <a:gd name="T19" fmla="*/ 2147483646 h 30"/>
              <a:gd name="T20" fmla="*/ 2147483646 w 30"/>
              <a:gd name="T21" fmla="*/ 2147483646 h 30"/>
              <a:gd name="T22" fmla="*/ 2147483646 w 30"/>
              <a:gd name="T23" fmla="*/ 2147483646 h 30"/>
              <a:gd name="T24" fmla="*/ 2147483646 w 30"/>
              <a:gd name="T25" fmla="*/ 2147483646 h 30"/>
              <a:gd name="T26" fmla="*/ 2147483646 w 30"/>
              <a:gd name="T27" fmla="*/ 2147483646 h 30"/>
              <a:gd name="T28" fmla="*/ 2147483646 w 30"/>
              <a:gd name="T29" fmla="*/ 2147483646 h 30"/>
              <a:gd name="T30" fmla="*/ 2147483646 w 30"/>
              <a:gd name="T31" fmla="*/ 2147483646 h 30"/>
              <a:gd name="T32" fmla="*/ 2147483646 w 30"/>
              <a:gd name="T33" fmla="*/ 2147483646 h 30"/>
              <a:gd name="T34" fmla="*/ 2147483646 w 30"/>
              <a:gd name="T35" fmla="*/ 0 h 30"/>
              <a:gd name="T36" fmla="*/ 2147483646 w 30"/>
              <a:gd name="T37" fmla="*/ 0 h 3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0"/>
              <a:gd name="T58" fmla="*/ 0 h 30"/>
              <a:gd name="T59" fmla="*/ 30 w 30"/>
              <a:gd name="T60" fmla="*/ 30 h 3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0" h="30">
                <a:moveTo>
                  <a:pt x="24" y="0"/>
                </a:moveTo>
                <a:lnTo>
                  <a:pt x="12" y="6"/>
                </a:lnTo>
                <a:lnTo>
                  <a:pt x="6" y="6"/>
                </a:lnTo>
                <a:lnTo>
                  <a:pt x="6" y="18"/>
                </a:lnTo>
                <a:lnTo>
                  <a:pt x="0" y="18"/>
                </a:lnTo>
                <a:lnTo>
                  <a:pt x="0" y="24"/>
                </a:lnTo>
                <a:lnTo>
                  <a:pt x="0" y="30"/>
                </a:lnTo>
                <a:lnTo>
                  <a:pt x="12" y="24"/>
                </a:lnTo>
                <a:lnTo>
                  <a:pt x="18" y="18"/>
                </a:lnTo>
                <a:lnTo>
                  <a:pt x="24" y="18"/>
                </a:lnTo>
                <a:lnTo>
                  <a:pt x="30" y="12"/>
                </a:lnTo>
                <a:lnTo>
                  <a:pt x="30" y="0"/>
                </a:lnTo>
                <a:lnTo>
                  <a:pt x="2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7" name="Freeform 278"/>
          <p:cNvSpPr>
            <a:spLocks/>
          </p:cNvSpPr>
          <p:nvPr/>
        </p:nvSpPr>
        <p:spPr bwMode="auto">
          <a:xfrm>
            <a:off x="2447925" y="717550"/>
            <a:ext cx="47625" cy="47625"/>
          </a:xfrm>
          <a:custGeom>
            <a:avLst/>
            <a:gdLst>
              <a:gd name="T0" fmla="*/ 2147483646 w 30"/>
              <a:gd name="T1" fmla="*/ 0 h 30"/>
              <a:gd name="T2" fmla="*/ 2147483646 w 30"/>
              <a:gd name="T3" fmla="*/ 2147483646 h 30"/>
              <a:gd name="T4" fmla="*/ 2147483646 w 30"/>
              <a:gd name="T5" fmla="*/ 2147483646 h 30"/>
              <a:gd name="T6" fmla="*/ 2147483646 w 30"/>
              <a:gd name="T7" fmla="*/ 2147483646 h 30"/>
              <a:gd name="T8" fmla="*/ 2147483646 w 30"/>
              <a:gd name="T9" fmla="*/ 2147483646 h 30"/>
              <a:gd name="T10" fmla="*/ 2147483646 w 30"/>
              <a:gd name="T11" fmla="*/ 2147483646 h 30"/>
              <a:gd name="T12" fmla="*/ 0 w 30"/>
              <a:gd name="T13" fmla="*/ 2147483646 h 30"/>
              <a:gd name="T14" fmla="*/ 0 w 30"/>
              <a:gd name="T15" fmla="*/ 2147483646 h 30"/>
              <a:gd name="T16" fmla="*/ 0 w 30"/>
              <a:gd name="T17" fmla="*/ 2147483646 h 30"/>
              <a:gd name="T18" fmla="*/ 0 w 30"/>
              <a:gd name="T19" fmla="*/ 2147483646 h 30"/>
              <a:gd name="T20" fmla="*/ 2147483646 w 30"/>
              <a:gd name="T21" fmla="*/ 2147483646 h 30"/>
              <a:gd name="T22" fmla="*/ 2147483646 w 30"/>
              <a:gd name="T23" fmla="*/ 2147483646 h 30"/>
              <a:gd name="T24" fmla="*/ 2147483646 w 30"/>
              <a:gd name="T25" fmla="*/ 2147483646 h 30"/>
              <a:gd name="T26" fmla="*/ 2147483646 w 30"/>
              <a:gd name="T27" fmla="*/ 2147483646 h 30"/>
              <a:gd name="T28" fmla="*/ 2147483646 w 30"/>
              <a:gd name="T29" fmla="*/ 2147483646 h 30"/>
              <a:gd name="T30" fmla="*/ 2147483646 w 30"/>
              <a:gd name="T31" fmla="*/ 2147483646 h 30"/>
              <a:gd name="T32" fmla="*/ 2147483646 w 30"/>
              <a:gd name="T33" fmla="*/ 2147483646 h 30"/>
              <a:gd name="T34" fmla="*/ 2147483646 w 30"/>
              <a:gd name="T35" fmla="*/ 0 h 30"/>
              <a:gd name="T36" fmla="*/ 2147483646 w 30"/>
              <a:gd name="T37" fmla="*/ 0 h 3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0"/>
              <a:gd name="T58" fmla="*/ 0 h 30"/>
              <a:gd name="T59" fmla="*/ 30 w 30"/>
              <a:gd name="T60" fmla="*/ 30 h 3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0" h="30">
                <a:moveTo>
                  <a:pt x="24" y="0"/>
                </a:moveTo>
                <a:lnTo>
                  <a:pt x="12" y="6"/>
                </a:lnTo>
                <a:lnTo>
                  <a:pt x="6" y="6"/>
                </a:lnTo>
                <a:lnTo>
                  <a:pt x="6" y="18"/>
                </a:lnTo>
                <a:lnTo>
                  <a:pt x="0" y="18"/>
                </a:lnTo>
                <a:lnTo>
                  <a:pt x="0" y="24"/>
                </a:lnTo>
                <a:lnTo>
                  <a:pt x="0" y="30"/>
                </a:lnTo>
                <a:lnTo>
                  <a:pt x="12" y="24"/>
                </a:lnTo>
                <a:lnTo>
                  <a:pt x="18" y="18"/>
                </a:lnTo>
                <a:lnTo>
                  <a:pt x="24" y="18"/>
                </a:lnTo>
                <a:lnTo>
                  <a:pt x="30" y="12"/>
                </a:lnTo>
                <a:lnTo>
                  <a:pt x="30" y="0"/>
                </a:lnTo>
                <a:lnTo>
                  <a:pt x="2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8" name="Freeform 279"/>
          <p:cNvSpPr>
            <a:spLocks/>
          </p:cNvSpPr>
          <p:nvPr/>
        </p:nvSpPr>
        <p:spPr bwMode="auto">
          <a:xfrm>
            <a:off x="2447925" y="717550"/>
            <a:ext cx="47625" cy="47625"/>
          </a:xfrm>
          <a:custGeom>
            <a:avLst/>
            <a:gdLst>
              <a:gd name="T0" fmla="*/ 2147483646 w 30"/>
              <a:gd name="T1" fmla="*/ 0 h 30"/>
              <a:gd name="T2" fmla="*/ 2147483646 w 30"/>
              <a:gd name="T3" fmla="*/ 2147483646 h 30"/>
              <a:gd name="T4" fmla="*/ 2147483646 w 30"/>
              <a:gd name="T5" fmla="*/ 2147483646 h 30"/>
              <a:gd name="T6" fmla="*/ 2147483646 w 30"/>
              <a:gd name="T7" fmla="*/ 2147483646 h 30"/>
              <a:gd name="T8" fmla="*/ 2147483646 w 30"/>
              <a:gd name="T9" fmla="*/ 2147483646 h 30"/>
              <a:gd name="T10" fmla="*/ 2147483646 w 30"/>
              <a:gd name="T11" fmla="*/ 2147483646 h 30"/>
              <a:gd name="T12" fmla="*/ 0 w 30"/>
              <a:gd name="T13" fmla="*/ 2147483646 h 30"/>
              <a:gd name="T14" fmla="*/ 0 w 30"/>
              <a:gd name="T15" fmla="*/ 2147483646 h 30"/>
              <a:gd name="T16" fmla="*/ 0 w 30"/>
              <a:gd name="T17" fmla="*/ 2147483646 h 30"/>
              <a:gd name="T18" fmla="*/ 0 w 30"/>
              <a:gd name="T19" fmla="*/ 2147483646 h 30"/>
              <a:gd name="T20" fmla="*/ 2147483646 w 30"/>
              <a:gd name="T21" fmla="*/ 2147483646 h 30"/>
              <a:gd name="T22" fmla="*/ 2147483646 w 30"/>
              <a:gd name="T23" fmla="*/ 2147483646 h 30"/>
              <a:gd name="T24" fmla="*/ 2147483646 w 30"/>
              <a:gd name="T25" fmla="*/ 2147483646 h 30"/>
              <a:gd name="T26" fmla="*/ 2147483646 w 30"/>
              <a:gd name="T27" fmla="*/ 2147483646 h 30"/>
              <a:gd name="T28" fmla="*/ 2147483646 w 30"/>
              <a:gd name="T29" fmla="*/ 2147483646 h 30"/>
              <a:gd name="T30" fmla="*/ 2147483646 w 30"/>
              <a:gd name="T31" fmla="*/ 2147483646 h 30"/>
              <a:gd name="T32" fmla="*/ 2147483646 w 30"/>
              <a:gd name="T33" fmla="*/ 2147483646 h 30"/>
              <a:gd name="T34" fmla="*/ 2147483646 w 30"/>
              <a:gd name="T35" fmla="*/ 0 h 30"/>
              <a:gd name="T36" fmla="*/ 2147483646 w 30"/>
              <a:gd name="T37" fmla="*/ 0 h 3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0"/>
              <a:gd name="T58" fmla="*/ 0 h 30"/>
              <a:gd name="T59" fmla="*/ 30 w 30"/>
              <a:gd name="T60" fmla="*/ 30 h 3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0" h="30">
                <a:moveTo>
                  <a:pt x="24" y="0"/>
                </a:moveTo>
                <a:lnTo>
                  <a:pt x="12" y="6"/>
                </a:lnTo>
                <a:lnTo>
                  <a:pt x="6" y="6"/>
                </a:lnTo>
                <a:lnTo>
                  <a:pt x="6" y="18"/>
                </a:lnTo>
                <a:lnTo>
                  <a:pt x="0" y="18"/>
                </a:lnTo>
                <a:lnTo>
                  <a:pt x="0" y="24"/>
                </a:lnTo>
                <a:lnTo>
                  <a:pt x="0" y="30"/>
                </a:lnTo>
                <a:lnTo>
                  <a:pt x="12" y="24"/>
                </a:lnTo>
                <a:lnTo>
                  <a:pt x="18" y="18"/>
                </a:lnTo>
                <a:lnTo>
                  <a:pt x="24" y="18"/>
                </a:lnTo>
                <a:lnTo>
                  <a:pt x="30" y="12"/>
                </a:lnTo>
                <a:lnTo>
                  <a:pt x="30" y="0"/>
                </a:lnTo>
                <a:lnTo>
                  <a:pt x="24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9" name="Freeform 281"/>
          <p:cNvSpPr>
            <a:spLocks/>
          </p:cNvSpPr>
          <p:nvPr/>
        </p:nvSpPr>
        <p:spPr bwMode="auto">
          <a:xfrm>
            <a:off x="2552700" y="631825"/>
            <a:ext cx="28575" cy="66675"/>
          </a:xfrm>
          <a:custGeom>
            <a:avLst/>
            <a:gdLst>
              <a:gd name="T0" fmla="*/ 2147483646 w 18"/>
              <a:gd name="T1" fmla="*/ 0 h 42"/>
              <a:gd name="T2" fmla="*/ 2147483646 w 18"/>
              <a:gd name="T3" fmla="*/ 0 h 42"/>
              <a:gd name="T4" fmla="*/ 2147483646 w 18"/>
              <a:gd name="T5" fmla="*/ 0 h 42"/>
              <a:gd name="T6" fmla="*/ 2147483646 w 18"/>
              <a:gd name="T7" fmla="*/ 0 h 42"/>
              <a:gd name="T8" fmla="*/ 2147483646 w 18"/>
              <a:gd name="T9" fmla="*/ 2147483646 h 42"/>
              <a:gd name="T10" fmla="*/ 2147483646 w 18"/>
              <a:gd name="T11" fmla="*/ 2147483646 h 42"/>
              <a:gd name="T12" fmla="*/ 2147483646 w 18"/>
              <a:gd name="T13" fmla="*/ 2147483646 h 42"/>
              <a:gd name="T14" fmla="*/ 2147483646 w 18"/>
              <a:gd name="T15" fmla="*/ 2147483646 h 42"/>
              <a:gd name="T16" fmla="*/ 2147483646 w 18"/>
              <a:gd name="T17" fmla="*/ 2147483646 h 42"/>
              <a:gd name="T18" fmla="*/ 2147483646 w 18"/>
              <a:gd name="T19" fmla="*/ 2147483646 h 42"/>
              <a:gd name="T20" fmla="*/ 2147483646 w 18"/>
              <a:gd name="T21" fmla="*/ 2147483646 h 42"/>
              <a:gd name="T22" fmla="*/ 2147483646 w 18"/>
              <a:gd name="T23" fmla="*/ 2147483646 h 42"/>
              <a:gd name="T24" fmla="*/ 2147483646 w 18"/>
              <a:gd name="T25" fmla="*/ 2147483646 h 42"/>
              <a:gd name="T26" fmla="*/ 2147483646 w 18"/>
              <a:gd name="T27" fmla="*/ 2147483646 h 42"/>
              <a:gd name="T28" fmla="*/ 2147483646 w 18"/>
              <a:gd name="T29" fmla="*/ 2147483646 h 42"/>
              <a:gd name="T30" fmla="*/ 2147483646 w 18"/>
              <a:gd name="T31" fmla="*/ 2147483646 h 42"/>
              <a:gd name="T32" fmla="*/ 2147483646 w 18"/>
              <a:gd name="T33" fmla="*/ 2147483646 h 42"/>
              <a:gd name="T34" fmla="*/ 2147483646 w 18"/>
              <a:gd name="T35" fmla="*/ 2147483646 h 42"/>
              <a:gd name="T36" fmla="*/ 2147483646 w 18"/>
              <a:gd name="T37" fmla="*/ 2147483646 h 42"/>
              <a:gd name="T38" fmla="*/ 2147483646 w 18"/>
              <a:gd name="T39" fmla="*/ 2147483646 h 42"/>
              <a:gd name="T40" fmla="*/ 2147483646 w 18"/>
              <a:gd name="T41" fmla="*/ 2147483646 h 42"/>
              <a:gd name="T42" fmla="*/ 2147483646 w 18"/>
              <a:gd name="T43" fmla="*/ 2147483646 h 42"/>
              <a:gd name="T44" fmla="*/ 2147483646 w 18"/>
              <a:gd name="T45" fmla="*/ 2147483646 h 42"/>
              <a:gd name="T46" fmla="*/ 2147483646 w 18"/>
              <a:gd name="T47" fmla="*/ 2147483646 h 42"/>
              <a:gd name="T48" fmla="*/ 2147483646 w 18"/>
              <a:gd name="T49" fmla="*/ 2147483646 h 42"/>
              <a:gd name="T50" fmla="*/ 2147483646 w 18"/>
              <a:gd name="T51" fmla="*/ 2147483646 h 42"/>
              <a:gd name="T52" fmla="*/ 2147483646 w 18"/>
              <a:gd name="T53" fmla="*/ 2147483646 h 42"/>
              <a:gd name="T54" fmla="*/ 0 w 18"/>
              <a:gd name="T55" fmla="*/ 2147483646 h 42"/>
              <a:gd name="T56" fmla="*/ 0 w 18"/>
              <a:gd name="T57" fmla="*/ 2147483646 h 42"/>
              <a:gd name="T58" fmla="*/ 0 w 18"/>
              <a:gd name="T59" fmla="*/ 0 h 42"/>
              <a:gd name="T60" fmla="*/ 2147483646 w 18"/>
              <a:gd name="T61" fmla="*/ 0 h 4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8"/>
              <a:gd name="T94" fmla="*/ 0 h 42"/>
              <a:gd name="T95" fmla="*/ 18 w 18"/>
              <a:gd name="T96" fmla="*/ 42 h 42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8" h="42">
                <a:moveTo>
                  <a:pt x="6" y="0"/>
                </a:moveTo>
                <a:lnTo>
                  <a:pt x="12" y="0"/>
                </a:lnTo>
                <a:lnTo>
                  <a:pt x="6" y="0"/>
                </a:lnTo>
                <a:lnTo>
                  <a:pt x="6" y="6"/>
                </a:lnTo>
                <a:lnTo>
                  <a:pt x="6" y="12"/>
                </a:lnTo>
                <a:lnTo>
                  <a:pt x="12" y="12"/>
                </a:lnTo>
                <a:lnTo>
                  <a:pt x="18" y="18"/>
                </a:lnTo>
                <a:lnTo>
                  <a:pt x="18" y="24"/>
                </a:lnTo>
                <a:lnTo>
                  <a:pt x="18" y="30"/>
                </a:lnTo>
                <a:lnTo>
                  <a:pt x="12" y="36"/>
                </a:lnTo>
                <a:lnTo>
                  <a:pt x="12" y="42"/>
                </a:lnTo>
                <a:lnTo>
                  <a:pt x="6" y="42"/>
                </a:lnTo>
                <a:lnTo>
                  <a:pt x="6" y="36"/>
                </a:lnTo>
                <a:lnTo>
                  <a:pt x="6" y="30"/>
                </a:lnTo>
                <a:lnTo>
                  <a:pt x="6" y="18"/>
                </a:lnTo>
                <a:lnTo>
                  <a:pt x="6" y="12"/>
                </a:lnTo>
                <a:lnTo>
                  <a:pt x="0" y="12"/>
                </a:lnTo>
                <a:lnTo>
                  <a:pt x="0" y="6"/>
                </a:lnTo>
                <a:lnTo>
                  <a:pt x="0" y="0"/>
                </a:lnTo>
                <a:lnTo>
                  <a:pt x="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0" name="Freeform 282"/>
          <p:cNvSpPr>
            <a:spLocks/>
          </p:cNvSpPr>
          <p:nvPr/>
        </p:nvSpPr>
        <p:spPr bwMode="auto">
          <a:xfrm>
            <a:off x="2552700" y="631825"/>
            <a:ext cx="28575" cy="66675"/>
          </a:xfrm>
          <a:custGeom>
            <a:avLst/>
            <a:gdLst>
              <a:gd name="T0" fmla="*/ 2147483646 w 18"/>
              <a:gd name="T1" fmla="*/ 0 h 42"/>
              <a:gd name="T2" fmla="*/ 2147483646 w 18"/>
              <a:gd name="T3" fmla="*/ 0 h 42"/>
              <a:gd name="T4" fmla="*/ 2147483646 w 18"/>
              <a:gd name="T5" fmla="*/ 0 h 42"/>
              <a:gd name="T6" fmla="*/ 2147483646 w 18"/>
              <a:gd name="T7" fmla="*/ 0 h 42"/>
              <a:gd name="T8" fmla="*/ 2147483646 w 18"/>
              <a:gd name="T9" fmla="*/ 2147483646 h 42"/>
              <a:gd name="T10" fmla="*/ 2147483646 w 18"/>
              <a:gd name="T11" fmla="*/ 2147483646 h 42"/>
              <a:gd name="T12" fmla="*/ 2147483646 w 18"/>
              <a:gd name="T13" fmla="*/ 2147483646 h 42"/>
              <a:gd name="T14" fmla="*/ 2147483646 w 18"/>
              <a:gd name="T15" fmla="*/ 2147483646 h 42"/>
              <a:gd name="T16" fmla="*/ 2147483646 w 18"/>
              <a:gd name="T17" fmla="*/ 2147483646 h 42"/>
              <a:gd name="T18" fmla="*/ 2147483646 w 18"/>
              <a:gd name="T19" fmla="*/ 2147483646 h 42"/>
              <a:gd name="T20" fmla="*/ 2147483646 w 18"/>
              <a:gd name="T21" fmla="*/ 2147483646 h 42"/>
              <a:gd name="T22" fmla="*/ 2147483646 w 18"/>
              <a:gd name="T23" fmla="*/ 2147483646 h 42"/>
              <a:gd name="T24" fmla="*/ 2147483646 w 18"/>
              <a:gd name="T25" fmla="*/ 2147483646 h 42"/>
              <a:gd name="T26" fmla="*/ 2147483646 w 18"/>
              <a:gd name="T27" fmla="*/ 2147483646 h 42"/>
              <a:gd name="T28" fmla="*/ 2147483646 w 18"/>
              <a:gd name="T29" fmla="*/ 2147483646 h 42"/>
              <a:gd name="T30" fmla="*/ 2147483646 w 18"/>
              <a:gd name="T31" fmla="*/ 2147483646 h 42"/>
              <a:gd name="T32" fmla="*/ 2147483646 w 18"/>
              <a:gd name="T33" fmla="*/ 2147483646 h 42"/>
              <a:gd name="T34" fmla="*/ 2147483646 w 18"/>
              <a:gd name="T35" fmla="*/ 2147483646 h 42"/>
              <a:gd name="T36" fmla="*/ 2147483646 w 18"/>
              <a:gd name="T37" fmla="*/ 2147483646 h 42"/>
              <a:gd name="T38" fmla="*/ 2147483646 w 18"/>
              <a:gd name="T39" fmla="*/ 2147483646 h 42"/>
              <a:gd name="T40" fmla="*/ 2147483646 w 18"/>
              <a:gd name="T41" fmla="*/ 2147483646 h 42"/>
              <a:gd name="T42" fmla="*/ 2147483646 w 18"/>
              <a:gd name="T43" fmla="*/ 2147483646 h 42"/>
              <a:gd name="T44" fmla="*/ 2147483646 w 18"/>
              <a:gd name="T45" fmla="*/ 2147483646 h 42"/>
              <a:gd name="T46" fmla="*/ 2147483646 w 18"/>
              <a:gd name="T47" fmla="*/ 2147483646 h 42"/>
              <a:gd name="T48" fmla="*/ 2147483646 w 18"/>
              <a:gd name="T49" fmla="*/ 2147483646 h 42"/>
              <a:gd name="T50" fmla="*/ 2147483646 w 18"/>
              <a:gd name="T51" fmla="*/ 2147483646 h 42"/>
              <a:gd name="T52" fmla="*/ 2147483646 w 18"/>
              <a:gd name="T53" fmla="*/ 2147483646 h 42"/>
              <a:gd name="T54" fmla="*/ 0 w 18"/>
              <a:gd name="T55" fmla="*/ 2147483646 h 42"/>
              <a:gd name="T56" fmla="*/ 0 w 18"/>
              <a:gd name="T57" fmla="*/ 2147483646 h 42"/>
              <a:gd name="T58" fmla="*/ 0 w 18"/>
              <a:gd name="T59" fmla="*/ 0 h 42"/>
              <a:gd name="T60" fmla="*/ 2147483646 w 18"/>
              <a:gd name="T61" fmla="*/ 0 h 4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8"/>
              <a:gd name="T94" fmla="*/ 0 h 42"/>
              <a:gd name="T95" fmla="*/ 18 w 18"/>
              <a:gd name="T96" fmla="*/ 42 h 42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8" h="42">
                <a:moveTo>
                  <a:pt x="6" y="0"/>
                </a:moveTo>
                <a:lnTo>
                  <a:pt x="12" y="0"/>
                </a:lnTo>
                <a:lnTo>
                  <a:pt x="6" y="0"/>
                </a:lnTo>
                <a:lnTo>
                  <a:pt x="6" y="6"/>
                </a:lnTo>
                <a:lnTo>
                  <a:pt x="6" y="12"/>
                </a:lnTo>
                <a:lnTo>
                  <a:pt x="12" y="12"/>
                </a:lnTo>
                <a:lnTo>
                  <a:pt x="18" y="18"/>
                </a:lnTo>
                <a:lnTo>
                  <a:pt x="18" y="24"/>
                </a:lnTo>
                <a:lnTo>
                  <a:pt x="18" y="30"/>
                </a:lnTo>
                <a:lnTo>
                  <a:pt x="12" y="36"/>
                </a:lnTo>
                <a:lnTo>
                  <a:pt x="12" y="42"/>
                </a:lnTo>
                <a:lnTo>
                  <a:pt x="6" y="42"/>
                </a:lnTo>
                <a:lnTo>
                  <a:pt x="6" y="36"/>
                </a:lnTo>
                <a:lnTo>
                  <a:pt x="6" y="30"/>
                </a:lnTo>
                <a:lnTo>
                  <a:pt x="6" y="18"/>
                </a:lnTo>
                <a:lnTo>
                  <a:pt x="6" y="12"/>
                </a:lnTo>
                <a:lnTo>
                  <a:pt x="0" y="12"/>
                </a:lnTo>
                <a:lnTo>
                  <a:pt x="0" y="6"/>
                </a:lnTo>
                <a:lnTo>
                  <a:pt x="0" y="0"/>
                </a:lnTo>
                <a:lnTo>
                  <a:pt x="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1" name="Freeform 283"/>
          <p:cNvSpPr>
            <a:spLocks/>
          </p:cNvSpPr>
          <p:nvPr/>
        </p:nvSpPr>
        <p:spPr bwMode="auto">
          <a:xfrm>
            <a:off x="2552700" y="631825"/>
            <a:ext cx="28575" cy="66675"/>
          </a:xfrm>
          <a:custGeom>
            <a:avLst/>
            <a:gdLst>
              <a:gd name="T0" fmla="*/ 2147483646 w 18"/>
              <a:gd name="T1" fmla="*/ 0 h 42"/>
              <a:gd name="T2" fmla="*/ 2147483646 w 18"/>
              <a:gd name="T3" fmla="*/ 0 h 42"/>
              <a:gd name="T4" fmla="*/ 2147483646 w 18"/>
              <a:gd name="T5" fmla="*/ 0 h 42"/>
              <a:gd name="T6" fmla="*/ 2147483646 w 18"/>
              <a:gd name="T7" fmla="*/ 0 h 42"/>
              <a:gd name="T8" fmla="*/ 2147483646 w 18"/>
              <a:gd name="T9" fmla="*/ 2147483646 h 42"/>
              <a:gd name="T10" fmla="*/ 2147483646 w 18"/>
              <a:gd name="T11" fmla="*/ 2147483646 h 42"/>
              <a:gd name="T12" fmla="*/ 2147483646 w 18"/>
              <a:gd name="T13" fmla="*/ 2147483646 h 42"/>
              <a:gd name="T14" fmla="*/ 2147483646 w 18"/>
              <a:gd name="T15" fmla="*/ 2147483646 h 42"/>
              <a:gd name="T16" fmla="*/ 2147483646 w 18"/>
              <a:gd name="T17" fmla="*/ 2147483646 h 42"/>
              <a:gd name="T18" fmla="*/ 2147483646 w 18"/>
              <a:gd name="T19" fmla="*/ 2147483646 h 42"/>
              <a:gd name="T20" fmla="*/ 2147483646 w 18"/>
              <a:gd name="T21" fmla="*/ 2147483646 h 42"/>
              <a:gd name="T22" fmla="*/ 2147483646 w 18"/>
              <a:gd name="T23" fmla="*/ 2147483646 h 42"/>
              <a:gd name="T24" fmla="*/ 2147483646 w 18"/>
              <a:gd name="T25" fmla="*/ 2147483646 h 42"/>
              <a:gd name="T26" fmla="*/ 2147483646 w 18"/>
              <a:gd name="T27" fmla="*/ 2147483646 h 42"/>
              <a:gd name="T28" fmla="*/ 2147483646 w 18"/>
              <a:gd name="T29" fmla="*/ 2147483646 h 42"/>
              <a:gd name="T30" fmla="*/ 2147483646 w 18"/>
              <a:gd name="T31" fmla="*/ 2147483646 h 42"/>
              <a:gd name="T32" fmla="*/ 2147483646 w 18"/>
              <a:gd name="T33" fmla="*/ 2147483646 h 42"/>
              <a:gd name="T34" fmla="*/ 2147483646 w 18"/>
              <a:gd name="T35" fmla="*/ 2147483646 h 42"/>
              <a:gd name="T36" fmla="*/ 2147483646 w 18"/>
              <a:gd name="T37" fmla="*/ 2147483646 h 42"/>
              <a:gd name="T38" fmla="*/ 2147483646 w 18"/>
              <a:gd name="T39" fmla="*/ 2147483646 h 42"/>
              <a:gd name="T40" fmla="*/ 2147483646 w 18"/>
              <a:gd name="T41" fmla="*/ 2147483646 h 42"/>
              <a:gd name="T42" fmla="*/ 2147483646 w 18"/>
              <a:gd name="T43" fmla="*/ 2147483646 h 42"/>
              <a:gd name="T44" fmla="*/ 2147483646 w 18"/>
              <a:gd name="T45" fmla="*/ 2147483646 h 42"/>
              <a:gd name="T46" fmla="*/ 2147483646 w 18"/>
              <a:gd name="T47" fmla="*/ 2147483646 h 42"/>
              <a:gd name="T48" fmla="*/ 2147483646 w 18"/>
              <a:gd name="T49" fmla="*/ 2147483646 h 42"/>
              <a:gd name="T50" fmla="*/ 2147483646 w 18"/>
              <a:gd name="T51" fmla="*/ 2147483646 h 42"/>
              <a:gd name="T52" fmla="*/ 2147483646 w 18"/>
              <a:gd name="T53" fmla="*/ 2147483646 h 42"/>
              <a:gd name="T54" fmla="*/ 0 w 18"/>
              <a:gd name="T55" fmla="*/ 2147483646 h 42"/>
              <a:gd name="T56" fmla="*/ 0 w 18"/>
              <a:gd name="T57" fmla="*/ 2147483646 h 42"/>
              <a:gd name="T58" fmla="*/ 0 w 18"/>
              <a:gd name="T59" fmla="*/ 0 h 42"/>
              <a:gd name="T60" fmla="*/ 2147483646 w 18"/>
              <a:gd name="T61" fmla="*/ 0 h 4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8"/>
              <a:gd name="T94" fmla="*/ 0 h 42"/>
              <a:gd name="T95" fmla="*/ 18 w 18"/>
              <a:gd name="T96" fmla="*/ 42 h 42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8" h="42">
                <a:moveTo>
                  <a:pt x="6" y="0"/>
                </a:moveTo>
                <a:lnTo>
                  <a:pt x="12" y="0"/>
                </a:lnTo>
                <a:lnTo>
                  <a:pt x="6" y="0"/>
                </a:lnTo>
                <a:lnTo>
                  <a:pt x="6" y="6"/>
                </a:lnTo>
                <a:lnTo>
                  <a:pt x="6" y="12"/>
                </a:lnTo>
                <a:lnTo>
                  <a:pt x="12" y="12"/>
                </a:lnTo>
                <a:lnTo>
                  <a:pt x="18" y="18"/>
                </a:lnTo>
                <a:lnTo>
                  <a:pt x="18" y="24"/>
                </a:lnTo>
                <a:lnTo>
                  <a:pt x="18" y="30"/>
                </a:lnTo>
                <a:lnTo>
                  <a:pt x="12" y="36"/>
                </a:lnTo>
                <a:lnTo>
                  <a:pt x="12" y="42"/>
                </a:lnTo>
                <a:lnTo>
                  <a:pt x="6" y="42"/>
                </a:lnTo>
                <a:lnTo>
                  <a:pt x="6" y="36"/>
                </a:lnTo>
                <a:lnTo>
                  <a:pt x="6" y="30"/>
                </a:lnTo>
                <a:lnTo>
                  <a:pt x="6" y="18"/>
                </a:lnTo>
                <a:lnTo>
                  <a:pt x="6" y="12"/>
                </a:lnTo>
                <a:lnTo>
                  <a:pt x="0" y="12"/>
                </a:lnTo>
                <a:lnTo>
                  <a:pt x="0" y="6"/>
                </a:lnTo>
                <a:lnTo>
                  <a:pt x="0" y="0"/>
                </a:lnTo>
                <a:lnTo>
                  <a:pt x="6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2" name="Freeform 285"/>
          <p:cNvSpPr>
            <a:spLocks/>
          </p:cNvSpPr>
          <p:nvPr/>
        </p:nvSpPr>
        <p:spPr bwMode="auto">
          <a:xfrm>
            <a:off x="2533650" y="574675"/>
            <a:ext cx="9525" cy="28575"/>
          </a:xfrm>
          <a:custGeom>
            <a:avLst/>
            <a:gdLst>
              <a:gd name="T0" fmla="*/ 2147483646 w 6"/>
              <a:gd name="T1" fmla="*/ 0 h 18"/>
              <a:gd name="T2" fmla="*/ 2147483646 w 6"/>
              <a:gd name="T3" fmla="*/ 2147483646 h 18"/>
              <a:gd name="T4" fmla="*/ 2147483646 w 6"/>
              <a:gd name="T5" fmla="*/ 2147483646 h 18"/>
              <a:gd name="T6" fmla="*/ 2147483646 w 6"/>
              <a:gd name="T7" fmla="*/ 2147483646 h 18"/>
              <a:gd name="T8" fmla="*/ 0 w 6"/>
              <a:gd name="T9" fmla="*/ 2147483646 h 18"/>
              <a:gd name="T10" fmla="*/ 0 w 6"/>
              <a:gd name="T11" fmla="*/ 2147483646 h 18"/>
              <a:gd name="T12" fmla="*/ 0 w 6"/>
              <a:gd name="T13" fmla="*/ 2147483646 h 18"/>
              <a:gd name="T14" fmla="*/ 2147483646 w 6"/>
              <a:gd name="T15" fmla="*/ 0 h 1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8"/>
              <a:gd name="T26" fmla="*/ 6 w 6"/>
              <a:gd name="T27" fmla="*/ 18 h 1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8">
                <a:moveTo>
                  <a:pt x="6" y="0"/>
                </a:moveTo>
                <a:lnTo>
                  <a:pt x="6" y="6"/>
                </a:lnTo>
                <a:lnTo>
                  <a:pt x="6" y="12"/>
                </a:lnTo>
                <a:lnTo>
                  <a:pt x="0" y="18"/>
                </a:lnTo>
                <a:lnTo>
                  <a:pt x="0" y="6"/>
                </a:lnTo>
                <a:lnTo>
                  <a:pt x="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3" name="Freeform 286"/>
          <p:cNvSpPr>
            <a:spLocks/>
          </p:cNvSpPr>
          <p:nvPr/>
        </p:nvSpPr>
        <p:spPr bwMode="auto">
          <a:xfrm>
            <a:off x="2533650" y="574675"/>
            <a:ext cx="9525" cy="28575"/>
          </a:xfrm>
          <a:custGeom>
            <a:avLst/>
            <a:gdLst>
              <a:gd name="T0" fmla="*/ 2147483646 w 6"/>
              <a:gd name="T1" fmla="*/ 0 h 18"/>
              <a:gd name="T2" fmla="*/ 2147483646 w 6"/>
              <a:gd name="T3" fmla="*/ 2147483646 h 18"/>
              <a:gd name="T4" fmla="*/ 2147483646 w 6"/>
              <a:gd name="T5" fmla="*/ 2147483646 h 18"/>
              <a:gd name="T6" fmla="*/ 2147483646 w 6"/>
              <a:gd name="T7" fmla="*/ 2147483646 h 18"/>
              <a:gd name="T8" fmla="*/ 0 w 6"/>
              <a:gd name="T9" fmla="*/ 2147483646 h 18"/>
              <a:gd name="T10" fmla="*/ 0 w 6"/>
              <a:gd name="T11" fmla="*/ 2147483646 h 18"/>
              <a:gd name="T12" fmla="*/ 0 w 6"/>
              <a:gd name="T13" fmla="*/ 2147483646 h 18"/>
              <a:gd name="T14" fmla="*/ 2147483646 w 6"/>
              <a:gd name="T15" fmla="*/ 0 h 1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8"/>
              <a:gd name="T26" fmla="*/ 6 w 6"/>
              <a:gd name="T27" fmla="*/ 18 h 1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8">
                <a:moveTo>
                  <a:pt x="6" y="0"/>
                </a:moveTo>
                <a:lnTo>
                  <a:pt x="6" y="6"/>
                </a:lnTo>
                <a:lnTo>
                  <a:pt x="6" y="12"/>
                </a:lnTo>
                <a:lnTo>
                  <a:pt x="0" y="18"/>
                </a:lnTo>
                <a:lnTo>
                  <a:pt x="0" y="6"/>
                </a:lnTo>
                <a:lnTo>
                  <a:pt x="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4" name="Freeform 287"/>
          <p:cNvSpPr>
            <a:spLocks/>
          </p:cNvSpPr>
          <p:nvPr/>
        </p:nvSpPr>
        <p:spPr bwMode="auto">
          <a:xfrm>
            <a:off x="2533650" y="574675"/>
            <a:ext cx="9525" cy="28575"/>
          </a:xfrm>
          <a:custGeom>
            <a:avLst/>
            <a:gdLst>
              <a:gd name="T0" fmla="*/ 2147483646 w 6"/>
              <a:gd name="T1" fmla="*/ 0 h 18"/>
              <a:gd name="T2" fmla="*/ 2147483646 w 6"/>
              <a:gd name="T3" fmla="*/ 2147483646 h 18"/>
              <a:gd name="T4" fmla="*/ 2147483646 w 6"/>
              <a:gd name="T5" fmla="*/ 2147483646 h 18"/>
              <a:gd name="T6" fmla="*/ 2147483646 w 6"/>
              <a:gd name="T7" fmla="*/ 2147483646 h 18"/>
              <a:gd name="T8" fmla="*/ 0 w 6"/>
              <a:gd name="T9" fmla="*/ 2147483646 h 18"/>
              <a:gd name="T10" fmla="*/ 0 w 6"/>
              <a:gd name="T11" fmla="*/ 2147483646 h 18"/>
              <a:gd name="T12" fmla="*/ 0 w 6"/>
              <a:gd name="T13" fmla="*/ 2147483646 h 18"/>
              <a:gd name="T14" fmla="*/ 2147483646 w 6"/>
              <a:gd name="T15" fmla="*/ 0 h 1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8"/>
              <a:gd name="T26" fmla="*/ 6 w 6"/>
              <a:gd name="T27" fmla="*/ 18 h 1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8">
                <a:moveTo>
                  <a:pt x="6" y="0"/>
                </a:moveTo>
                <a:lnTo>
                  <a:pt x="6" y="6"/>
                </a:lnTo>
                <a:lnTo>
                  <a:pt x="6" y="12"/>
                </a:lnTo>
                <a:lnTo>
                  <a:pt x="0" y="18"/>
                </a:lnTo>
                <a:lnTo>
                  <a:pt x="0" y="6"/>
                </a:lnTo>
                <a:lnTo>
                  <a:pt x="6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5" name="Freeform 289"/>
          <p:cNvSpPr>
            <a:spLocks/>
          </p:cNvSpPr>
          <p:nvPr/>
        </p:nvSpPr>
        <p:spPr bwMode="auto">
          <a:xfrm>
            <a:off x="2495550" y="679450"/>
            <a:ext cx="28575" cy="28575"/>
          </a:xfrm>
          <a:custGeom>
            <a:avLst/>
            <a:gdLst>
              <a:gd name="T0" fmla="*/ 2147483646 w 18"/>
              <a:gd name="T1" fmla="*/ 0 h 18"/>
              <a:gd name="T2" fmla="*/ 2147483646 w 18"/>
              <a:gd name="T3" fmla="*/ 0 h 18"/>
              <a:gd name="T4" fmla="*/ 2147483646 w 18"/>
              <a:gd name="T5" fmla="*/ 2147483646 h 18"/>
              <a:gd name="T6" fmla="*/ 2147483646 w 18"/>
              <a:gd name="T7" fmla="*/ 2147483646 h 18"/>
              <a:gd name="T8" fmla="*/ 2147483646 w 18"/>
              <a:gd name="T9" fmla="*/ 2147483646 h 18"/>
              <a:gd name="T10" fmla="*/ 2147483646 w 18"/>
              <a:gd name="T11" fmla="*/ 2147483646 h 18"/>
              <a:gd name="T12" fmla="*/ 2147483646 w 18"/>
              <a:gd name="T13" fmla="*/ 2147483646 h 18"/>
              <a:gd name="T14" fmla="*/ 2147483646 w 18"/>
              <a:gd name="T15" fmla="*/ 2147483646 h 18"/>
              <a:gd name="T16" fmla="*/ 2147483646 w 18"/>
              <a:gd name="T17" fmla="*/ 2147483646 h 18"/>
              <a:gd name="T18" fmla="*/ 2147483646 w 18"/>
              <a:gd name="T19" fmla="*/ 2147483646 h 18"/>
              <a:gd name="T20" fmla="*/ 2147483646 w 18"/>
              <a:gd name="T21" fmla="*/ 2147483646 h 18"/>
              <a:gd name="T22" fmla="*/ 2147483646 w 18"/>
              <a:gd name="T23" fmla="*/ 2147483646 h 18"/>
              <a:gd name="T24" fmla="*/ 0 w 18"/>
              <a:gd name="T25" fmla="*/ 2147483646 h 18"/>
              <a:gd name="T26" fmla="*/ 2147483646 w 18"/>
              <a:gd name="T27" fmla="*/ 0 h 18"/>
              <a:gd name="T28" fmla="*/ 2147483646 w 18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8"/>
              <a:gd name="T46" fmla="*/ 0 h 18"/>
              <a:gd name="T47" fmla="*/ 18 w 18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8" h="18">
                <a:moveTo>
                  <a:pt x="12" y="0"/>
                </a:moveTo>
                <a:lnTo>
                  <a:pt x="18" y="0"/>
                </a:lnTo>
                <a:lnTo>
                  <a:pt x="18" y="6"/>
                </a:lnTo>
                <a:lnTo>
                  <a:pt x="12" y="12"/>
                </a:lnTo>
                <a:lnTo>
                  <a:pt x="12" y="18"/>
                </a:lnTo>
                <a:lnTo>
                  <a:pt x="6" y="18"/>
                </a:lnTo>
                <a:lnTo>
                  <a:pt x="6" y="12"/>
                </a:lnTo>
                <a:lnTo>
                  <a:pt x="6" y="6"/>
                </a:lnTo>
                <a:lnTo>
                  <a:pt x="0" y="6"/>
                </a:lnTo>
                <a:lnTo>
                  <a:pt x="6" y="0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6" name="Freeform 290"/>
          <p:cNvSpPr>
            <a:spLocks/>
          </p:cNvSpPr>
          <p:nvPr/>
        </p:nvSpPr>
        <p:spPr bwMode="auto">
          <a:xfrm>
            <a:off x="2495550" y="679450"/>
            <a:ext cx="28575" cy="28575"/>
          </a:xfrm>
          <a:custGeom>
            <a:avLst/>
            <a:gdLst>
              <a:gd name="T0" fmla="*/ 2147483646 w 18"/>
              <a:gd name="T1" fmla="*/ 0 h 18"/>
              <a:gd name="T2" fmla="*/ 2147483646 w 18"/>
              <a:gd name="T3" fmla="*/ 0 h 18"/>
              <a:gd name="T4" fmla="*/ 2147483646 w 18"/>
              <a:gd name="T5" fmla="*/ 2147483646 h 18"/>
              <a:gd name="T6" fmla="*/ 2147483646 w 18"/>
              <a:gd name="T7" fmla="*/ 2147483646 h 18"/>
              <a:gd name="T8" fmla="*/ 2147483646 w 18"/>
              <a:gd name="T9" fmla="*/ 2147483646 h 18"/>
              <a:gd name="T10" fmla="*/ 2147483646 w 18"/>
              <a:gd name="T11" fmla="*/ 2147483646 h 18"/>
              <a:gd name="T12" fmla="*/ 2147483646 w 18"/>
              <a:gd name="T13" fmla="*/ 2147483646 h 18"/>
              <a:gd name="T14" fmla="*/ 2147483646 w 18"/>
              <a:gd name="T15" fmla="*/ 2147483646 h 18"/>
              <a:gd name="T16" fmla="*/ 2147483646 w 18"/>
              <a:gd name="T17" fmla="*/ 2147483646 h 18"/>
              <a:gd name="T18" fmla="*/ 2147483646 w 18"/>
              <a:gd name="T19" fmla="*/ 2147483646 h 18"/>
              <a:gd name="T20" fmla="*/ 2147483646 w 18"/>
              <a:gd name="T21" fmla="*/ 2147483646 h 18"/>
              <a:gd name="T22" fmla="*/ 2147483646 w 18"/>
              <a:gd name="T23" fmla="*/ 2147483646 h 18"/>
              <a:gd name="T24" fmla="*/ 0 w 18"/>
              <a:gd name="T25" fmla="*/ 2147483646 h 18"/>
              <a:gd name="T26" fmla="*/ 2147483646 w 18"/>
              <a:gd name="T27" fmla="*/ 0 h 18"/>
              <a:gd name="T28" fmla="*/ 2147483646 w 18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8"/>
              <a:gd name="T46" fmla="*/ 0 h 18"/>
              <a:gd name="T47" fmla="*/ 18 w 18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8" h="18">
                <a:moveTo>
                  <a:pt x="12" y="0"/>
                </a:moveTo>
                <a:lnTo>
                  <a:pt x="18" y="0"/>
                </a:lnTo>
                <a:lnTo>
                  <a:pt x="18" y="6"/>
                </a:lnTo>
                <a:lnTo>
                  <a:pt x="12" y="12"/>
                </a:lnTo>
                <a:lnTo>
                  <a:pt x="12" y="18"/>
                </a:lnTo>
                <a:lnTo>
                  <a:pt x="6" y="18"/>
                </a:lnTo>
                <a:lnTo>
                  <a:pt x="6" y="12"/>
                </a:lnTo>
                <a:lnTo>
                  <a:pt x="6" y="6"/>
                </a:lnTo>
                <a:lnTo>
                  <a:pt x="0" y="6"/>
                </a:lnTo>
                <a:lnTo>
                  <a:pt x="6" y="0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7" name="Freeform 291"/>
          <p:cNvSpPr>
            <a:spLocks/>
          </p:cNvSpPr>
          <p:nvPr/>
        </p:nvSpPr>
        <p:spPr bwMode="auto">
          <a:xfrm>
            <a:off x="2495550" y="679450"/>
            <a:ext cx="28575" cy="28575"/>
          </a:xfrm>
          <a:custGeom>
            <a:avLst/>
            <a:gdLst>
              <a:gd name="T0" fmla="*/ 2147483646 w 18"/>
              <a:gd name="T1" fmla="*/ 0 h 18"/>
              <a:gd name="T2" fmla="*/ 2147483646 w 18"/>
              <a:gd name="T3" fmla="*/ 0 h 18"/>
              <a:gd name="T4" fmla="*/ 2147483646 w 18"/>
              <a:gd name="T5" fmla="*/ 2147483646 h 18"/>
              <a:gd name="T6" fmla="*/ 2147483646 w 18"/>
              <a:gd name="T7" fmla="*/ 2147483646 h 18"/>
              <a:gd name="T8" fmla="*/ 2147483646 w 18"/>
              <a:gd name="T9" fmla="*/ 2147483646 h 18"/>
              <a:gd name="T10" fmla="*/ 2147483646 w 18"/>
              <a:gd name="T11" fmla="*/ 2147483646 h 18"/>
              <a:gd name="T12" fmla="*/ 2147483646 w 18"/>
              <a:gd name="T13" fmla="*/ 2147483646 h 18"/>
              <a:gd name="T14" fmla="*/ 2147483646 w 18"/>
              <a:gd name="T15" fmla="*/ 2147483646 h 18"/>
              <a:gd name="T16" fmla="*/ 2147483646 w 18"/>
              <a:gd name="T17" fmla="*/ 2147483646 h 18"/>
              <a:gd name="T18" fmla="*/ 2147483646 w 18"/>
              <a:gd name="T19" fmla="*/ 2147483646 h 18"/>
              <a:gd name="T20" fmla="*/ 2147483646 w 18"/>
              <a:gd name="T21" fmla="*/ 2147483646 h 18"/>
              <a:gd name="T22" fmla="*/ 2147483646 w 18"/>
              <a:gd name="T23" fmla="*/ 2147483646 h 18"/>
              <a:gd name="T24" fmla="*/ 0 w 18"/>
              <a:gd name="T25" fmla="*/ 2147483646 h 18"/>
              <a:gd name="T26" fmla="*/ 2147483646 w 18"/>
              <a:gd name="T27" fmla="*/ 0 h 18"/>
              <a:gd name="T28" fmla="*/ 2147483646 w 18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8"/>
              <a:gd name="T46" fmla="*/ 0 h 18"/>
              <a:gd name="T47" fmla="*/ 18 w 18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8" h="18">
                <a:moveTo>
                  <a:pt x="12" y="0"/>
                </a:moveTo>
                <a:lnTo>
                  <a:pt x="18" y="0"/>
                </a:lnTo>
                <a:lnTo>
                  <a:pt x="18" y="6"/>
                </a:lnTo>
                <a:lnTo>
                  <a:pt x="12" y="12"/>
                </a:lnTo>
                <a:lnTo>
                  <a:pt x="12" y="18"/>
                </a:lnTo>
                <a:lnTo>
                  <a:pt x="6" y="18"/>
                </a:lnTo>
                <a:lnTo>
                  <a:pt x="6" y="12"/>
                </a:lnTo>
                <a:lnTo>
                  <a:pt x="6" y="6"/>
                </a:lnTo>
                <a:lnTo>
                  <a:pt x="0" y="6"/>
                </a:lnTo>
                <a:lnTo>
                  <a:pt x="6" y="0"/>
                </a:lnTo>
                <a:lnTo>
                  <a:pt x="12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8" name="Freeform 293"/>
          <p:cNvSpPr>
            <a:spLocks/>
          </p:cNvSpPr>
          <p:nvPr/>
        </p:nvSpPr>
        <p:spPr bwMode="auto">
          <a:xfrm>
            <a:off x="2476500" y="622300"/>
            <a:ext cx="9525" cy="28575"/>
          </a:xfrm>
          <a:custGeom>
            <a:avLst/>
            <a:gdLst>
              <a:gd name="T0" fmla="*/ 0 w 6"/>
              <a:gd name="T1" fmla="*/ 0 h 18"/>
              <a:gd name="T2" fmla="*/ 0 w 6"/>
              <a:gd name="T3" fmla="*/ 2147483646 h 18"/>
              <a:gd name="T4" fmla="*/ 0 w 6"/>
              <a:gd name="T5" fmla="*/ 2147483646 h 18"/>
              <a:gd name="T6" fmla="*/ 0 w 6"/>
              <a:gd name="T7" fmla="*/ 2147483646 h 18"/>
              <a:gd name="T8" fmla="*/ 0 w 6"/>
              <a:gd name="T9" fmla="*/ 2147483646 h 18"/>
              <a:gd name="T10" fmla="*/ 0 w 6"/>
              <a:gd name="T11" fmla="*/ 2147483646 h 18"/>
              <a:gd name="T12" fmla="*/ 0 w 6"/>
              <a:gd name="T13" fmla="*/ 2147483646 h 18"/>
              <a:gd name="T14" fmla="*/ 0 w 6"/>
              <a:gd name="T15" fmla="*/ 2147483646 h 18"/>
              <a:gd name="T16" fmla="*/ 2147483646 w 6"/>
              <a:gd name="T17" fmla="*/ 2147483646 h 18"/>
              <a:gd name="T18" fmla="*/ 2147483646 w 6"/>
              <a:gd name="T19" fmla="*/ 2147483646 h 18"/>
              <a:gd name="T20" fmla="*/ 2147483646 w 6"/>
              <a:gd name="T21" fmla="*/ 2147483646 h 18"/>
              <a:gd name="T22" fmla="*/ 2147483646 w 6"/>
              <a:gd name="T23" fmla="*/ 2147483646 h 18"/>
              <a:gd name="T24" fmla="*/ 2147483646 w 6"/>
              <a:gd name="T25" fmla="*/ 2147483646 h 18"/>
              <a:gd name="T26" fmla="*/ 2147483646 w 6"/>
              <a:gd name="T27" fmla="*/ 2147483646 h 18"/>
              <a:gd name="T28" fmla="*/ 0 w 6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"/>
              <a:gd name="T46" fmla="*/ 0 h 18"/>
              <a:gd name="T47" fmla="*/ 6 w 6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" h="18">
                <a:moveTo>
                  <a:pt x="0" y="0"/>
                </a:moveTo>
                <a:lnTo>
                  <a:pt x="0" y="6"/>
                </a:lnTo>
                <a:lnTo>
                  <a:pt x="0" y="12"/>
                </a:lnTo>
                <a:lnTo>
                  <a:pt x="0" y="18"/>
                </a:lnTo>
                <a:lnTo>
                  <a:pt x="6" y="18"/>
                </a:lnTo>
                <a:lnTo>
                  <a:pt x="6" y="12"/>
                </a:lnTo>
                <a:lnTo>
                  <a:pt x="6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39" name="Freeform 294"/>
          <p:cNvSpPr>
            <a:spLocks/>
          </p:cNvSpPr>
          <p:nvPr/>
        </p:nvSpPr>
        <p:spPr bwMode="auto">
          <a:xfrm>
            <a:off x="2476500" y="622300"/>
            <a:ext cx="9525" cy="28575"/>
          </a:xfrm>
          <a:custGeom>
            <a:avLst/>
            <a:gdLst>
              <a:gd name="T0" fmla="*/ 0 w 6"/>
              <a:gd name="T1" fmla="*/ 0 h 18"/>
              <a:gd name="T2" fmla="*/ 0 w 6"/>
              <a:gd name="T3" fmla="*/ 2147483646 h 18"/>
              <a:gd name="T4" fmla="*/ 0 w 6"/>
              <a:gd name="T5" fmla="*/ 2147483646 h 18"/>
              <a:gd name="T6" fmla="*/ 0 w 6"/>
              <a:gd name="T7" fmla="*/ 2147483646 h 18"/>
              <a:gd name="T8" fmla="*/ 0 w 6"/>
              <a:gd name="T9" fmla="*/ 2147483646 h 18"/>
              <a:gd name="T10" fmla="*/ 0 w 6"/>
              <a:gd name="T11" fmla="*/ 2147483646 h 18"/>
              <a:gd name="T12" fmla="*/ 0 w 6"/>
              <a:gd name="T13" fmla="*/ 2147483646 h 18"/>
              <a:gd name="T14" fmla="*/ 0 w 6"/>
              <a:gd name="T15" fmla="*/ 2147483646 h 18"/>
              <a:gd name="T16" fmla="*/ 2147483646 w 6"/>
              <a:gd name="T17" fmla="*/ 2147483646 h 18"/>
              <a:gd name="T18" fmla="*/ 2147483646 w 6"/>
              <a:gd name="T19" fmla="*/ 2147483646 h 18"/>
              <a:gd name="T20" fmla="*/ 2147483646 w 6"/>
              <a:gd name="T21" fmla="*/ 2147483646 h 18"/>
              <a:gd name="T22" fmla="*/ 2147483646 w 6"/>
              <a:gd name="T23" fmla="*/ 2147483646 h 18"/>
              <a:gd name="T24" fmla="*/ 2147483646 w 6"/>
              <a:gd name="T25" fmla="*/ 2147483646 h 18"/>
              <a:gd name="T26" fmla="*/ 2147483646 w 6"/>
              <a:gd name="T27" fmla="*/ 2147483646 h 18"/>
              <a:gd name="T28" fmla="*/ 0 w 6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"/>
              <a:gd name="T46" fmla="*/ 0 h 18"/>
              <a:gd name="T47" fmla="*/ 6 w 6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" h="18">
                <a:moveTo>
                  <a:pt x="0" y="0"/>
                </a:moveTo>
                <a:lnTo>
                  <a:pt x="0" y="6"/>
                </a:lnTo>
                <a:lnTo>
                  <a:pt x="0" y="12"/>
                </a:lnTo>
                <a:lnTo>
                  <a:pt x="0" y="18"/>
                </a:lnTo>
                <a:lnTo>
                  <a:pt x="6" y="18"/>
                </a:lnTo>
                <a:lnTo>
                  <a:pt x="6" y="12"/>
                </a:lnTo>
                <a:lnTo>
                  <a:pt x="6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0" name="Freeform 295"/>
          <p:cNvSpPr>
            <a:spLocks/>
          </p:cNvSpPr>
          <p:nvPr/>
        </p:nvSpPr>
        <p:spPr bwMode="auto">
          <a:xfrm>
            <a:off x="2476500" y="622300"/>
            <a:ext cx="9525" cy="28575"/>
          </a:xfrm>
          <a:custGeom>
            <a:avLst/>
            <a:gdLst>
              <a:gd name="T0" fmla="*/ 0 w 6"/>
              <a:gd name="T1" fmla="*/ 0 h 18"/>
              <a:gd name="T2" fmla="*/ 0 w 6"/>
              <a:gd name="T3" fmla="*/ 2147483646 h 18"/>
              <a:gd name="T4" fmla="*/ 0 w 6"/>
              <a:gd name="T5" fmla="*/ 2147483646 h 18"/>
              <a:gd name="T6" fmla="*/ 0 w 6"/>
              <a:gd name="T7" fmla="*/ 2147483646 h 18"/>
              <a:gd name="T8" fmla="*/ 0 w 6"/>
              <a:gd name="T9" fmla="*/ 2147483646 h 18"/>
              <a:gd name="T10" fmla="*/ 0 w 6"/>
              <a:gd name="T11" fmla="*/ 2147483646 h 18"/>
              <a:gd name="T12" fmla="*/ 0 w 6"/>
              <a:gd name="T13" fmla="*/ 2147483646 h 18"/>
              <a:gd name="T14" fmla="*/ 0 w 6"/>
              <a:gd name="T15" fmla="*/ 2147483646 h 18"/>
              <a:gd name="T16" fmla="*/ 2147483646 w 6"/>
              <a:gd name="T17" fmla="*/ 2147483646 h 18"/>
              <a:gd name="T18" fmla="*/ 2147483646 w 6"/>
              <a:gd name="T19" fmla="*/ 2147483646 h 18"/>
              <a:gd name="T20" fmla="*/ 2147483646 w 6"/>
              <a:gd name="T21" fmla="*/ 2147483646 h 18"/>
              <a:gd name="T22" fmla="*/ 2147483646 w 6"/>
              <a:gd name="T23" fmla="*/ 2147483646 h 18"/>
              <a:gd name="T24" fmla="*/ 2147483646 w 6"/>
              <a:gd name="T25" fmla="*/ 2147483646 h 18"/>
              <a:gd name="T26" fmla="*/ 2147483646 w 6"/>
              <a:gd name="T27" fmla="*/ 2147483646 h 18"/>
              <a:gd name="T28" fmla="*/ 0 w 6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"/>
              <a:gd name="T46" fmla="*/ 0 h 18"/>
              <a:gd name="T47" fmla="*/ 6 w 6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" h="18">
                <a:moveTo>
                  <a:pt x="0" y="0"/>
                </a:moveTo>
                <a:lnTo>
                  <a:pt x="0" y="6"/>
                </a:lnTo>
                <a:lnTo>
                  <a:pt x="0" y="12"/>
                </a:lnTo>
                <a:lnTo>
                  <a:pt x="0" y="18"/>
                </a:lnTo>
                <a:lnTo>
                  <a:pt x="6" y="18"/>
                </a:lnTo>
                <a:lnTo>
                  <a:pt x="6" y="12"/>
                </a:lnTo>
                <a:lnTo>
                  <a:pt x="6" y="6"/>
                </a:lnTo>
                <a:lnTo>
                  <a:pt x="0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1" name="Freeform 297"/>
          <p:cNvSpPr>
            <a:spLocks/>
          </p:cNvSpPr>
          <p:nvPr/>
        </p:nvSpPr>
        <p:spPr bwMode="auto">
          <a:xfrm>
            <a:off x="2428875" y="603250"/>
            <a:ext cx="47625" cy="57150"/>
          </a:xfrm>
          <a:custGeom>
            <a:avLst/>
            <a:gdLst>
              <a:gd name="T0" fmla="*/ 2147483646 w 30"/>
              <a:gd name="T1" fmla="*/ 0 h 36"/>
              <a:gd name="T2" fmla="*/ 2147483646 w 30"/>
              <a:gd name="T3" fmla="*/ 2147483646 h 36"/>
              <a:gd name="T4" fmla="*/ 2147483646 w 30"/>
              <a:gd name="T5" fmla="*/ 2147483646 h 36"/>
              <a:gd name="T6" fmla="*/ 2147483646 w 30"/>
              <a:gd name="T7" fmla="*/ 2147483646 h 36"/>
              <a:gd name="T8" fmla="*/ 2147483646 w 30"/>
              <a:gd name="T9" fmla="*/ 2147483646 h 36"/>
              <a:gd name="T10" fmla="*/ 2147483646 w 30"/>
              <a:gd name="T11" fmla="*/ 2147483646 h 36"/>
              <a:gd name="T12" fmla="*/ 2147483646 w 30"/>
              <a:gd name="T13" fmla="*/ 2147483646 h 36"/>
              <a:gd name="T14" fmla="*/ 2147483646 w 30"/>
              <a:gd name="T15" fmla="*/ 2147483646 h 36"/>
              <a:gd name="T16" fmla="*/ 2147483646 w 30"/>
              <a:gd name="T17" fmla="*/ 2147483646 h 36"/>
              <a:gd name="T18" fmla="*/ 2147483646 w 30"/>
              <a:gd name="T19" fmla="*/ 2147483646 h 36"/>
              <a:gd name="T20" fmla="*/ 2147483646 w 30"/>
              <a:gd name="T21" fmla="*/ 2147483646 h 36"/>
              <a:gd name="T22" fmla="*/ 2147483646 w 30"/>
              <a:gd name="T23" fmla="*/ 2147483646 h 36"/>
              <a:gd name="T24" fmla="*/ 0 w 30"/>
              <a:gd name="T25" fmla="*/ 2147483646 h 36"/>
              <a:gd name="T26" fmla="*/ 0 w 30"/>
              <a:gd name="T27" fmla="*/ 2147483646 h 36"/>
              <a:gd name="T28" fmla="*/ 0 w 30"/>
              <a:gd name="T29" fmla="*/ 2147483646 h 36"/>
              <a:gd name="T30" fmla="*/ 0 w 30"/>
              <a:gd name="T31" fmla="*/ 2147483646 h 36"/>
              <a:gd name="T32" fmla="*/ 0 w 30"/>
              <a:gd name="T33" fmla="*/ 2147483646 h 36"/>
              <a:gd name="T34" fmla="*/ 2147483646 w 30"/>
              <a:gd name="T35" fmla="*/ 2147483646 h 36"/>
              <a:gd name="T36" fmla="*/ 2147483646 w 30"/>
              <a:gd name="T37" fmla="*/ 2147483646 h 36"/>
              <a:gd name="T38" fmla="*/ 2147483646 w 30"/>
              <a:gd name="T39" fmla="*/ 2147483646 h 36"/>
              <a:gd name="T40" fmla="*/ 2147483646 w 30"/>
              <a:gd name="T41" fmla="*/ 2147483646 h 36"/>
              <a:gd name="T42" fmla="*/ 2147483646 w 30"/>
              <a:gd name="T43" fmla="*/ 2147483646 h 36"/>
              <a:gd name="T44" fmla="*/ 2147483646 w 30"/>
              <a:gd name="T45" fmla="*/ 2147483646 h 36"/>
              <a:gd name="T46" fmla="*/ 2147483646 w 30"/>
              <a:gd name="T47" fmla="*/ 0 h 36"/>
              <a:gd name="T48" fmla="*/ 2147483646 w 30"/>
              <a:gd name="T49" fmla="*/ 0 h 36"/>
              <a:gd name="T50" fmla="*/ 2147483646 w 30"/>
              <a:gd name="T51" fmla="*/ 0 h 36"/>
              <a:gd name="T52" fmla="*/ 2147483646 w 30"/>
              <a:gd name="T53" fmla="*/ 0 h 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30"/>
              <a:gd name="T82" fmla="*/ 0 h 36"/>
              <a:gd name="T83" fmla="*/ 30 w 30"/>
              <a:gd name="T84" fmla="*/ 36 h 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30" h="36">
                <a:moveTo>
                  <a:pt x="30" y="0"/>
                </a:moveTo>
                <a:lnTo>
                  <a:pt x="30" y="6"/>
                </a:lnTo>
                <a:lnTo>
                  <a:pt x="24" y="6"/>
                </a:lnTo>
                <a:lnTo>
                  <a:pt x="24" y="12"/>
                </a:lnTo>
                <a:lnTo>
                  <a:pt x="18" y="12"/>
                </a:lnTo>
                <a:lnTo>
                  <a:pt x="12" y="18"/>
                </a:lnTo>
                <a:lnTo>
                  <a:pt x="12" y="24"/>
                </a:lnTo>
                <a:lnTo>
                  <a:pt x="12" y="30"/>
                </a:lnTo>
                <a:lnTo>
                  <a:pt x="12" y="36"/>
                </a:lnTo>
                <a:lnTo>
                  <a:pt x="0" y="36"/>
                </a:lnTo>
                <a:lnTo>
                  <a:pt x="0" y="24"/>
                </a:lnTo>
                <a:lnTo>
                  <a:pt x="0" y="18"/>
                </a:lnTo>
                <a:lnTo>
                  <a:pt x="0" y="12"/>
                </a:lnTo>
                <a:lnTo>
                  <a:pt x="6" y="12"/>
                </a:lnTo>
                <a:lnTo>
                  <a:pt x="18" y="12"/>
                </a:lnTo>
                <a:lnTo>
                  <a:pt x="24" y="6"/>
                </a:lnTo>
                <a:lnTo>
                  <a:pt x="24" y="0"/>
                </a:lnTo>
                <a:lnTo>
                  <a:pt x="3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2" name="Freeform 298"/>
          <p:cNvSpPr>
            <a:spLocks/>
          </p:cNvSpPr>
          <p:nvPr/>
        </p:nvSpPr>
        <p:spPr bwMode="auto">
          <a:xfrm>
            <a:off x="2428875" y="603250"/>
            <a:ext cx="47625" cy="57150"/>
          </a:xfrm>
          <a:custGeom>
            <a:avLst/>
            <a:gdLst>
              <a:gd name="T0" fmla="*/ 2147483646 w 30"/>
              <a:gd name="T1" fmla="*/ 0 h 36"/>
              <a:gd name="T2" fmla="*/ 2147483646 w 30"/>
              <a:gd name="T3" fmla="*/ 2147483646 h 36"/>
              <a:gd name="T4" fmla="*/ 2147483646 w 30"/>
              <a:gd name="T5" fmla="*/ 2147483646 h 36"/>
              <a:gd name="T6" fmla="*/ 2147483646 w 30"/>
              <a:gd name="T7" fmla="*/ 2147483646 h 36"/>
              <a:gd name="T8" fmla="*/ 2147483646 w 30"/>
              <a:gd name="T9" fmla="*/ 2147483646 h 36"/>
              <a:gd name="T10" fmla="*/ 2147483646 w 30"/>
              <a:gd name="T11" fmla="*/ 2147483646 h 36"/>
              <a:gd name="T12" fmla="*/ 2147483646 w 30"/>
              <a:gd name="T13" fmla="*/ 2147483646 h 36"/>
              <a:gd name="T14" fmla="*/ 2147483646 w 30"/>
              <a:gd name="T15" fmla="*/ 2147483646 h 36"/>
              <a:gd name="T16" fmla="*/ 2147483646 w 30"/>
              <a:gd name="T17" fmla="*/ 2147483646 h 36"/>
              <a:gd name="T18" fmla="*/ 2147483646 w 30"/>
              <a:gd name="T19" fmla="*/ 2147483646 h 36"/>
              <a:gd name="T20" fmla="*/ 2147483646 w 30"/>
              <a:gd name="T21" fmla="*/ 2147483646 h 36"/>
              <a:gd name="T22" fmla="*/ 2147483646 w 30"/>
              <a:gd name="T23" fmla="*/ 2147483646 h 36"/>
              <a:gd name="T24" fmla="*/ 0 w 30"/>
              <a:gd name="T25" fmla="*/ 2147483646 h 36"/>
              <a:gd name="T26" fmla="*/ 0 w 30"/>
              <a:gd name="T27" fmla="*/ 2147483646 h 36"/>
              <a:gd name="T28" fmla="*/ 0 w 30"/>
              <a:gd name="T29" fmla="*/ 2147483646 h 36"/>
              <a:gd name="T30" fmla="*/ 0 w 30"/>
              <a:gd name="T31" fmla="*/ 2147483646 h 36"/>
              <a:gd name="T32" fmla="*/ 0 w 30"/>
              <a:gd name="T33" fmla="*/ 2147483646 h 36"/>
              <a:gd name="T34" fmla="*/ 2147483646 w 30"/>
              <a:gd name="T35" fmla="*/ 2147483646 h 36"/>
              <a:gd name="T36" fmla="*/ 2147483646 w 30"/>
              <a:gd name="T37" fmla="*/ 2147483646 h 36"/>
              <a:gd name="T38" fmla="*/ 2147483646 w 30"/>
              <a:gd name="T39" fmla="*/ 2147483646 h 36"/>
              <a:gd name="T40" fmla="*/ 2147483646 w 30"/>
              <a:gd name="T41" fmla="*/ 2147483646 h 36"/>
              <a:gd name="T42" fmla="*/ 2147483646 w 30"/>
              <a:gd name="T43" fmla="*/ 2147483646 h 36"/>
              <a:gd name="T44" fmla="*/ 2147483646 w 30"/>
              <a:gd name="T45" fmla="*/ 2147483646 h 36"/>
              <a:gd name="T46" fmla="*/ 2147483646 w 30"/>
              <a:gd name="T47" fmla="*/ 0 h 36"/>
              <a:gd name="T48" fmla="*/ 2147483646 w 30"/>
              <a:gd name="T49" fmla="*/ 0 h 36"/>
              <a:gd name="T50" fmla="*/ 2147483646 w 30"/>
              <a:gd name="T51" fmla="*/ 0 h 36"/>
              <a:gd name="T52" fmla="*/ 2147483646 w 30"/>
              <a:gd name="T53" fmla="*/ 0 h 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30"/>
              <a:gd name="T82" fmla="*/ 0 h 36"/>
              <a:gd name="T83" fmla="*/ 30 w 30"/>
              <a:gd name="T84" fmla="*/ 36 h 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30" h="36">
                <a:moveTo>
                  <a:pt x="30" y="0"/>
                </a:moveTo>
                <a:lnTo>
                  <a:pt x="30" y="6"/>
                </a:lnTo>
                <a:lnTo>
                  <a:pt x="24" y="6"/>
                </a:lnTo>
                <a:lnTo>
                  <a:pt x="24" y="12"/>
                </a:lnTo>
                <a:lnTo>
                  <a:pt x="18" y="12"/>
                </a:lnTo>
                <a:lnTo>
                  <a:pt x="12" y="18"/>
                </a:lnTo>
                <a:lnTo>
                  <a:pt x="12" y="24"/>
                </a:lnTo>
                <a:lnTo>
                  <a:pt x="12" y="30"/>
                </a:lnTo>
                <a:lnTo>
                  <a:pt x="12" y="36"/>
                </a:lnTo>
                <a:lnTo>
                  <a:pt x="0" y="36"/>
                </a:lnTo>
                <a:lnTo>
                  <a:pt x="0" y="24"/>
                </a:lnTo>
                <a:lnTo>
                  <a:pt x="0" y="18"/>
                </a:lnTo>
                <a:lnTo>
                  <a:pt x="0" y="12"/>
                </a:lnTo>
                <a:lnTo>
                  <a:pt x="6" y="12"/>
                </a:lnTo>
                <a:lnTo>
                  <a:pt x="18" y="12"/>
                </a:lnTo>
                <a:lnTo>
                  <a:pt x="24" y="6"/>
                </a:lnTo>
                <a:lnTo>
                  <a:pt x="24" y="0"/>
                </a:lnTo>
                <a:lnTo>
                  <a:pt x="3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3" name="Freeform 299"/>
          <p:cNvSpPr>
            <a:spLocks/>
          </p:cNvSpPr>
          <p:nvPr/>
        </p:nvSpPr>
        <p:spPr bwMode="auto">
          <a:xfrm>
            <a:off x="2428875" y="603250"/>
            <a:ext cx="47625" cy="57150"/>
          </a:xfrm>
          <a:custGeom>
            <a:avLst/>
            <a:gdLst>
              <a:gd name="T0" fmla="*/ 2147483646 w 30"/>
              <a:gd name="T1" fmla="*/ 0 h 36"/>
              <a:gd name="T2" fmla="*/ 2147483646 w 30"/>
              <a:gd name="T3" fmla="*/ 2147483646 h 36"/>
              <a:gd name="T4" fmla="*/ 2147483646 w 30"/>
              <a:gd name="T5" fmla="*/ 2147483646 h 36"/>
              <a:gd name="T6" fmla="*/ 2147483646 w 30"/>
              <a:gd name="T7" fmla="*/ 2147483646 h 36"/>
              <a:gd name="T8" fmla="*/ 2147483646 w 30"/>
              <a:gd name="T9" fmla="*/ 2147483646 h 36"/>
              <a:gd name="T10" fmla="*/ 2147483646 w 30"/>
              <a:gd name="T11" fmla="*/ 2147483646 h 36"/>
              <a:gd name="T12" fmla="*/ 2147483646 w 30"/>
              <a:gd name="T13" fmla="*/ 2147483646 h 36"/>
              <a:gd name="T14" fmla="*/ 2147483646 w 30"/>
              <a:gd name="T15" fmla="*/ 2147483646 h 36"/>
              <a:gd name="T16" fmla="*/ 2147483646 w 30"/>
              <a:gd name="T17" fmla="*/ 2147483646 h 36"/>
              <a:gd name="T18" fmla="*/ 2147483646 w 30"/>
              <a:gd name="T19" fmla="*/ 2147483646 h 36"/>
              <a:gd name="T20" fmla="*/ 2147483646 w 30"/>
              <a:gd name="T21" fmla="*/ 2147483646 h 36"/>
              <a:gd name="T22" fmla="*/ 2147483646 w 30"/>
              <a:gd name="T23" fmla="*/ 2147483646 h 36"/>
              <a:gd name="T24" fmla="*/ 0 w 30"/>
              <a:gd name="T25" fmla="*/ 2147483646 h 36"/>
              <a:gd name="T26" fmla="*/ 0 w 30"/>
              <a:gd name="T27" fmla="*/ 2147483646 h 36"/>
              <a:gd name="T28" fmla="*/ 0 w 30"/>
              <a:gd name="T29" fmla="*/ 2147483646 h 36"/>
              <a:gd name="T30" fmla="*/ 0 w 30"/>
              <a:gd name="T31" fmla="*/ 2147483646 h 36"/>
              <a:gd name="T32" fmla="*/ 0 w 30"/>
              <a:gd name="T33" fmla="*/ 2147483646 h 36"/>
              <a:gd name="T34" fmla="*/ 2147483646 w 30"/>
              <a:gd name="T35" fmla="*/ 2147483646 h 36"/>
              <a:gd name="T36" fmla="*/ 2147483646 w 30"/>
              <a:gd name="T37" fmla="*/ 2147483646 h 36"/>
              <a:gd name="T38" fmla="*/ 2147483646 w 30"/>
              <a:gd name="T39" fmla="*/ 2147483646 h 36"/>
              <a:gd name="T40" fmla="*/ 2147483646 w 30"/>
              <a:gd name="T41" fmla="*/ 2147483646 h 36"/>
              <a:gd name="T42" fmla="*/ 2147483646 w 30"/>
              <a:gd name="T43" fmla="*/ 2147483646 h 36"/>
              <a:gd name="T44" fmla="*/ 2147483646 w 30"/>
              <a:gd name="T45" fmla="*/ 2147483646 h 36"/>
              <a:gd name="T46" fmla="*/ 2147483646 w 30"/>
              <a:gd name="T47" fmla="*/ 0 h 36"/>
              <a:gd name="T48" fmla="*/ 2147483646 w 30"/>
              <a:gd name="T49" fmla="*/ 0 h 36"/>
              <a:gd name="T50" fmla="*/ 2147483646 w 30"/>
              <a:gd name="T51" fmla="*/ 0 h 36"/>
              <a:gd name="T52" fmla="*/ 2147483646 w 30"/>
              <a:gd name="T53" fmla="*/ 0 h 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30"/>
              <a:gd name="T82" fmla="*/ 0 h 36"/>
              <a:gd name="T83" fmla="*/ 30 w 30"/>
              <a:gd name="T84" fmla="*/ 36 h 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30" h="36">
                <a:moveTo>
                  <a:pt x="30" y="0"/>
                </a:moveTo>
                <a:lnTo>
                  <a:pt x="30" y="6"/>
                </a:lnTo>
                <a:lnTo>
                  <a:pt x="24" y="6"/>
                </a:lnTo>
                <a:lnTo>
                  <a:pt x="24" y="12"/>
                </a:lnTo>
                <a:lnTo>
                  <a:pt x="18" y="12"/>
                </a:lnTo>
                <a:lnTo>
                  <a:pt x="12" y="18"/>
                </a:lnTo>
                <a:lnTo>
                  <a:pt x="12" y="24"/>
                </a:lnTo>
                <a:lnTo>
                  <a:pt x="12" y="30"/>
                </a:lnTo>
                <a:lnTo>
                  <a:pt x="12" y="36"/>
                </a:lnTo>
                <a:lnTo>
                  <a:pt x="0" y="36"/>
                </a:lnTo>
                <a:lnTo>
                  <a:pt x="0" y="24"/>
                </a:lnTo>
                <a:lnTo>
                  <a:pt x="0" y="18"/>
                </a:lnTo>
                <a:lnTo>
                  <a:pt x="0" y="12"/>
                </a:lnTo>
                <a:lnTo>
                  <a:pt x="6" y="12"/>
                </a:lnTo>
                <a:lnTo>
                  <a:pt x="18" y="12"/>
                </a:lnTo>
                <a:lnTo>
                  <a:pt x="24" y="6"/>
                </a:lnTo>
                <a:lnTo>
                  <a:pt x="24" y="0"/>
                </a:lnTo>
                <a:lnTo>
                  <a:pt x="30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4" name="Freeform 301"/>
          <p:cNvSpPr>
            <a:spLocks/>
          </p:cNvSpPr>
          <p:nvPr/>
        </p:nvSpPr>
        <p:spPr bwMode="auto">
          <a:xfrm>
            <a:off x="2409825" y="679450"/>
            <a:ext cx="47625" cy="38100"/>
          </a:xfrm>
          <a:custGeom>
            <a:avLst/>
            <a:gdLst>
              <a:gd name="T0" fmla="*/ 2147483646 w 30"/>
              <a:gd name="T1" fmla="*/ 2147483646 h 24"/>
              <a:gd name="T2" fmla="*/ 2147483646 w 30"/>
              <a:gd name="T3" fmla="*/ 2147483646 h 24"/>
              <a:gd name="T4" fmla="*/ 2147483646 w 30"/>
              <a:gd name="T5" fmla="*/ 2147483646 h 24"/>
              <a:gd name="T6" fmla="*/ 2147483646 w 30"/>
              <a:gd name="T7" fmla="*/ 2147483646 h 24"/>
              <a:gd name="T8" fmla="*/ 2147483646 w 30"/>
              <a:gd name="T9" fmla="*/ 2147483646 h 24"/>
              <a:gd name="T10" fmla="*/ 2147483646 w 30"/>
              <a:gd name="T11" fmla="*/ 2147483646 h 24"/>
              <a:gd name="T12" fmla="*/ 2147483646 w 30"/>
              <a:gd name="T13" fmla="*/ 2147483646 h 24"/>
              <a:gd name="T14" fmla="*/ 0 w 30"/>
              <a:gd name="T15" fmla="*/ 2147483646 h 24"/>
              <a:gd name="T16" fmla="*/ 0 w 30"/>
              <a:gd name="T17" fmla="*/ 2147483646 h 24"/>
              <a:gd name="T18" fmla="*/ 0 w 30"/>
              <a:gd name="T19" fmla="*/ 2147483646 h 24"/>
              <a:gd name="T20" fmla="*/ 0 w 30"/>
              <a:gd name="T21" fmla="*/ 2147483646 h 24"/>
              <a:gd name="T22" fmla="*/ 2147483646 w 30"/>
              <a:gd name="T23" fmla="*/ 0 h 24"/>
              <a:gd name="T24" fmla="*/ 2147483646 w 30"/>
              <a:gd name="T25" fmla="*/ 0 h 24"/>
              <a:gd name="T26" fmla="*/ 2147483646 w 30"/>
              <a:gd name="T27" fmla="*/ 0 h 24"/>
              <a:gd name="T28" fmla="*/ 2147483646 w 30"/>
              <a:gd name="T29" fmla="*/ 0 h 24"/>
              <a:gd name="T30" fmla="*/ 2147483646 w 30"/>
              <a:gd name="T31" fmla="*/ 0 h 24"/>
              <a:gd name="T32" fmla="*/ 2147483646 w 30"/>
              <a:gd name="T33" fmla="*/ 0 h 24"/>
              <a:gd name="T34" fmla="*/ 2147483646 w 30"/>
              <a:gd name="T35" fmla="*/ 2147483646 h 24"/>
              <a:gd name="T36" fmla="*/ 2147483646 w 30"/>
              <a:gd name="T37" fmla="*/ 2147483646 h 2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0"/>
              <a:gd name="T58" fmla="*/ 0 h 24"/>
              <a:gd name="T59" fmla="*/ 30 w 30"/>
              <a:gd name="T60" fmla="*/ 24 h 2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0" h="24">
                <a:moveTo>
                  <a:pt x="30" y="6"/>
                </a:moveTo>
                <a:lnTo>
                  <a:pt x="24" y="12"/>
                </a:lnTo>
                <a:lnTo>
                  <a:pt x="12" y="18"/>
                </a:lnTo>
                <a:lnTo>
                  <a:pt x="12" y="24"/>
                </a:lnTo>
                <a:lnTo>
                  <a:pt x="6" y="24"/>
                </a:lnTo>
                <a:lnTo>
                  <a:pt x="0" y="24"/>
                </a:lnTo>
                <a:lnTo>
                  <a:pt x="0" y="18"/>
                </a:lnTo>
                <a:lnTo>
                  <a:pt x="0" y="12"/>
                </a:lnTo>
                <a:lnTo>
                  <a:pt x="6" y="0"/>
                </a:lnTo>
                <a:lnTo>
                  <a:pt x="12" y="0"/>
                </a:lnTo>
                <a:lnTo>
                  <a:pt x="24" y="0"/>
                </a:lnTo>
                <a:lnTo>
                  <a:pt x="24" y="6"/>
                </a:lnTo>
                <a:lnTo>
                  <a:pt x="30" y="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5" name="Freeform 302"/>
          <p:cNvSpPr>
            <a:spLocks/>
          </p:cNvSpPr>
          <p:nvPr/>
        </p:nvSpPr>
        <p:spPr bwMode="auto">
          <a:xfrm>
            <a:off x="2409825" y="679450"/>
            <a:ext cx="47625" cy="38100"/>
          </a:xfrm>
          <a:custGeom>
            <a:avLst/>
            <a:gdLst>
              <a:gd name="T0" fmla="*/ 2147483646 w 30"/>
              <a:gd name="T1" fmla="*/ 2147483646 h 24"/>
              <a:gd name="T2" fmla="*/ 2147483646 w 30"/>
              <a:gd name="T3" fmla="*/ 2147483646 h 24"/>
              <a:gd name="T4" fmla="*/ 2147483646 w 30"/>
              <a:gd name="T5" fmla="*/ 2147483646 h 24"/>
              <a:gd name="T6" fmla="*/ 2147483646 w 30"/>
              <a:gd name="T7" fmla="*/ 2147483646 h 24"/>
              <a:gd name="T8" fmla="*/ 2147483646 w 30"/>
              <a:gd name="T9" fmla="*/ 2147483646 h 24"/>
              <a:gd name="T10" fmla="*/ 2147483646 w 30"/>
              <a:gd name="T11" fmla="*/ 2147483646 h 24"/>
              <a:gd name="T12" fmla="*/ 2147483646 w 30"/>
              <a:gd name="T13" fmla="*/ 2147483646 h 24"/>
              <a:gd name="T14" fmla="*/ 0 w 30"/>
              <a:gd name="T15" fmla="*/ 2147483646 h 24"/>
              <a:gd name="T16" fmla="*/ 0 w 30"/>
              <a:gd name="T17" fmla="*/ 2147483646 h 24"/>
              <a:gd name="T18" fmla="*/ 0 w 30"/>
              <a:gd name="T19" fmla="*/ 2147483646 h 24"/>
              <a:gd name="T20" fmla="*/ 0 w 30"/>
              <a:gd name="T21" fmla="*/ 2147483646 h 24"/>
              <a:gd name="T22" fmla="*/ 2147483646 w 30"/>
              <a:gd name="T23" fmla="*/ 0 h 24"/>
              <a:gd name="T24" fmla="*/ 2147483646 w 30"/>
              <a:gd name="T25" fmla="*/ 0 h 24"/>
              <a:gd name="T26" fmla="*/ 2147483646 w 30"/>
              <a:gd name="T27" fmla="*/ 0 h 24"/>
              <a:gd name="T28" fmla="*/ 2147483646 w 30"/>
              <a:gd name="T29" fmla="*/ 0 h 24"/>
              <a:gd name="T30" fmla="*/ 2147483646 w 30"/>
              <a:gd name="T31" fmla="*/ 0 h 24"/>
              <a:gd name="T32" fmla="*/ 2147483646 w 30"/>
              <a:gd name="T33" fmla="*/ 0 h 24"/>
              <a:gd name="T34" fmla="*/ 2147483646 w 30"/>
              <a:gd name="T35" fmla="*/ 2147483646 h 24"/>
              <a:gd name="T36" fmla="*/ 2147483646 w 30"/>
              <a:gd name="T37" fmla="*/ 2147483646 h 2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0"/>
              <a:gd name="T58" fmla="*/ 0 h 24"/>
              <a:gd name="T59" fmla="*/ 30 w 30"/>
              <a:gd name="T60" fmla="*/ 24 h 2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0" h="24">
                <a:moveTo>
                  <a:pt x="30" y="6"/>
                </a:moveTo>
                <a:lnTo>
                  <a:pt x="24" y="12"/>
                </a:lnTo>
                <a:lnTo>
                  <a:pt x="12" y="18"/>
                </a:lnTo>
                <a:lnTo>
                  <a:pt x="12" y="24"/>
                </a:lnTo>
                <a:lnTo>
                  <a:pt x="6" y="24"/>
                </a:lnTo>
                <a:lnTo>
                  <a:pt x="0" y="24"/>
                </a:lnTo>
                <a:lnTo>
                  <a:pt x="0" y="18"/>
                </a:lnTo>
                <a:lnTo>
                  <a:pt x="0" y="12"/>
                </a:lnTo>
                <a:lnTo>
                  <a:pt x="6" y="0"/>
                </a:lnTo>
                <a:lnTo>
                  <a:pt x="12" y="0"/>
                </a:lnTo>
                <a:lnTo>
                  <a:pt x="24" y="0"/>
                </a:lnTo>
                <a:lnTo>
                  <a:pt x="24" y="6"/>
                </a:lnTo>
                <a:lnTo>
                  <a:pt x="30" y="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6" name="Freeform 303"/>
          <p:cNvSpPr>
            <a:spLocks/>
          </p:cNvSpPr>
          <p:nvPr/>
        </p:nvSpPr>
        <p:spPr bwMode="auto">
          <a:xfrm>
            <a:off x="2409825" y="679450"/>
            <a:ext cx="47625" cy="38100"/>
          </a:xfrm>
          <a:custGeom>
            <a:avLst/>
            <a:gdLst>
              <a:gd name="T0" fmla="*/ 2147483646 w 30"/>
              <a:gd name="T1" fmla="*/ 2147483646 h 24"/>
              <a:gd name="T2" fmla="*/ 2147483646 w 30"/>
              <a:gd name="T3" fmla="*/ 2147483646 h 24"/>
              <a:gd name="T4" fmla="*/ 2147483646 w 30"/>
              <a:gd name="T5" fmla="*/ 2147483646 h 24"/>
              <a:gd name="T6" fmla="*/ 2147483646 w 30"/>
              <a:gd name="T7" fmla="*/ 2147483646 h 24"/>
              <a:gd name="T8" fmla="*/ 2147483646 w 30"/>
              <a:gd name="T9" fmla="*/ 2147483646 h 24"/>
              <a:gd name="T10" fmla="*/ 2147483646 w 30"/>
              <a:gd name="T11" fmla="*/ 2147483646 h 24"/>
              <a:gd name="T12" fmla="*/ 2147483646 w 30"/>
              <a:gd name="T13" fmla="*/ 2147483646 h 24"/>
              <a:gd name="T14" fmla="*/ 0 w 30"/>
              <a:gd name="T15" fmla="*/ 2147483646 h 24"/>
              <a:gd name="T16" fmla="*/ 0 w 30"/>
              <a:gd name="T17" fmla="*/ 2147483646 h 24"/>
              <a:gd name="T18" fmla="*/ 0 w 30"/>
              <a:gd name="T19" fmla="*/ 2147483646 h 24"/>
              <a:gd name="T20" fmla="*/ 0 w 30"/>
              <a:gd name="T21" fmla="*/ 2147483646 h 24"/>
              <a:gd name="T22" fmla="*/ 2147483646 w 30"/>
              <a:gd name="T23" fmla="*/ 0 h 24"/>
              <a:gd name="T24" fmla="*/ 2147483646 w 30"/>
              <a:gd name="T25" fmla="*/ 0 h 24"/>
              <a:gd name="T26" fmla="*/ 2147483646 w 30"/>
              <a:gd name="T27" fmla="*/ 0 h 24"/>
              <a:gd name="T28" fmla="*/ 2147483646 w 30"/>
              <a:gd name="T29" fmla="*/ 0 h 24"/>
              <a:gd name="T30" fmla="*/ 2147483646 w 30"/>
              <a:gd name="T31" fmla="*/ 0 h 24"/>
              <a:gd name="T32" fmla="*/ 2147483646 w 30"/>
              <a:gd name="T33" fmla="*/ 0 h 24"/>
              <a:gd name="T34" fmla="*/ 2147483646 w 30"/>
              <a:gd name="T35" fmla="*/ 2147483646 h 24"/>
              <a:gd name="T36" fmla="*/ 2147483646 w 30"/>
              <a:gd name="T37" fmla="*/ 2147483646 h 2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0"/>
              <a:gd name="T58" fmla="*/ 0 h 24"/>
              <a:gd name="T59" fmla="*/ 30 w 30"/>
              <a:gd name="T60" fmla="*/ 24 h 2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0" h="24">
                <a:moveTo>
                  <a:pt x="30" y="6"/>
                </a:moveTo>
                <a:lnTo>
                  <a:pt x="24" y="12"/>
                </a:lnTo>
                <a:lnTo>
                  <a:pt x="12" y="18"/>
                </a:lnTo>
                <a:lnTo>
                  <a:pt x="12" y="24"/>
                </a:lnTo>
                <a:lnTo>
                  <a:pt x="6" y="24"/>
                </a:lnTo>
                <a:lnTo>
                  <a:pt x="0" y="24"/>
                </a:lnTo>
                <a:lnTo>
                  <a:pt x="0" y="18"/>
                </a:lnTo>
                <a:lnTo>
                  <a:pt x="0" y="12"/>
                </a:lnTo>
                <a:lnTo>
                  <a:pt x="6" y="0"/>
                </a:lnTo>
                <a:lnTo>
                  <a:pt x="12" y="0"/>
                </a:lnTo>
                <a:lnTo>
                  <a:pt x="24" y="0"/>
                </a:lnTo>
                <a:lnTo>
                  <a:pt x="24" y="6"/>
                </a:lnTo>
                <a:lnTo>
                  <a:pt x="30" y="6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7" name="Freeform 305"/>
          <p:cNvSpPr>
            <a:spLocks/>
          </p:cNvSpPr>
          <p:nvPr/>
        </p:nvSpPr>
        <p:spPr bwMode="auto">
          <a:xfrm>
            <a:off x="2343150" y="631825"/>
            <a:ext cx="38100" cy="57150"/>
          </a:xfrm>
          <a:custGeom>
            <a:avLst/>
            <a:gdLst>
              <a:gd name="T0" fmla="*/ 2147483646 w 24"/>
              <a:gd name="T1" fmla="*/ 0 h 36"/>
              <a:gd name="T2" fmla="*/ 2147483646 w 24"/>
              <a:gd name="T3" fmla="*/ 0 h 36"/>
              <a:gd name="T4" fmla="*/ 2147483646 w 24"/>
              <a:gd name="T5" fmla="*/ 2147483646 h 36"/>
              <a:gd name="T6" fmla="*/ 2147483646 w 24"/>
              <a:gd name="T7" fmla="*/ 2147483646 h 36"/>
              <a:gd name="T8" fmla="*/ 2147483646 w 24"/>
              <a:gd name="T9" fmla="*/ 2147483646 h 36"/>
              <a:gd name="T10" fmla="*/ 0 w 24"/>
              <a:gd name="T11" fmla="*/ 2147483646 h 36"/>
              <a:gd name="T12" fmla="*/ 0 w 24"/>
              <a:gd name="T13" fmla="*/ 2147483646 h 36"/>
              <a:gd name="T14" fmla="*/ 0 w 24"/>
              <a:gd name="T15" fmla="*/ 2147483646 h 36"/>
              <a:gd name="T16" fmla="*/ 0 w 24"/>
              <a:gd name="T17" fmla="*/ 2147483646 h 36"/>
              <a:gd name="T18" fmla="*/ 0 w 24"/>
              <a:gd name="T19" fmla="*/ 2147483646 h 36"/>
              <a:gd name="T20" fmla="*/ 0 w 24"/>
              <a:gd name="T21" fmla="*/ 2147483646 h 36"/>
              <a:gd name="T22" fmla="*/ 0 w 24"/>
              <a:gd name="T23" fmla="*/ 2147483646 h 36"/>
              <a:gd name="T24" fmla="*/ 0 w 24"/>
              <a:gd name="T25" fmla="*/ 2147483646 h 36"/>
              <a:gd name="T26" fmla="*/ 2147483646 w 24"/>
              <a:gd name="T27" fmla="*/ 2147483646 h 36"/>
              <a:gd name="T28" fmla="*/ 2147483646 w 24"/>
              <a:gd name="T29" fmla="*/ 2147483646 h 36"/>
              <a:gd name="T30" fmla="*/ 2147483646 w 24"/>
              <a:gd name="T31" fmla="*/ 2147483646 h 36"/>
              <a:gd name="T32" fmla="*/ 2147483646 w 24"/>
              <a:gd name="T33" fmla="*/ 2147483646 h 36"/>
              <a:gd name="T34" fmla="*/ 2147483646 w 24"/>
              <a:gd name="T35" fmla="*/ 2147483646 h 36"/>
              <a:gd name="T36" fmla="*/ 2147483646 w 24"/>
              <a:gd name="T37" fmla="*/ 2147483646 h 36"/>
              <a:gd name="T38" fmla="*/ 2147483646 w 24"/>
              <a:gd name="T39" fmla="*/ 2147483646 h 36"/>
              <a:gd name="T40" fmla="*/ 2147483646 w 24"/>
              <a:gd name="T41" fmla="*/ 2147483646 h 36"/>
              <a:gd name="T42" fmla="*/ 2147483646 w 24"/>
              <a:gd name="T43" fmla="*/ 2147483646 h 36"/>
              <a:gd name="T44" fmla="*/ 2147483646 w 24"/>
              <a:gd name="T45" fmla="*/ 2147483646 h 36"/>
              <a:gd name="T46" fmla="*/ 2147483646 w 24"/>
              <a:gd name="T47" fmla="*/ 2147483646 h 36"/>
              <a:gd name="T48" fmla="*/ 2147483646 w 24"/>
              <a:gd name="T49" fmla="*/ 2147483646 h 36"/>
              <a:gd name="T50" fmla="*/ 2147483646 w 24"/>
              <a:gd name="T51" fmla="*/ 2147483646 h 36"/>
              <a:gd name="T52" fmla="*/ 2147483646 w 24"/>
              <a:gd name="T53" fmla="*/ 0 h 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4"/>
              <a:gd name="T82" fmla="*/ 0 h 36"/>
              <a:gd name="T83" fmla="*/ 24 w 24"/>
              <a:gd name="T84" fmla="*/ 36 h 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4" h="36">
                <a:moveTo>
                  <a:pt x="12" y="0"/>
                </a:moveTo>
                <a:lnTo>
                  <a:pt x="12" y="0"/>
                </a:lnTo>
                <a:lnTo>
                  <a:pt x="6" y="6"/>
                </a:lnTo>
                <a:lnTo>
                  <a:pt x="0" y="6"/>
                </a:lnTo>
                <a:lnTo>
                  <a:pt x="0" y="12"/>
                </a:lnTo>
                <a:lnTo>
                  <a:pt x="0" y="18"/>
                </a:lnTo>
                <a:lnTo>
                  <a:pt x="0" y="24"/>
                </a:lnTo>
                <a:lnTo>
                  <a:pt x="6" y="30"/>
                </a:lnTo>
                <a:lnTo>
                  <a:pt x="6" y="36"/>
                </a:lnTo>
                <a:lnTo>
                  <a:pt x="12" y="36"/>
                </a:lnTo>
                <a:lnTo>
                  <a:pt x="18" y="36"/>
                </a:lnTo>
                <a:lnTo>
                  <a:pt x="24" y="24"/>
                </a:lnTo>
                <a:lnTo>
                  <a:pt x="24" y="18"/>
                </a:lnTo>
                <a:lnTo>
                  <a:pt x="24" y="12"/>
                </a:lnTo>
                <a:lnTo>
                  <a:pt x="18" y="12"/>
                </a:lnTo>
                <a:lnTo>
                  <a:pt x="12" y="6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8" name="Freeform 306"/>
          <p:cNvSpPr>
            <a:spLocks/>
          </p:cNvSpPr>
          <p:nvPr/>
        </p:nvSpPr>
        <p:spPr bwMode="auto">
          <a:xfrm>
            <a:off x="2343150" y="631825"/>
            <a:ext cx="38100" cy="57150"/>
          </a:xfrm>
          <a:custGeom>
            <a:avLst/>
            <a:gdLst>
              <a:gd name="T0" fmla="*/ 2147483646 w 24"/>
              <a:gd name="T1" fmla="*/ 0 h 36"/>
              <a:gd name="T2" fmla="*/ 2147483646 w 24"/>
              <a:gd name="T3" fmla="*/ 0 h 36"/>
              <a:gd name="T4" fmla="*/ 2147483646 w 24"/>
              <a:gd name="T5" fmla="*/ 2147483646 h 36"/>
              <a:gd name="T6" fmla="*/ 2147483646 w 24"/>
              <a:gd name="T7" fmla="*/ 2147483646 h 36"/>
              <a:gd name="T8" fmla="*/ 2147483646 w 24"/>
              <a:gd name="T9" fmla="*/ 2147483646 h 36"/>
              <a:gd name="T10" fmla="*/ 0 w 24"/>
              <a:gd name="T11" fmla="*/ 2147483646 h 36"/>
              <a:gd name="T12" fmla="*/ 0 w 24"/>
              <a:gd name="T13" fmla="*/ 2147483646 h 36"/>
              <a:gd name="T14" fmla="*/ 0 w 24"/>
              <a:gd name="T15" fmla="*/ 2147483646 h 36"/>
              <a:gd name="T16" fmla="*/ 0 w 24"/>
              <a:gd name="T17" fmla="*/ 2147483646 h 36"/>
              <a:gd name="T18" fmla="*/ 0 w 24"/>
              <a:gd name="T19" fmla="*/ 2147483646 h 36"/>
              <a:gd name="T20" fmla="*/ 0 w 24"/>
              <a:gd name="T21" fmla="*/ 2147483646 h 36"/>
              <a:gd name="T22" fmla="*/ 0 w 24"/>
              <a:gd name="T23" fmla="*/ 2147483646 h 36"/>
              <a:gd name="T24" fmla="*/ 0 w 24"/>
              <a:gd name="T25" fmla="*/ 2147483646 h 36"/>
              <a:gd name="T26" fmla="*/ 2147483646 w 24"/>
              <a:gd name="T27" fmla="*/ 2147483646 h 36"/>
              <a:gd name="T28" fmla="*/ 2147483646 w 24"/>
              <a:gd name="T29" fmla="*/ 2147483646 h 36"/>
              <a:gd name="T30" fmla="*/ 2147483646 w 24"/>
              <a:gd name="T31" fmla="*/ 2147483646 h 36"/>
              <a:gd name="T32" fmla="*/ 2147483646 w 24"/>
              <a:gd name="T33" fmla="*/ 2147483646 h 36"/>
              <a:gd name="T34" fmla="*/ 2147483646 w 24"/>
              <a:gd name="T35" fmla="*/ 2147483646 h 36"/>
              <a:gd name="T36" fmla="*/ 2147483646 w 24"/>
              <a:gd name="T37" fmla="*/ 2147483646 h 36"/>
              <a:gd name="T38" fmla="*/ 2147483646 w 24"/>
              <a:gd name="T39" fmla="*/ 2147483646 h 36"/>
              <a:gd name="T40" fmla="*/ 2147483646 w 24"/>
              <a:gd name="T41" fmla="*/ 2147483646 h 36"/>
              <a:gd name="T42" fmla="*/ 2147483646 w 24"/>
              <a:gd name="T43" fmla="*/ 2147483646 h 36"/>
              <a:gd name="T44" fmla="*/ 2147483646 w 24"/>
              <a:gd name="T45" fmla="*/ 2147483646 h 36"/>
              <a:gd name="T46" fmla="*/ 2147483646 w 24"/>
              <a:gd name="T47" fmla="*/ 2147483646 h 36"/>
              <a:gd name="T48" fmla="*/ 2147483646 w 24"/>
              <a:gd name="T49" fmla="*/ 2147483646 h 36"/>
              <a:gd name="T50" fmla="*/ 2147483646 w 24"/>
              <a:gd name="T51" fmla="*/ 2147483646 h 36"/>
              <a:gd name="T52" fmla="*/ 2147483646 w 24"/>
              <a:gd name="T53" fmla="*/ 0 h 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4"/>
              <a:gd name="T82" fmla="*/ 0 h 36"/>
              <a:gd name="T83" fmla="*/ 24 w 24"/>
              <a:gd name="T84" fmla="*/ 36 h 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4" h="36">
                <a:moveTo>
                  <a:pt x="12" y="0"/>
                </a:moveTo>
                <a:lnTo>
                  <a:pt x="12" y="0"/>
                </a:lnTo>
                <a:lnTo>
                  <a:pt x="6" y="6"/>
                </a:lnTo>
                <a:lnTo>
                  <a:pt x="0" y="6"/>
                </a:lnTo>
                <a:lnTo>
                  <a:pt x="0" y="12"/>
                </a:lnTo>
                <a:lnTo>
                  <a:pt x="0" y="18"/>
                </a:lnTo>
                <a:lnTo>
                  <a:pt x="0" y="24"/>
                </a:lnTo>
                <a:lnTo>
                  <a:pt x="6" y="30"/>
                </a:lnTo>
                <a:lnTo>
                  <a:pt x="6" y="36"/>
                </a:lnTo>
                <a:lnTo>
                  <a:pt x="12" y="36"/>
                </a:lnTo>
                <a:lnTo>
                  <a:pt x="18" y="36"/>
                </a:lnTo>
                <a:lnTo>
                  <a:pt x="24" y="24"/>
                </a:lnTo>
                <a:lnTo>
                  <a:pt x="24" y="18"/>
                </a:lnTo>
                <a:lnTo>
                  <a:pt x="24" y="12"/>
                </a:lnTo>
                <a:lnTo>
                  <a:pt x="18" y="12"/>
                </a:lnTo>
                <a:lnTo>
                  <a:pt x="12" y="6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9" name="Freeform 307"/>
          <p:cNvSpPr>
            <a:spLocks/>
          </p:cNvSpPr>
          <p:nvPr/>
        </p:nvSpPr>
        <p:spPr bwMode="auto">
          <a:xfrm>
            <a:off x="2343150" y="631825"/>
            <a:ext cx="38100" cy="57150"/>
          </a:xfrm>
          <a:custGeom>
            <a:avLst/>
            <a:gdLst>
              <a:gd name="T0" fmla="*/ 2147483646 w 24"/>
              <a:gd name="T1" fmla="*/ 0 h 36"/>
              <a:gd name="T2" fmla="*/ 2147483646 w 24"/>
              <a:gd name="T3" fmla="*/ 0 h 36"/>
              <a:gd name="T4" fmla="*/ 2147483646 w 24"/>
              <a:gd name="T5" fmla="*/ 2147483646 h 36"/>
              <a:gd name="T6" fmla="*/ 2147483646 w 24"/>
              <a:gd name="T7" fmla="*/ 2147483646 h 36"/>
              <a:gd name="T8" fmla="*/ 2147483646 w 24"/>
              <a:gd name="T9" fmla="*/ 2147483646 h 36"/>
              <a:gd name="T10" fmla="*/ 0 w 24"/>
              <a:gd name="T11" fmla="*/ 2147483646 h 36"/>
              <a:gd name="T12" fmla="*/ 0 w 24"/>
              <a:gd name="T13" fmla="*/ 2147483646 h 36"/>
              <a:gd name="T14" fmla="*/ 0 w 24"/>
              <a:gd name="T15" fmla="*/ 2147483646 h 36"/>
              <a:gd name="T16" fmla="*/ 0 w 24"/>
              <a:gd name="T17" fmla="*/ 2147483646 h 36"/>
              <a:gd name="T18" fmla="*/ 0 w 24"/>
              <a:gd name="T19" fmla="*/ 2147483646 h 36"/>
              <a:gd name="T20" fmla="*/ 0 w 24"/>
              <a:gd name="T21" fmla="*/ 2147483646 h 36"/>
              <a:gd name="T22" fmla="*/ 0 w 24"/>
              <a:gd name="T23" fmla="*/ 2147483646 h 36"/>
              <a:gd name="T24" fmla="*/ 0 w 24"/>
              <a:gd name="T25" fmla="*/ 2147483646 h 36"/>
              <a:gd name="T26" fmla="*/ 2147483646 w 24"/>
              <a:gd name="T27" fmla="*/ 2147483646 h 36"/>
              <a:gd name="T28" fmla="*/ 2147483646 w 24"/>
              <a:gd name="T29" fmla="*/ 2147483646 h 36"/>
              <a:gd name="T30" fmla="*/ 2147483646 w 24"/>
              <a:gd name="T31" fmla="*/ 2147483646 h 36"/>
              <a:gd name="T32" fmla="*/ 2147483646 w 24"/>
              <a:gd name="T33" fmla="*/ 2147483646 h 36"/>
              <a:gd name="T34" fmla="*/ 2147483646 w 24"/>
              <a:gd name="T35" fmla="*/ 2147483646 h 36"/>
              <a:gd name="T36" fmla="*/ 2147483646 w 24"/>
              <a:gd name="T37" fmla="*/ 2147483646 h 36"/>
              <a:gd name="T38" fmla="*/ 2147483646 w 24"/>
              <a:gd name="T39" fmla="*/ 2147483646 h 36"/>
              <a:gd name="T40" fmla="*/ 2147483646 w 24"/>
              <a:gd name="T41" fmla="*/ 2147483646 h 36"/>
              <a:gd name="T42" fmla="*/ 2147483646 w 24"/>
              <a:gd name="T43" fmla="*/ 2147483646 h 36"/>
              <a:gd name="T44" fmla="*/ 2147483646 w 24"/>
              <a:gd name="T45" fmla="*/ 2147483646 h 36"/>
              <a:gd name="T46" fmla="*/ 2147483646 w 24"/>
              <a:gd name="T47" fmla="*/ 2147483646 h 36"/>
              <a:gd name="T48" fmla="*/ 2147483646 w 24"/>
              <a:gd name="T49" fmla="*/ 2147483646 h 36"/>
              <a:gd name="T50" fmla="*/ 2147483646 w 24"/>
              <a:gd name="T51" fmla="*/ 2147483646 h 36"/>
              <a:gd name="T52" fmla="*/ 2147483646 w 24"/>
              <a:gd name="T53" fmla="*/ 0 h 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4"/>
              <a:gd name="T82" fmla="*/ 0 h 36"/>
              <a:gd name="T83" fmla="*/ 24 w 24"/>
              <a:gd name="T84" fmla="*/ 36 h 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4" h="36">
                <a:moveTo>
                  <a:pt x="12" y="0"/>
                </a:moveTo>
                <a:lnTo>
                  <a:pt x="12" y="0"/>
                </a:lnTo>
                <a:lnTo>
                  <a:pt x="6" y="6"/>
                </a:lnTo>
                <a:lnTo>
                  <a:pt x="0" y="6"/>
                </a:lnTo>
                <a:lnTo>
                  <a:pt x="0" y="12"/>
                </a:lnTo>
                <a:lnTo>
                  <a:pt x="0" y="18"/>
                </a:lnTo>
                <a:lnTo>
                  <a:pt x="0" y="24"/>
                </a:lnTo>
                <a:lnTo>
                  <a:pt x="6" y="30"/>
                </a:lnTo>
                <a:lnTo>
                  <a:pt x="6" y="36"/>
                </a:lnTo>
                <a:lnTo>
                  <a:pt x="12" y="36"/>
                </a:lnTo>
                <a:lnTo>
                  <a:pt x="18" y="36"/>
                </a:lnTo>
                <a:lnTo>
                  <a:pt x="24" y="24"/>
                </a:lnTo>
                <a:lnTo>
                  <a:pt x="24" y="18"/>
                </a:lnTo>
                <a:lnTo>
                  <a:pt x="24" y="12"/>
                </a:lnTo>
                <a:lnTo>
                  <a:pt x="18" y="12"/>
                </a:lnTo>
                <a:lnTo>
                  <a:pt x="12" y="6"/>
                </a:lnTo>
                <a:lnTo>
                  <a:pt x="12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0" name="Freeform 309"/>
          <p:cNvSpPr>
            <a:spLocks/>
          </p:cNvSpPr>
          <p:nvPr/>
        </p:nvSpPr>
        <p:spPr bwMode="auto">
          <a:xfrm>
            <a:off x="2390775" y="565150"/>
            <a:ext cx="9525" cy="28575"/>
          </a:xfrm>
          <a:custGeom>
            <a:avLst/>
            <a:gdLst>
              <a:gd name="T0" fmla="*/ 0 w 6"/>
              <a:gd name="T1" fmla="*/ 0 h 18"/>
              <a:gd name="T2" fmla="*/ 2147483646 w 6"/>
              <a:gd name="T3" fmla="*/ 2147483646 h 18"/>
              <a:gd name="T4" fmla="*/ 2147483646 w 6"/>
              <a:gd name="T5" fmla="*/ 2147483646 h 18"/>
              <a:gd name="T6" fmla="*/ 2147483646 w 6"/>
              <a:gd name="T7" fmla="*/ 2147483646 h 18"/>
              <a:gd name="T8" fmla="*/ 2147483646 w 6"/>
              <a:gd name="T9" fmla="*/ 2147483646 h 18"/>
              <a:gd name="T10" fmla="*/ 2147483646 w 6"/>
              <a:gd name="T11" fmla="*/ 2147483646 h 18"/>
              <a:gd name="T12" fmla="*/ 2147483646 w 6"/>
              <a:gd name="T13" fmla="*/ 2147483646 h 18"/>
              <a:gd name="T14" fmla="*/ 0 w 6"/>
              <a:gd name="T15" fmla="*/ 2147483646 h 18"/>
              <a:gd name="T16" fmla="*/ 0 w 6"/>
              <a:gd name="T17" fmla="*/ 2147483646 h 18"/>
              <a:gd name="T18" fmla="*/ 0 w 6"/>
              <a:gd name="T19" fmla="*/ 2147483646 h 18"/>
              <a:gd name="T20" fmla="*/ 0 w 6"/>
              <a:gd name="T21" fmla="*/ 2147483646 h 18"/>
              <a:gd name="T22" fmla="*/ 0 w 6"/>
              <a:gd name="T23" fmla="*/ 2147483646 h 18"/>
              <a:gd name="T24" fmla="*/ 0 w 6"/>
              <a:gd name="T25" fmla="*/ 0 h 18"/>
              <a:gd name="T26" fmla="*/ 0 w 6"/>
              <a:gd name="T27" fmla="*/ 0 h 1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6"/>
              <a:gd name="T43" fmla="*/ 0 h 18"/>
              <a:gd name="T44" fmla="*/ 6 w 6"/>
              <a:gd name="T45" fmla="*/ 18 h 1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6" h="18">
                <a:moveTo>
                  <a:pt x="0" y="0"/>
                </a:moveTo>
                <a:lnTo>
                  <a:pt x="6" y="6"/>
                </a:lnTo>
                <a:lnTo>
                  <a:pt x="6" y="18"/>
                </a:lnTo>
                <a:lnTo>
                  <a:pt x="0" y="18"/>
                </a:lnTo>
                <a:lnTo>
                  <a:pt x="0" y="12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1" name="Freeform 310"/>
          <p:cNvSpPr>
            <a:spLocks/>
          </p:cNvSpPr>
          <p:nvPr/>
        </p:nvSpPr>
        <p:spPr bwMode="auto">
          <a:xfrm>
            <a:off x="2390775" y="565150"/>
            <a:ext cx="9525" cy="28575"/>
          </a:xfrm>
          <a:custGeom>
            <a:avLst/>
            <a:gdLst>
              <a:gd name="T0" fmla="*/ 0 w 6"/>
              <a:gd name="T1" fmla="*/ 0 h 18"/>
              <a:gd name="T2" fmla="*/ 2147483646 w 6"/>
              <a:gd name="T3" fmla="*/ 2147483646 h 18"/>
              <a:gd name="T4" fmla="*/ 2147483646 w 6"/>
              <a:gd name="T5" fmla="*/ 2147483646 h 18"/>
              <a:gd name="T6" fmla="*/ 2147483646 w 6"/>
              <a:gd name="T7" fmla="*/ 2147483646 h 18"/>
              <a:gd name="T8" fmla="*/ 2147483646 w 6"/>
              <a:gd name="T9" fmla="*/ 2147483646 h 18"/>
              <a:gd name="T10" fmla="*/ 2147483646 w 6"/>
              <a:gd name="T11" fmla="*/ 2147483646 h 18"/>
              <a:gd name="T12" fmla="*/ 2147483646 w 6"/>
              <a:gd name="T13" fmla="*/ 2147483646 h 18"/>
              <a:gd name="T14" fmla="*/ 0 w 6"/>
              <a:gd name="T15" fmla="*/ 2147483646 h 18"/>
              <a:gd name="T16" fmla="*/ 0 w 6"/>
              <a:gd name="T17" fmla="*/ 2147483646 h 18"/>
              <a:gd name="T18" fmla="*/ 0 w 6"/>
              <a:gd name="T19" fmla="*/ 2147483646 h 18"/>
              <a:gd name="T20" fmla="*/ 0 w 6"/>
              <a:gd name="T21" fmla="*/ 2147483646 h 18"/>
              <a:gd name="T22" fmla="*/ 0 w 6"/>
              <a:gd name="T23" fmla="*/ 2147483646 h 18"/>
              <a:gd name="T24" fmla="*/ 0 w 6"/>
              <a:gd name="T25" fmla="*/ 0 h 18"/>
              <a:gd name="T26" fmla="*/ 0 w 6"/>
              <a:gd name="T27" fmla="*/ 0 h 1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6"/>
              <a:gd name="T43" fmla="*/ 0 h 18"/>
              <a:gd name="T44" fmla="*/ 6 w 6"/>
              <a:gd name="T45" fmla="*/ 18 h 1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6" h="18">
                <a:moveTo>
                  <a:pt x="0" y="0"/>
                </a:moveTo>
                <a:lnTo>
                  <a:pt x="6" y="6"/>
                </a:lnTo>
                <a:lnTo>
                  <a:pt x="6" y="18"/>
                </a:lnTo>
                <a:lnTo>
                  <a:pt x="0" y="18"/>
                </a:lnTo>
                <a:lnTo>
                  <a:pt x="0" y="12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2" name="Freeform 311"/>
          <p:cNvSpPr>
            <a:spLocks/>
          </p:cNvSpPr>
          <p:nvPr/>
        </p:nvSpPr>
        <p:spPr bwMode="auto">
          <a:xfrm>
            <a:off x="2390775" y="565150"/>
            <a:ext cx="9525" cy="28575"/>
          </a:xfrm>
          <a:custGeom>
            <a:avLst/>
            <a:gdLst>
              <a:gd name="T0" fmla="*/ 0 w 6"/>
              <a:gd name="T1" fmla="*/ 0 h 18"/>
              <a:gd name="T2" fmla="*/ 2147483646 w 6"/>
              <a:gd name="T3" fmla="*/ 2147483646 h 18"/>
              <a:gd name="T4" fmla="*/ 2147483646 w 6"/>
              <a:gd name="T5" fmla="*/ 2147483646 h 18"/>
              <a:gd name="T6" fmla="*/ 2147483646 w 6"/>
              <a:gd name="T7" fmla="*/ 2147483646 h 18"/>
              <a:gd name="T8" fmla="*/ 2147483646 w 6"/>
              <a:gd name="T9" fmla="*/ 2147483646 h 18"/>
              <a:gd name="T10" fmla="*/ 2147483646 w 6"/>
              <a:gd name="T11" fmla="*/ 2147483646 h 18"/>
              <a:gd name="T12" fmla="*/ 2147483646 w 6"/>
              <a:gd name="T13" fmla="*/ 2147483646 h 18"/>
              <a:gd name="T14" fmla="*/ 0 w 6"/>
              <a:gd name="T15" fmla="*/ 2147483646 h 18"/>
              <a:gd name="T16" fmla="*/ 0 w 6"/>
              <a:gd name="T17" fmla="*/ 2147483646 h 18"/>
              <a:gd name="T18" fmla="*/ 0 w 6"/>
              <a:gd name="T19" fmla="*/ 2147483646 h 18"/>
              <a:gd name="T20" fmla="*/ 0 w 6"/>
              <a:gd name="T21" fmla="*/ 2147483646 h 18"/>
              <a:gd name="T22" fmla="*/ 0 w 6"/>
              <a:gd name="T23" fmla="*/ 2147483646 h 18"/>
              <a:gd name="T24" fmla="*/ 0 w 6"/>
              <a:gd name="T25" fmla="*/ 0 h 18"/>
              <a:gd name="T26" fmla="*/ 0 w 6"/>
              <a:gd name="T27" fmla="*/ 0 h 1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6"/>
              <a:gd name="T43" fmla="*/ 0 h 18"/>
              <a:gd name="T44" fmla="*/ 6 w 6"/>
              <a:gd name="T45" fmla="*/ 18 h 1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6" h="18">
                <a:moveTo>
                  <a:pt x="0" y="0"/>
                </a:moveTo>
                <a:lnTo>
                  <a:pt x="6" y="6"/>
                </a:lnTo>
                <a:lnTo>
                  <a:pt x="6" y="18"/>
                </a:lnTo>
                <a:lnTo>
                  <a:pt x="0" y="18"/>
                </a:lnTo>
                <a:lnTo>
                  <a:pt x="0" y="12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" name="Freeform 313"/>
          <p:cNvSpPr>
            <a:spLocks/>
          </p:cNvSpPr>
          <p:nvPr/>
        </p:nvSpPr>
        <p:spPr bwMode="auto">
          <a:xfrm>
            <a:off x="2314575" y="717550"/>
            <a:ext cx="19050" cy="19050"/>
          </a:xfrm>
          <a:custGeom>
            <a:avLst/>
            <a:gdLst>
              <a:gd name="T0" fmla="*/ 2147483646 w 12"/>
              <a:gd name="T1" fmla="*/ 0 h 12"/>
              <a:gd name="T2" fmla="*/ 2147483646 w 12"/>
              <a:gd name="T3" fmla="*/ 2147483646 h 12"/>
              <a:gd name="T4" fmla="*/ 2147483646 w 12"/>
              <a:gd name="T5" fmla="*/ 2147483646 h 12"/>
              <a:gd name="T6" fmla="*/ 2147483646 w 12"/>
              <a:gd name="T7" fmla="*/ 2147483646 h 12"/>
              <a:gd name="T8" fmla="*/ 2147483646 w 12"/>
              <a:gd name="T9" fmla="*/ 2147483646 h 12"/>
              <a:gd name="T10" fmla="*/ 2147483646 w 12"/>
              <a:gd name="T11" fmla="*/ 2147483646 h 12"/>
              <a:gd name="T12" fmla="*/ 2147483646 w 12"/>
              <a:gd name="T13" fmla="*/ 2147483646 h 12"/>
              <a:gd name="T14" fmla="*/ 0 w 12"/>
              <a:gd name="T15" fmla="*/ 2147483646 h 12"/>
              <a:gd name="T16" fmla="*/ 0 w 12"/>
              <a:gd name="T17" fmla="*/ 2147483646 h 12"/>
              <a:gd name="T18" fmla="*/ 2147483646 w 12"/>
              <a:gd name="T19" fmla="*/ 2147483646 h 12"/>
              <a:gd name="T20" fmla="*/ 2147483646 w 12"/>
              <a:gd name="T21" fmla="*/ 0 h 12"/>
              <a:gd name="T22" fmla="*/ 2147483646 w 12"/>
              <a:gd name="T23" fmla="*/ 0 h 12"/>
              <a:gd name="T24" fmla="*/ 2147483646 w 12"/>
              <a:gd name="T25" fmla="*/ 0 h 12"/>
              <a:gd name="T26" fmla="*/ 2147483646 w 12"/>
              <a:gd name="T27" fmla="*/ 0 h 12"/>
              <a:gd name="T28" fmla="*/ 2147483646 w 12"/>
              <a:gd name="T29" fmla="*/ 0 h 1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2"/>
              <a:gd name="T47" fmla="*/ 12 w 12"/>
              <a:gd name="T48" fmla="*/ 12 h 12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2">
                <a:moveTo>
                  <a:pt x="12" y="0"/>
                </a:moveTo>
                <a:lnTo>
                  <a:pt x="12" y="6"/>
                </a:lnTo>
                <a:lnTo>
                  <a:pt x="6" y="6"/>
                </a:lnTo>
                <a:lnTo>
                  <a:pt x="12" y="12"/>
                </a:lnTo>
                <a:lnTo>
                  <a:pt x="6" y="12"/>
                </a:lnTo>
                <a:lnTo>
                  <a:pt x="0" y="12"/>
                </a:lnTo>
                <a:lnTo>
                  <a:pt x="0" y="6"/>
                </a:lnTo>
                <a:lnTo>
                  <a:pt x="6" y="6"/>
                </a:lnTo>
                <a:lnTo>
                  <a:pt x="6" y="0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" name="Freeform 314"/>
          <p:cNvSpPr>
            <a:spLocks/>
          </p:cNvSpPr>
          <p:nvPr/>
        </p:nvSpPr>
        <p:spPr bwMode="auto">
          <a:xfrm>
            <a:off x="2314575" y="717550"/>
            <a:ext cx="19050" cy="19050"/>
          </a:xfrm>
          <a:custGeom>
            <a:avLst/>
            <a:gdLst>
              <a:gd name="T0" fmla="*/ 2147483646 w 12"/>
              <a:gd name="T1" fmla="*/ 0 h 12"/>
              <a:gd name="T2" fmla="*/ 2147483646 w 12"/>
              <a:gd name="T3" fmla="*/ 2147483646 h 12"/>
              <a:gd name="T4" fmla="*/ 2147483646 w 12"/>
              <a:gd name="T5" fmla="*/ 2147483646 h 12"/>
              <a:gd name="T6" fmla="*/ 2147483646 w 12"/>
              <a:gd name="T7" fmla="*/ 2147483646 h 12"/>
              <a:gd name="T8" fmla="*/ 2147483646 w 12"/>
              <a:gd name="T9" fmla="*/ 2147483646 h 12"/>
              <a:gd name="T10" fmla="*/ 2147483646 w 12"/>
              <a:gd name="T11" fmla="*/ 2147483646 h 12"/>
              <a:gd name="T12" fmla="*/ 2147483646 w 12"/>
              <a:gd name="T13" fmla="*/ 2147483646 h 12"/>
              <a:gd name="T14" fmla="*/ 0 w 12"/>
              <a:gd name="T15" fmla="*/ 2147483646 h 12"/>
              <a:gd name="T16" fmla="*/ 0 w 12"/>
              <a:gd name="T17" fmla="*/ 2147483646 h 12"/>
              <a:gd name="T18" fmla="*/ 2147483646 w 12"/>
              <a:gd name="T19" fmla="*/ 2147483646 h 12"/>
              <a:gd name="T20" fmla="*/ 2147483646 w 12"/>
              <a:gd name="T21" fmla="*/ 0 h 12"/>
              <a:gd name="T22" fmla="*/ 2147483646 w 12"/>
              <a:gd name="T23" fmla="*/ 0 h 12"/>
              <a:gd name="T24" fmla="*/ 2147483646 w 12"/>
              <a:gd name="T25" fmla="*/ 0 h 12"/>
              <a:gd name="T26" fmla="*/ 2147483646 w 12"/>
              <a:gd name="T27" fmla="*/ 0 h 12"/>
              <a:gd name="T28" fmla="*/ 2147483646 w 12"/>
              <a:gd name="T29" fmla="*/ 0 h 1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2"/>
              <a:gd name="T47" fmla="*/ 12 w 12"/>
              <a:gd name="T48" fmla="*/ 12 h 12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2">
                <a:moveTo>
                  <a:pt x="12" y="0"/>
                </a:moveTo>
                <a:lnTo>
                  <a:pt x="12" y="6"/>
                </a:lnTo>
                <a:lnTo>
                  <a:pt x="6" y="6"/>
                </a:lnTo>
                <a:lnTo>
                  <a:pt x="12" y="12"/>
                </a:lnTo>
                <a:lnTo>
                  <a:pt x="6" y="12"/>
                </a:lnTo>
                <a:lnTo>
                  <a:pt x="0" y="12"/>
                </a:lnTo>
                <a:lnTo>
                  <a:pt x="0" y="6"/>
                </a:lnTo>
                <a:lnTo>
                  <a:pt x="6" y="6"/>
                </a:lnTo>
                <a:lnTo>
                  <a:pt x="6" y="0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" name="Freeform 315"/>
          <p:cNvSpPr>
            <a:spLocks/>
          </p:cNvSpPr>
          <p:nvPr/>
        </p:nvSpPr>
        <p:spPr bwMode="auto">
          <a:xfrm>
            <a:off x="2314575" y="717550"/>
            <a:ext cx="19050" cy="19050"/>
          </a:xfrm>
          <a:custGeom>
            <a:avLst/>
            <a:gdLst>
              <a:gd name="T0" fmla="*/ 2147483646 w 12"/>
              <a:gd name="T1" fmla="*/ 0 h 12"/>
              <a:gd name="T2" fmla="*/ 2147483646 w 12"/>
              <a:gd name="T3" fmla="*/ 2147483646 h 12"/>
              <a:gd name="T4" fmla="*/ 2147483646 w 12"/>
              <a:gd name="T5" fmla="*/ 2147483646 h 12"/>
              <a:gd name="T6" fmla="*/ 2147483646 w 12"/>
              <a:gd name="T7" fmla="*/ 2147483646 h 12"/>
              <a:gd name="T8" fmla="*/ 2147483646 w 12"/>
              <a:gd name="T9" fmla="*/ 2147483646 h 12"/>
              <a:gd name="T10" fmla="*/ 2147483646 w 12"/>
              <a:gd name="T11" fmla="*/ 2147483646 h 12"/>
              <a:gd name="T12" fmla="*/ 2147483646 w 12"/>
              <a:gd name="T13" fmla="*/ 2147483646 h 12"/>
              <a:gd name="T14" fmla="*/ 0 w 12"/>
              <a:gd name="T15" fmla="*/ 2147483646 h 12"/>
              <a:gd name="T16" fmla="*/ 0 w 12"/>
              <a:gd name="T17" fmla="*/ 2147483646 h 12"/>
              <a:gd name="T18" fmla="*/ 2147483646 w 12"/>
              <a:gd name="T19" fmla="*/ 2147483646 h 12"/>
              <a:gd name="T20" fmla="*/ 2147483646 w 12"/>
              <a:gd name="T21" fmla="*/ 0 h 12"/>
              <a:gd name="T22" fmla="*/ 2147483646 w 12"/>
              <a:gd name="T23" fmla="*/ 0 h 12"/>
              <a:gd name="T24" fmla="*/ 2147483646 w 12"/>
              <a:gd name="T25" fmla="*/ 0 h 12"/>
              <a:gd name="T26" fmla="*/ 2147483646 w 12"/>
              <a:gd name="T27" fmla="*/ 0 h 12"/>
              <a:gd name="T28" fmla="*/ 2147483646 w 12"/>
              <a:gd name="T29" fmla="*/ 0 h 1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2"/>
              <a:gd name="T47" fmla="*/ 12 w 12"/>
              <a:gd name="T48" fmla="*/ 12 h 12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2">
                <a:moveTo>
                  <a:pt x="12" y="0"/>
                </a:moveTo>
                <a:lnTo>
                  <a:pt x="12" y="6"/>
                </a:lnTo>
                <a:lnTo>
                  <a:pt x="6" y="6"/>
                </a:lnTo>
                <a:lnTo>
                  <a:pt x="12" y="12"/>
                </a:lnTo>
                <a:lnTo>
                  <a:pt x="6" y="12"/>
                </a:lnTo>
                <a:lnTo>
                  <a:pt x="0" y="12"/>
                </a:lnTo>
                <a:lnTo>
                  <a:pt x="0" y="6"/>
                </a:lnTo>
                <a:lnTo>
                  <a:pt x="6" y="6"/>
                </a:lnTo>
                <a:lnTo>
                  <a:pt x="6" y="0"/>
                </a:lnTo>
                <a:lnTo>
                  <a:pt x="12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" name="Freeform 317"/>
          <p:cNvSpPr>
            <a:spLocks/>
          </p:cNvSpPr>
          <p:nvPr/>
        </p:nvSpPr>
        <p:spPr bwMode="auto">
          <a:xfrm>
            <a:off x="2238375" y="698500"/>
            <a:ext cx="28575" cy="28575"/>
          </a:xfrm>
          <a:custGeom>
            <a:avLst/>
            <a:gdLst>
              <a:gd name="T0" fmla="*/ 2147483646 w 18"/>
              <a:gd name="T1" fmla="*/ 2147483646 h 18"/>
              <a:gd name="T2" fmla="*/ 2147483646 w 18"/>
              <a:gd name="T3" fmla="*/ 2147483646 h 18"/>
              <a:gd name="T4" fmla="*/ 2147483646 w 18"/>
              <a:gd name="T5" fmla="*/ 2147483646 h 18"/>
              <a:gd name="T6" fmla="*/ 2147483646 w 18"/>
              <a:gd name="T7" fmla="*/ 2147483646 h 18"/>
              <a:gd name="T8" fmla="*/ 2147483646 w 18"/>
              <a:gd name="T9" fmla="*/ 2147483646 h 18"/>
              <a:gd name="T10" fmla="*/ 2147483646 w 18"/>
              <a:gd name="T11" fmla="*/ 2147483646 h 18"/>
              <a:gd name="T12" fmla="*/ 2147483646 w 18"/>
              <a:gd name="T13" fmla="*/ 2147483646 h 18"/>
              <a:gd name="T14" fmla="*/ 2147483646 w 18"/>
              <a:gd name="T15" fmla="*/ 2147483646 h 18"/>
              <a:gd name="T16" fmla="*/ 0 w 18"/>
              <a:gd name="T17" fmla="*/ 2147483646 h 18"/>
              <a:gd name="T18" fmla="*/ 0 w 18"/>
              <a:gd name="T19" fmla="*/ 2147483646 h 18"/>
              <a:gd name="T20" fmla="*/ 0 w 18"/>
              <a:gd name="T21" fmla="*/ 2147483646 h 18"/>
              <a:gd name="T22" fmla="*/ 0 w 18"/>
              <a:gd name="T23" fmla="*/ 2147483646 h 18"/>
              <a:gd name="T24" fmla="*/ 0 w 18"/>
              <a:gd name="T25" fmla="*/ 0 h 18"/>
              <a:gd name="T26" fmla="*/ 0 w 18"/>
              <a:gd name="T27" fmla="*/ 0 h 18"/>
              <a:gd name="T28" fmla="*/ 0 w 18"/>
              <a:gd name="T29" fmla="*/ 2147483646 h 18"/>
              <a:gd name="T30" fmla="*/ 0 w 18"/>
              <a:gd name="T31" fmla="*/ 2147483646 h 18"/>
              <a:gd name="T32" fmla="*/ 2147483646 w 18"/>
              <a:gd name="T33" fmla="*/ 2147483646 h 18"/>
              <a:gd name="T34" fmla="*/ 2147483646 w 18"/>
              <a:gd name="T35" fmla="*/ 2147483646 h 18"/>
              <a:gd name="T36" fmla="*/ 2147483646 w 18"/>
              <a:gd name="T37" fmla="*/ 2147483646 h 18"/>
              <a:gd name="T38" fmla="*/ 2147483646 w 18"/>
              <a:gd name="T39" fmla="*/ 2147483646 h 1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8"/>
              <a:gd name="T61" fmla="*/ 0 h 18"/>
              <a:gd name="T62" fmla="*/ 18 w 18"/>
              <a:gd name="T63" fmla="*/ 18 h 1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8" h="18">
                <a:moveTo>
                  <a:pt x="18" y="6"/>
                </a:moveTo>
                <a:lnTo>
                  <a:pt x="18" y="12"/>
                </a:lnTo>
                <a:lnTo>
                  <a:pt x="12" y="18"/>
                </a:lnTo>
                <a:lnTo>
                  <a:pt x="6" y="12"/>
                </a:lnTo>
                <a:lnTo>
                  <a:pt x="0" y="6"/>
                </a:lnTo>
                <a:lnTo>
                  <a:pt x="0" y="12"/>
                </a:lnTo>
                <a:lnTo>
                  <a:pt x="0" y="6"/>
                </a:lnTo>
                <a:lnTo>
                  <a:pt x="0" y="0"/>
                </a:lnTo>
                <a:lnTo>
                  <a:pt x="0" y="6"/>
                </a:lnTo>
                <a:lnTo>
                  <a:pt x="6" y="6"/>
                </a:lnTo>
                <a:lnTo>
                  <a:pt x="12" y="6"/>
                </a:lnTo>
                <a:lnTo>
                  <a:pt x="18" y="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" name="Freeform 318"/>
          <p:cNvSpPr>
            <a:spLocks/>
          </p:cNvSpPr>
          <p:nvPr/>
        </p:nvSpPr>
        <p:spPr bwMode="auto">
          <a:xfrm>
            <a:off x="2238375" y="698500"/>
            <a:ext cx="28575" cy="28575"/>
          </a:xfrm>
          <a:custGeom>
            <a:avLst/>
            <a:gdLst>
              <a:gd name="T0" fmla="*/ 2147483646 w 18"/>
              <a:gd name="T1" fmla="*/ 2147483646 h 18"/>
              <a:gd name="T2" fmla="*/ 2147483646 w 18"/>
              <a:gd name="T3" fmla="*/ 2147483646 h 18"/>
              <a:gd name="T4" fmla="*/ 2147483646 w 18"/>
              <a:gd name="T5" fmla="*/ 2147483646 h 18"/>
              <a:gd name="T6" fmla="*/ 2147483646 w 18"/>
              <a:gd name="T7" fmla="*/ 2147483646 h 18"/>
              <a:gd name="T8" fmla="*/ 2147483646 w 18"/>
              <a:gd name="T9" fmla="*/ 2147483646 h 18"/>
              <a:gd name="T10" fmla="*/ 2147483646 w 18"/>
              <a:gd name="T11" fmla="*/ 2147483646 h 18"/>
              <a:gd name="T12" fmla="*/ 2147483646 w 18"/>
              <a:gd name="T13" fmla="*/ 2147483646 h 18"/>
              <a:gd name="T14" fmla="*/ 2147483646 w 18"/>
              <a:gd name="T15" fmla="*/ 2147483646 h 18"/>
              <a:gd name="T16" fmla="*/ 0 w 18"/>
              <a:gd name="T17" fmla="*/ 2147483646 h 18"/>
              <a:gd name="T18" fmla="*/ 0 w 18"/>
              <a:gd name="T19" fmla="*/ 2147483646 h 18"/>
              <a:gd name="T20" fmla="*/ 0 w 18"/>
              <a:gd name="T21" fmla="*/ 2147483646 h 18"/>
              <a:gd name="T22" fmla="*/ 0 w 18"/>
              <a:gd name="T23" fmla="*/ 2147483646 h 18"/>
              <a:gd name="T24" fmla="*/ 0 w 18"/>
              <a:gd name="T25" fmla="*/ 0 h 18"/>
              <a:gd name="T26" fmla="*/ 0 w 18"/>
              <a:gd name="T27" fmla="*/ 0 h 18"/>
              <a:gd name="T28" fmla="*/ 0 w 18"/>
              <a:gd name="T29" fmla="*/ 2147483646 h 18"/>
              <a:gd name="T30" fmla="*/ 0 w 18"/>
              <a:gd name="T31" fmla="*/ 2147483646 h 18"/>
              <a:gd name="T32" fmla="*/ 2147483646 w 18"/>
              <a:gd name="T33" fmla="*/ 2147483646 h 18"/>
              <a:gd name="T34" fmla="*/ 2147483646 w 18"/>
              <a:gd name="T35" fmla="*/ 2147483646 h 18"/>
              <a:gd name="T36" fmla="*/ 2147483646 w 18"/>
              <a:gd name="T37" fmla="*/ 2147483646 h 18"/>
              <a:gd name="T38" fmla="*/ 2147483646 w 18"/>
              <a:gd name="T39" fmla="*/ 2147483646 h 1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8"/>
              <a:gd name="T61" fmla="*/ 0 h 18"/>
              <a:gd name="T62" fmla="*/ 18 w 18"/>
              <a:gd name="T63" fmla="*/ 18 h 1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8" h="18">
                <a:moveTo>
                  <a:pt x="18" y="6"/>
                </a:moveTo>
                <a:lnTo>
                  <a:pt x="18" y="12"/>
                </a:lnTo>
                <a:lnTo>
                  <a:pt x="12" y="18"/>
                </a:lnTo>
                <a:lnTo>
                  <a:pt x="6" y="12"/>
                </a:lnTo>
                <a:lnTo>
                  <a:pt x="0" y="6"/>
                </a:lnTo>
                <a:lnTo>
                  <a:pt x="0" y="12"/>
                </a:lnTo>
                <a:lnTo>
                  <a:pt x="0" y="6"/>
                </a:lnTo>
                <a:lnTo>
                  <a:pt x="0" y="0"/>
                </a:lnTo>
                <a:lnTo>
                  <a:pt x="0" y="6"/>
                </a:lnTo>
                <a:lnTo>
                  <a:pt x="6" y="6"/>
                </a:lnTo>
                <a:lnTo>
                  <a:pt x="12" y="6"/>
                </a:lnTo>
                <a:lnTo>
                  <a:pt x="18" y="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" name="Freeform 319"/>
          <p:cNvSpPr>
            <a:spLocks/>
          </p:cNvSpPr>
          <p:nvPr/>
        </p:nvSpPr>
        <p:spPr bwMode="auto">
          <a:xfrm>
            <a:off x="2238375" y="698500"/>
            <a:ext cx="28575" cy="28575"/>
          </a:xfrm>
          <a:custGeom>
            <a:avLst/>
            <a:gdLst>
              <a:gd name="T0" fmla="*/ 2147483646 w 18"/>
              <a:gd name="T1" fmla="*/ 2147483646 h 18"/>
              <a:gd name="T2" fmla="*/ 2147483646 w 18"/>
              <a:gd name="T3" fmla="*/ 2147483646 h 18"/>
              <a:gd name="T4" fmla="*/ 2147483646 w 18"/>
              <a:gd name="T5" fmla="*/ 2147483646 h 18"/>
              <a:gd name="T6" fmla="*/ 2147483646 w 18"/>
              <a:gd name="T7" fmla="*/ 2147483646 h 18"/>
              <a:gd name="T8" fmla="*/ 2147483646 w 18"/>
              <a:gd name="T9" fmla="*/ 2147483646 h 18"/>
              <a:gd name="T10" fmla="*/ 2147483646 w 18"/>
              <a:gd name="T11" fmla="*/ 2147483646 h 18"/>
              <a:gd name="T12" fmla="*/ 2147483646 w 18"/>
              <a:gd name="T13" fmla="*/ 2147483646 h 18"/>
              <a:gd name="T14" fmla="*/ 2147483646 w 18"/>
              <a:gd name="T15" fmla="*/ 2147483646 h 18"/>
              <a:gd name="T16" fmla="*/ 0 w 18"/>
              <a:gd name="T17" fmla="*/ 2147483646 h 18"/>
              <a:gd name="T18" fmla="*/ 0 w 18"/>
              <a:gd name="T19" fmla="*/ 2147483646 h 18"/>
              <a:gd name="T20" fmla="*/ 0 w 18"/>
              <a:gd name="T21" fmla="*/ 2147483646 h 18"/>
              <a:gd name="T22" fmla="*/ 0 w 18"/>
              <a:gd name="T23" fmla="*/ 2147483646 h 18"/>
              <a:gd name="T24" fmla="*/ 0 w 18"/>
              <a:gd name="T25" fmla="*/ 0 h 18"/>
              <a:gd name="T26" fmla="*/ 0 w 18"/>
              <a:gd name="T27" fmla="*/ 0 h 18"/>
              <a:gd name="T28" fmla="*/ 0 w 18"/>
              <a:gd name="T29" fmla="*/ 2147483646 h 18"/>
              <a:gd name="T30" fmla="*/ 0 w 18"/>
              <a:gd name="T31" fmla="*/ 2147483646 h 18"/>
              <a:gd name="T32" fmla="*/ 2147483646 w 18"/>
              <a:gd name="T33" fmla="*/ 2147483646 h 18"/>
              <a:gd name="T34" fmla="*/ 2147483646 w 18"/>
              <a:gd name="T35" fmla="*/ 2147483646 h 18"/>
              <a:gd name="T36" fmla="*/ 2147483646 w 18"/>
              <a:gd name="T37" fmla="*/ 2147483646 h 18"/>
              <a:gd name="T38" fmla="*/ 2147483646 w 18"/>
              <a:gd name="T39" fmla="*/ 2147483646 h 1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8"/>
              <a:gd name="T61" fmla="*/ 0 h 18"/>
              <a:gd name="T62" fmla="*/ 18 w 18"/>
              <a:gd name="T63" fmla="*/ 18 h 1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8" h="18">
                <a:moveTo>
                  <a:pt x="18" y="6"/>
                </a:moveTo>
                <a:lnTo>
                  <a:pt x="18" y="12"/>
                </a:lnTo>
                <a:lnTo>
                  <a:pt x="12" y="18"/>
                </a:lnTo>
                <a:lnTo>
                  <a:pt x="6" y="12"/>
                </a:lnTo>
                <a:lnTo>
                  <a:pt x="0" y="6"/>
                </a:lnTo>
                <a:lnTo>
                  <a:pt x="0" y="12"/>
                </a:lnTo>
                <a:lnTo>
                  <a:pt x="0" y="6"/>
                </a:lnTo>
                <a:lnTo>
                  <a:pt x="0" y="0"/>
                </a:lnTo>
                <a:lnTo>
                  <a:pt x="0" y="6"/>
                </a:lnTo>
                <a:lnTo>
                  <a:pt x="6" y="6"/>
                </a:lnTo>
                <a:lnTo>
                  <a:pt x="12" y="6"/>
                </a:lnTo>
                <a:lnTo>
                  <a:pt x="18" y="6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9" name="Freeform 321"/>
          <p:cNvSpPr>
            <a:spLocks/>
          </p:cNvSpPr>
          <p:nvPr/>
        </p:nvSpPr>
        <p:spPr bwMode="auto">
          <a:xfrm>
            <a:off x="2124075" y="679450"/>
            <a:ext cx="66675" cy="66675"/>
          </a:xfrm>
          <a:custGeom>
            <a:avLst/>
            <a:gdLst>
              <a:gd name="T0" fmla="*/ 2147483646 w 42"/>
              <a:gd name="T1" fmla="*/ 0 h 42"/>
              <a:gd name="T2" fmla="*/ 2147483646 w 42"/>
              <a:gd name="T3" fmla="*/ 0 h 42"/>
              <a:gd name="T4" fmla="*/ 2147483646 w 42"/>
              <a:gd name="T5" fmla="*/ 2147483646 h 42"/>
              <a:gd name="T6" fmla="*/ 2147483646 w 42"/>
              <a:gd name="T7" fmla="*/ 2147483646 h 42"/>
              <a:gd name="T8" fmla="*/ 2147483646 w 42"/>
              <a:gd name="T9" fmla="*/ 2147483646 h 42"/>
              <a:gd name="T10" fmla="*/ 2147483646 w 42"/>
              <a:gd name="T11" fmla="*/ 2147483646 h 42"/>
              <a:gd name="T12" fmla="*/ 2147483646 w 42"/>
              <a:gd name="T13" fmla="*/ 2147483646 h 42"/>
              <a:gd name="T14" fmla="*/ 2147483646 w 42"/>
              <a:gd name="T15" fmla="*/ 2147483646 h 42"/>
              <a:gd name="T16" fmla="*/ 2147483646 w 42"/>
              <a:gd name="T17" fmla="*/ 2147483646 h 42"/>
              <a:gd name="T18" fmla="*/ 2147483646 w 42"/>
              <a:gd name="T19" fmla="*/ 2147483646 h 42"/>
              <a:gd name="T20" fmla="*/ 2147483646 w 42"/>
              <a:gd name="T21" fmla="*/ 2147483646 h 42"/>
              <a:gd name="T22" fmla="*/ 2147483646 w 42"/>
              <a:gd name="T23" fmla="*/ 2147483646 h 42"/>
              <a:gd name="T24" fmla="*/ 2147483646 w 42"/>
              <a:gd name="T25" fmla="*/ 2147483646 h 42"/>
              <a:gd name="T26" fmla="*/ 2147483646 w 42"/>
              <a:gd name="T27" fmla="*/ 2147483646 h 42"/>
              <a:gd name="T28" fmla="*/ 2147483646 w 42"/>
              <a:gd name="T29" fmla="*/ 2147483646 h 42"/>
              <a:gd name="T30" fmla="*/ 2147483646 w 42"/>
              <a:gd name="T31" fmla="*/ 2147483646 h 42"/>
              <a:gd name="T32" fmla="*/ 2147483646 w 42"/>
              <a:gd name="T33" fmla="*/ 2147483646 h 42"/>
              <a:gd name="T34" fmla="*/ 2147483646 w 42"/>
              <a:gd name="T35" fmla="*/ 2147483646 h 42"/>
              <a:gd name="T36" fmla="*/ 2147483646 w 42"/>
              <a:gd name="T37" fmla="*/ 2147483646 h 42"/>
              <a:gd name="T38" fmla="*/ 2147483646 w 42"/>
              <a:gd name="T39" fmla="*/ 2147483646 h 42"/>
              <a:gd name="T40" fmla="*/ 2147483646 w 42"/>
              <a:gd name="T41" fmla="*/ 2147483646 h 42"/>
              <a:gd name="T42" fmla="*/ 2147483646 w 42"/>
              <a:gd name="T43" fmla="*/ 2147483646 h 42"/>
              <a:gd name="T44" fmla="*/ 2147483646 w 42"/>
              <a:gd name="T45" fmla="*/ 2147483646 h 42"/>
              <a:gd name="T46" fmla="*/ 2147483646 w 42"/>
              <a:gd name="T47" fmla="*/ 2147483646 h 42"/>
              <a:gd name="T48" fmla="*/ 2147483646 w 42"/>
              <a:gd name="T49" fmla="*/ 2147483646 h 42"/>
              <a:gd name="T50" fmla="*/ 2147483646 w 42"/>
              <a:gd name="T51" fmla="*/ 2147483646 h 42"/>
              <a:gd name="T52" fmla="*/ 2147483646 w 42"/>
              <a:gd name="T53" fmla="*/ 2147483646 h 42"/>
              <a:gd name="T54" fmla="*/ 2147483646 w 42"/>
              <a:gd name="T55" fmla="*/ 2147483646 h 42"/>
              <a:gd name="T56" fmla="*/ 2147483646 w 42"/>
              <a:gd name="T57" fmla="*/ 2147483646 h 42"/>
              <a:gd name="T58" fmla="*/ 2147483646 w 42"/>
              <a:gd name="T59" fmla="*/ 2147483646 h 42"/>
              <a:gd name="T60" fmla="*/ 0 w 42"/>
              <a:gd name="T61" fmla="*/ 2147483646 h 42"/>
              <a:gd name="T62" fmla="*/ 0 w 42"/>
              <a:gd name="T63" fmla="*/ 2147483646 h 42"/>
              <a:gd name="T64" fmla="*/ 0 w 42"/>
              <a:gd name="T65" fmla="*/ 2147483646 h 42"/>
              <a:gd name="T66" fmla="*/ 2147483646 w 42"/>
              <a:gd name="T67" fmla="*/ 2147483646 h 42"/>
              <a:gd name="T68" fmla="*/ 2147483646 w 42"/>
              <a:gd name="T69" fmla="*/ 2147483646 h 42"/>
              <a:gd name="T70" fmla="*/ 2147483646 w 42"/>
              <a:gd name="T71" fmla="*/ 2147483646 h 42"/>
              <a:gd name="T72" fmla="*/ 2147483646 w 42"/>
              <a:gd name="T73" fmla="*/ 2147483646 h 42"/>
              <a:gd name="T74" fmla="*/ 2147483646 w 42"/>
              <a:gd name="T75" fmla="*/ 2147483646 h 42"/>
              <a:gd name="T76" fmla="*/ 2147483646 w 42"/>
              <a:gd name="T77" fmla="*/ 2147483646 h 42"/>
              <a:gd name="T78" fmla="*/ 2147483646 w 42"/>
              <a:gd name="T79" fmla="*/ 2147483646 h 42"/>
              <a:gd name="T80" fmla="*/ 2147483646 w 42"/>
              <a:gd name="T81" fmla="*/ 2147483646 h 42"/>
              <a:gd name="T82" fmla="*/ 2147483646 w 42"/>
              <a:gd name="T83" fmla="*/ 2147483646 h 42"/>
              <a:gd name="T84" fmla="*/ 2147483646 w 42"/>
              <a:gd name="T85" fmla="*/ 2147483646 h 42"/>
              <a:gd name="T86" fmla="*/ 2147483646 w 42"/>
              <a:gd name="T87" fmla="*/ 0 h 42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2"/>
              <a:gd name="T133" fmla="*/ 0 h 42"/>
              <a:gd name="T134" fmla="*/ 42 w 42"/>
              <a:gd name="T135" fmla="*/ 42 h 42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2" h="42">
                <a:moveTo>
                  <a:pt x="30" y="0"/>
                </a:moveTo>
                <a:lnTo>
                  <a:pt x="36" y="0"/>
                </a:lnTo>
                <a:lnTo>
                  <a:pt x="36" y="6"/>
                </a:lnTo>
                <a:lnTo>
                  <a:pt x="36" y="12"/>
                </a:lnTo>
                <a:lnTo>
                  <a:pt x="42" y="18"/>
                </a:lnTo>
                <a:lnTo>
                  <a:pt x="36" y="18"/>
                </a:lnTo>
                <a:lnTo>
                  <a:pt x="36" y="24"/>
                </a:lnTo>
                <a:lnTo>
                  <a:pt x="36" y="30"/>
                </a:lnTo>
                <a:lnTo>
                  <a:pt x="36" y="36"/>
                </a:lnTo>
                <a:lnTo>
                  <a:pt x="36" y="42"/>
                </a:lnTo>
                <a:lnTo>
                  <a:pt x="24" y="42"/>
                </a:lnTo>
                <a:lnTo>
                  <a:pt x="18" y="42"/>
                </a:lnTo>
                <a:lnTo>
                  <a:pt x="12" y="42"/>
                </a:lnTo>
                <a:lnTo>
                  <a:pt x="6" y="30"/>
                </a:lnTo>
                <a:lnTo>
                  <a:pt x="0" y="30"/>
                </a:lnTo>
                <a:lnTo>
                  <a:pt x="0" y="24"/>
                </a:lnTo>
                <a:lnTo>
                  <a:pt x="0" y="18"/>
                </a:lnTo>
                <a:lnTo>
                  <a:pt x="6" y="18"/>
                </a:lnTo>
                <a:lnTo>
                  <a:pt x="12" y="18"/>
                </a:lnTo>
                <a:lnTo>
                  <a:pt x="18" y="12"/>
                </a:lnTo>
                <a:lnTo>
                  <a:pt x="24" y="12"/>
                </a:lnTo>
                <a:lnTo>
                  <a:pt x="30" y="12"/>
                </a:lnTo>
                <a:lnTo>
                  <a:pt x="3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0" name="Freeform 322"/>
          <p:cNvSpPr>
            <a:spLocks/>
          </p:cNvSpPr>
          <p:nvPr/>
        </p:nvSpPr>
        <p:spPr bwMode="auto">
          <a:xfrm>
            <a:off x="2124075" y="679450"/>
            <a:ext cx="66675" cy="66675"/>
          </a:xfrm>
          <a:custGeom>
            <a:avLst/>
            <a:gdLst>
              <a:gd name="T0" fmla="*/ 2147483646 w 42"/>
              <a:gd name="T1" fmla="*/ 0 h 42"/>
              <a:gd name="T2" fmla="*/ 2147483646 w 42"/>
              <a:gd name="T3" fmla="*/ 0 h 42"/>
              <a:gd name="T4" fmla="*/ 2147483646 w 42"/>
              <a:gd name="T5" fmla="*/ 2147483646 h 42"/>
              <a:gd name="T6" fmla="*/ 2147483646 w 42"/>
              <a:gd name="T7" fmla="*/ 2147483646 h 42"/>
              <a:gd name="T8" fmla="*/ 2147483646 w 42"/>
              <a:gd name="T9" fmla="*/ 2147483646 h 42"/>
              <a:gd name="T10" fmla="*/ 2147483646 w 42"/>
              <a:gd name="T11" fmla="*/ 2147483646 h 42"/>
              <a:gd name="T12" fmla="*/ 2147483646 w 42"/>
              <a:gd name="T13" fmla="*/ 2147483646 h 42"/>
              <a:gd name="T14" fmla="*/ 2147483646 w 42"/>
              <a:gd name="T15" fmla="*/ 2147483646 h 42"/>
              <a:gd name="T16" fmla="*/ 2147483646 w 42"/>
              <a:gd name="T17" fmla="*/ 2147483646 h 42"/>
              <a:gd name="T18" fmla="*/ 2147483646 w 42"/>
              <a:gd name="T19" fmla="*/ 2147483646 h 42"/>
              <a:gd name="T20" fmla="*/ 2147483646 w 42"/>
              <a:gd name="T21" fmla="*/ 2147483646 h 42"/>
              <a:gd name="T22" fmla="*/ 2147483646 w 42"/>
              <a:gd name="T23" fmla="*/ 2147483646 h 42"/>
              <a:gd name="T24" fmla="*/ 2147483646 w 42"/>
              <a:gd name="T25" fmla="*/ 2147483646 h 42"/>
              <a:gd name="T26" fmla="*/ 2147483646 w 42"/>
              <a:gd name="T27" fmla="*/ 2147483646 h 42"/>
              <a:gd name="T28" fmla="*/ 2147483646 w 42"/>
              <a:gd name="T29" fmla="*/ 2147483646 h 42"/>
              <a:gd name="T30" fmla="*/ 2147483646 w 42"/>
              <a:gd name="T31" fmla="*/ 2147483646 h 42"/>
              <a:gd name="T32" fmla="*/ 2147483646 w 42"/>
              <a:gd name="T33" fmla="*/ 2147483646 h 42"/>
              <a:gd name="T34" fmla="*/ 2147483646 w 42"/>
              <a:gd name="T35" fmla="*/ 2147483646 h 42"/>
              <a:gd name="T36" fmla="*/ 2147483646 w 42"/>
              <a:gd name="T37" fmla="*/ 2147483646 h 42"/>
              <a:gd name="T38" fmla="*/ 2147483646 w 42"/>
              <a:gd name="T39" fmla="*/ 2147483646 h 42"/>
              <a:gd name="T40" fmla="*/ 2147483646 w 42"/>
              <a:gd name="T41" fmla="*/ 2147483646 h 42"/>
              <a:gd name="T42" fmla="*/ 2147483646 w 42"/>
              <a:gd name="T43" fmla="*/ 2147483646 h 42"/>
              <a:gd name="T44" fmla="*/ 2147483646 w 42"/>
              <a:gd name="T45" fmla="*/ 2147483646 h 42"/>
              <a:gd name="T46" fmla="*/ 2147483646 w 42"/>
              <a:gd name="T47" fmla="*/ 2147483646 h 42"/>
              <a:gd name="T48" fmla="*/ 2147483646 w 42"/>
              <a:gd name="T49" fmla="*/ 2147483646 h 42"/>
              <a:gd name="T50" fmla="*/ 2147483646 w 42"/>
              <a:gd name="T51" fmla="*/ 2147483646 h 42"/>
              <a:gd name="T52" fmla="*/ 2147483646 w 42"/>
              <a:gd name="T53" fmla="*/ 2147483646 h 42"/>
              <a:gd name="T54" fmla="*/ 2147483646 w 42"/>
              <a:gd name="T55" fmla="*/ 2147483646 h 42"/>
              <a:gd name="T56" fmla="*/ 2147483646 w 42"/>
              <a:gd name="T57" fmla="*/ 2147483646 h 42"/>
              <a:gd name="T58" fmla="*/ 2147483646 w 42"/>
              <a:gd name="T59" fmla="*/ 2147483646 h 42"/>
              <a:gd name="T60" fmla="*/ 0 w 42"/>
              <a:gd name="T61" fmla="*/ 2147483646 h 42"/>
              <a:gd name="T62" fmla="*/ 0 w 42"/>
              <a:gd name="T63" fmla="*/ 2147483646 h 42"/>
              <a:gd name="T64" fmla="*/ 0 w 42"/>
              <a:gd name="T65" fmla="*/ 2147483646 h 42"/>
              <a:gd name="T66" fmla="*/ 2147483646 w 42"/>
              <a:gd name="T67" fmla="*/ 2147483646 h 42"/>
              <a:gd name="T68" fmla="*/ 2147483646 w 42"/>
              <a:gd name="T69" fmla="*/ 2147483646 h 42"/>
              <a:gd name="T70" fmla="*/ 2147483646 w 42"/>
              <a:gd name="T71" fmla="*/ 2147483646 h 42"/>
              <a:gd name="T72" fmla="*/ 2147483646 w 42"/>
              <a:gd name="T73" fmla="*/ 2147483646 h 42"/>
              <a:gd name="T74" fmla="*/ 2147483646 w 42"/>
              <a:gd name="T75" fmla="*/ 2147483646 h 42"/>
              <a:gd name="T76" fmla="*/ 2147483646 w 42"/>
              <a:gd name="T77" fmla="*/ 2147483646 h 42"/>
              <a:gd name="T78" fmla="*/ 2147483646 w 42"/>
              <a:gd name="T79" fmla="*/ 2147483646 h 42"/>
              <a:gd name="T80" fmla="*/ 2147483646 w 42"/>
              <a:gd name="T81" fmla="*/ 2147483646 h 42"/>
              <a:gd name="T82" fmla="*/ 2147483646 w 42"/>
              <a:gd name="T83" fmla="*/ 2147483646 h 42"/>
              <a:gd name="T84" fmla="*/ 2147483646 w 42"/>
              <a:gd name="T85" fmla="*/ 2147483646 h 42"/>
              <a:gd name="T86" fmla="*/ 2147483646 w 42"/>
              <a:gd name="T87" fmla="*/ 0 h 42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2"/>
              <a:gd name="T133" fmla="*/ 0 h 42"/>
              <a:gd name="T134" fmla="*/ 42 w 42"/>
              <a:gd name="T135" fmla="*/ 42 h 42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2" h="42">
                <a:moveTo>
                  <a:pt x="30" y="0"/>
                </a:moveTo>
                <a:lnTo>
                  <a:pt x="36" y="0"/>
                </a:lnTo>
                <a:lnTo>
                  <a:pt x="36" y="6"/>
                </a:lnTo>
                <a:lnTo>
                  <a:pt x="36" y="12"/>
                </a:lnTo>
                <a:lnTo>
                  <a:pt x="42" y="18"/>
                </a:lnTo>
                <a:lnTo>
                  <a:pt x="36" y="18"/>
                </a:lnTo>
                <a:lnTo>
                  <a:pt x="36" y="24"/>
                </a:lnTo>
                <a:lnTo>
                  <a:pt x="36" y="30"/>
                </a:lnTo>
                <a:lnTo>
                  <a:pt x="36" y="36"/>
                </a:lnTo>
                <a:lnTo>
                  <a:pt x="36" y="42"/>
                </a:lnTo>
                <a:lnTo>
                  <a:pt x="24" y="42"/>
                </a:lnTo>
                <a:lnTo>
                  <a:pt x="18" y="42"/>
                </a:lnTo>
                <a:lnTo>
                  <a:pt x="12" y="42"/>
                </a:lnTo>
                <a:lnTo>
                  <a:pt x="6" y="30"/>
                </a:lnTo>
                <a:lnTo>
                  <a:pt x="0" y="30"/>
                </a:lnTo>
                <a:lnTo>
                  <a:pt x="0" y="24"/>
                </a:lnTo>
                <a:lnTo>
                  <a:pt x="0" y="18"/>
                </a:lnTo>
                <a:lnTo>
                  <a:pt x="6" y="18"/>
                </a:lnTo>
                <a:lnTo>
                  <a:pt x="12" y="18"/>
                </a:lnTo>
                <a:lnTo>
                  <a:pt x="18" y="12"/>
                </a:lnTo>
                <a:lnTo>
                  <a:pt x="24" y="12"/>
                </a:lnTo>
                <a:lnTo>
                  <a:pt x="30" y="12"/>
                </a:lnTo>
                <a:lnTo>
                  <a:pt x="3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1" name="Freeform 323"/>
          <p:cNvSpPr>
            <a:spLocks/>
          </p:cNvSpPr>
          <p:nvPr/>
        </p:nvSpPr>
        <p:spPr bwMode="auto">
          <a:xfrm>
            <a:off x="2124075" y="679450"/>
            <a:ext cx="66675" cy="66675"/>
          </a:xfrm>
          <a:custGeom>
            <a:avLst/>
            <a:gdLst>
              <a:gd name="T0" fmla="*/ 2147483646 w 42"/>
              <a:gd name="T1" fmla="*/ 0 h 42"/>
              <a:gd name="T2" fmla="*/ 2147483646 w 42"/>
              <a:gd name="T3" fmla="*/ 0 h 42"/>
              <a:gd name="T4" fmla="*/ 2147483646 w 42"/>
              <a:gd name="T5" fmla="*/ 2147483646 h 42"/>
              <a:gd name="T6" fmla="*/ 2147483646 w 42"/>
              <a:gd name="T7" fmla="*/ 2147483646 h 42"/>
              <a:gd name="T8" fmla="*/ 2147483646 w 42"/>
              <a:gd name="T9" fmla="*/ 2147483646 h 42"/>
              <a:gd name="T10" fmla="*/ 2147483646 w 42"/>
              <a:gd name="T11" fmla="*/ 2147483646 h 42"/>
              <a:gd name="T12" fmla="*/ 2147483646 w 42"/>
              <a:gd name="T13" fmla="*/ 2147483646 h 42"/>
              <a:gd name="T14" fmla="*/ 2147483646 w 42"/>
              <a:gd name="T15" fmla="*/ 2147483646 h 42"/>
              <a:gd name="T16" fmla="*/ 2147483646 w 42"/>
              <a:gd name="T17" fmla="*/ 2147483646 h 42"/>
              <a:gd name="T18" fmla="*/ 2147483646 w 42"/>
              <a:gd name="T19" fmla="*/ 2147483646 h 42"/>
              <a:gd name="T20" fmla="*/ 2147483646 w 42"/>
              <a:gd name="T21" fmla="*/ 2147483646 h 42"/>
              <a:gd name="T22" fmla="*/ 2147483646 w 42"/>
              <a:gd name="T23" fmla="*/ 2147483646 h 42"/>
              <a:gd name="T24" fmla="*/ 2147483646 w 42"/>
              <a:gd name="T25" fmla="*/ 2147483646 h 42"/>
              <a:gd name="T26" fmla="*/ 2147483646 w 42"/>
              <a:gd name="T27" fmla="*/ 2147483646 h 42"/>
              <a:gd name="T28" fmla="*/ 2147483646 w 42"/>
              <a:gd name="T29" fmla="*/ 2147483646 h 42"/>
              <a:gd name="T30" fmla="*/ 2147483646 w 42"/>
              <a:gd name="T31" fmla="*/ 2147483646 h 42"/>
              <a:gd name="T32" fmla="*/ 2147483646 w 42"/>
              <a:gd name="T33" fmla="*/ 2147483646 h 42"/>
              <a:gd name="T34" fmla="*/ 2147483646 w 42"/>
              <a:gd name="T35" fmla="*/ 2147483646 h 42"/>
              <a:gd name="T36" fmla="*/ 2147483646 w 42"/>
              <a:gd name="T37" fmla="*/ 2147483646 h 42"/>
              <a:gd name="T38" fmla="*/ 2147483646 w 42"/>
              <a:gd name="T39" fmla="*/ 2147483646 h 42"/>
              <a:gd name="T40" fmla="*/ 2147483646 w 42"/>
              <a:gd name="T41" fmla="*/ 2147483646 h 42"/>
              <a:gd name="T42" fmla="*/ 2147483646 w 42"/>
              <a:gd name="T43" fmla="*/ 2147483646 h 42"/>
              <a:gd name="T44" fmla="*/ 2147483646 w 42"/>
              <a:gd name="T45" fmla="*/ 2147483646 h 42"/>
              <a:gd name="T46" fmla="*/ 2147483646 w 42"/>
              <a:gd name="T47" fmla="*/ 2147483646 h 42"/>
              <a:gd name="T48" fmla="*/ 2147483646 w 42"/>
              <a:gd name="T49" fmla="*/ 2147483646 h 42"/>
              <a:gd name="T50" fmla="*/ 2147483646 w 42"/>
              <a:gd name="T51" fmla="*/ 2147483646 h 42"/>
              <a:gd name="T52" fmla="*/ 2147483646 w 42"/>
              <a:gd name="T53" fmla="*/ 2147483646 h 42"/>
              <a:gd name="T54" fmla="*/ 2147483646 w 42"/>
              <a:gd name="T55" fmla="*/ 2147483646 h 42"/>
              <a:gd name="T56" fmla="*/ 2147483646 w 42"/>
              <a:gd name="T57" fmla="*/ 2147483646 h 42"/>
              <a:gd name="T58" fmla="*/ 2147483646 w 42"/>
              <a:gd name="T59" fmla="*/ 2147483646 h 42"/>
              <a:gd name="T60" fmla="*/ 0 w 42"/>
              <a:gd name="T61" fmla="*/ 2147483646 h 42"/>
              <a:gd name="T62" fmla="*/ 0 w 42"/>
              <a:gd name="T63" fmla="*/ 2147483646 h 42"/>
              <a:gd name="T64" fmla="*/ 0 w 42"/>
              <a:gd name="T65" fmla="*/ 2147483646 h 42"/>
              <a:gd name="T66" fmla="*/ 2147483646 w 42"/>
              <a:gd name="T67" fmla="*/ 2147483646 h 42"/>
              <a:gd name="T68" fmla="*/ 2147483646 w 42"/>
              <a:gd name="T69" fmla="*/ 2147483646 h 42"/>
              <a:gd name="T70" fmla="*/ 2147483646 w 42"/>
              <a:gd name="T71" fmla="*/ 2147483646 h 42"/>
              <a:gd name="T72" fmla="*/ 2147483646 w 42"/>
              <a:gd name="T73" fmla="*/ 2147483646 h 42"/>
              <a:gd name="T74" fmla="*/ 2147483646 w 42"/>
              <a:gd name="T75" fmla="*/ 2147483646 h 42"/>
              <a:gd name="T76" fmla="*/ 2147483646 w 42"/>
              <a:gd name="T77" fmla="*/ 2147483646 h 42"/>
              <a:gd name="T78" fmla="*/ 2147483646 w 42"/>
              <a:gd name="T79" fmla="*/ 2147483646 h 42"/>
              <a:gd name="T80" fmla="*/ 2147483646 w 42"/>
              <a:gd name="T81" fmla="*/ 2147483646 h 42"/>
              <a:gd name="T82" fmla="*/ 2147483646 w 42"/>
              <a:gd name="T83" fmla="*/ 2147483646 h 42"/>
              <a:gd name="T84" fmla="*/ 2147483646 w 42"/>
              <a:gd name="T85" fmla="*/ 2147483646 h 42"/>
              <a:gd name="T86" fmla="*/ 2147483646 w 42"/>
              <a:gd name="T87" fmla="*/ 0 h 42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2"/>
              <a:gd name="T133" fmla="*/ 0 h 42"/>
              <a:gd name="T134" fmla="*/ 42 w 42"/>
              <a:gd name="T135" fmla="*/ 42 h 42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2" h="42">
                <a:moveTo>
                  <a:pt x="30" y="0"/>
                </a:moveTo>
                <a:lnTo>
                  <a:pt x="36" y="0"/>
                </a:lnTo>
                <a:lnTo>
                  <a:pt x="36" y="6"/>
                </a:lnTo>
                <a:lnTo>
                  <a:pt x="36" y="12"/>
                </a:lnTo>
                <a:lnTo>
                  <a:pt x="42" y="18"/>
                </a:lnTo>
                <a:lnTo>
                  <a:pt x="36" y="18"/>
                </a:lnTo>
                <a:lnTo>
                  <a:pt x="36" y="24"/>
                </a:lnTo>
                <a:lnTo>
                  <a:pt x="36" y="30"/>
                </a:lnTo>
                <a:lnTo>
                  <a:pt x="36" y="36"/>
                </a:lnTo>
                <a:lnTo>
                  <a:pt x="36" y="42"/>
                </a:lnTo>
                <a:lnTo>
                  <a:pt x="24" y="42"/>
                </a:lnTo>
                <a:lnTo>
                  <a:pt x="18" y="42"/>
                </a:lnTo>
                <a:lnTo>
                  <a:pt x="12" y="42"/>
                </a:lnTo>
                <a:lnTo>
                  <a:pt x="6" y="30"/>
                </a:lnTo>
                <a:lnTo>
                  <a:pt x="0" y="30"/>
                </a:lnTo>
                <a:lnTo>
                  <a:pt x="0" y="24"/>
                </a:lnTo>
                <a:lnTo>
                  <a:pt x="0" y="18"/>
                </a:lnTo>
                <a:lnTo>
                  <a:pt x="6" y="18"/>
                </a:lnTo>
                <a:lnTo>
                  <a:pt x="12" y="18"/>
                </a:lnTo>
                <a:lnTo>
                  <a:pt x="18" y="12"/>
                </a:lnTo>
                <a:lnTo>
                  <a:pt x="24" y="12"/>
                </a:lnTo>
                <a:lnTo>
                  <a:pt x="30" y="12"/>
                </a:lnTo>
                <a:lnTo>
                  <a:pt x="30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2" name="Rectangle 325"/>
          <p:cNvSpPr>
            <a:spLocks noChangeArrowheads="1"/>
          </p:cNvSpPr>
          <p:nvPr/>
        </p:nvSpPr>
        <p:spPr bwMode="auto">
          <a:xfrm>
            <a:off x="2066925" y="746125"/>
            <a:ext cx="47625" cy="285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63" name="Freeform 326"/>
          <p:cNvSpPr>
            <a:spLocks/>
          </p:cNvSpPr>
          <p:nvPr/>
        </p:nvSpPr>
        <p:spPr bwMode="auto">
          <a:xfrm>
            <a:off x="2305050" y="1098550"/>
            <a:ext cx="47625" cy="38100"/>
          </a:xfrm>
          <a:custGeom>
            <a:avLst/>
            <a:gdLst>
              <a:gd name="T0" fmla="*/ 2147483646 w 30"/>
              <a:gd name="T1" fmla="*/ 2147483646 h 24"/>
              <a:gd name="T2" fmla="*/ 2147483646 w 30"/>
              <a:gd name="T3" fmla="*/ 2147483646 h 24"/>
              <a:gd name="T4" fmla="*/ 2147483646 w 30"/>
              <a:gd name="T5" fmla="*/ 2147483646 h 24"/>
              <a:gd name="T6" fmla="*/ 2147483646 w 30"/>
              <a:gd name="T7" fmla="*/ 2147483646 h 24"/>
              <a:gd name="T8" fmla="*/ 2147483646 w 30"/>
              <a:gd name="T9" fmla="*/ 2147483646 h 24"/>
              <a:gd name="T10" fmla="*/ 2147483646 w 30"/>
              <a:gd name="T11" fmla="*/ 2147483646 h 24"/>
              <a:gd name="T12" fmla="*/ 2147483646 w 30"/>
              <a:gd name="T13" fmla="*/ 2147483646 h 24"/>
              <a:gd name="T14" fmla="*/ 2147483646 w 30"/>
              <a:gd name="T15" fmla="*/ 2147483646 h 24"/>
              <a:gd name="T16" fmla="*/ 2147483646 w 30"/>
              <a:gd name="T17" fmla="*/ 0 h 24"/>
              <a:gd name="T18" fmla="*/ 2147483646 w 30"/>
              <a:gd name="T19" fmla="*/ 0 h 24"/>
              <a:gd name="T20" fmla="*/ 2147483646 w 30"/>
              <a:gd name="T21" fmla="*/ 0 h 24"/>
              <a:gd name="T22" fmla="*/ 0 w 30"/>
              <a:gd name="T23" fmla="*/ 0 h 24"/>
              <a:gd name="T24" fmla="*/ 0 w 30"/>
              <a:gd name="T25" fmla="*/ 2147483646 h 24"/>
              <a:gd name="T26" fmla="*/ 2147483646 w 30"/>
              <a:gd name="T27" fmla="*/ 2147483646 h 24"/>
              <a:gd name="T28" fmla="*/ 2147483646 w 30"/>
              <a:gd name="T29" fmla="*/ 2147483646 h 24"/>
              <a:gd name="T30" fmla="*/ 2147483646 w 30"/>
              <a:gd name="T31" fmla="*/ 2147483646 h 24"/>
              <a:gd name="T32" fmla="*/ 2147483646 w 30"/>
              <a:gd name="T33" fmla="*/ 2147483646 h 24"/>
              <a:gd name="T34" fmla="*/ 2147483646 w 30"/>
              <a:gd name="T35" fmla="*/ 2147483646 h 24"/>
              <a:gd name="T36" fmla="*/ 2147483646 w 30"/>
              <a:gd name="T37" fmla="*/ 2147483646 h 24"/>
              <a:gd name="T38" fmla="*/ 2147483646 w 30"/>
              <a:gd name="T39" fmla="*/ 2147483646 h 2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30"/>
              <a:gd name="T61" fmla="*/ 0 h 24"/>
              <a:gd name="T62" fmla="*/ 30 w 30"/>
              <a:gd name="T63" fmla="*/ 24 h 2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30" h="24">
                <a:moveTo>
                  <a:pt x="30" y="24"/>
                </a:moveTo>
                <a:lnTo>
                  <a:pt x="30" y="24"/>
                </a:lnTo>
                <a:lnTo>
                  <a:pt x="30" y="18"/>
                </a:lnTo>
                <a:lnTo>
                  <a:pt x="30" y="12"/>
                </a:lnTo>
                <a:lnTo>
                  <a:pt x="24" y="12"/>
                </a:lnTo>
                <a:lnTo>
                  <a:pt x="24" y="6"/>
                </a:lnTo>
                <a:lnTo>
                  <a:pt x="18" y="6"/>
                </a:lnTo>
                <a:lnTo>
                  <a:pt x="12" y="0"/>
                </a:lnTo>
                <a:lnTo>
                  <a:pt x="6" y="0"/>
                </a:lnTo>
                <a:lnTo>
                  <a:pt x="0" y="0"/>
                </a:lnTo>
                <a:lnTo>
                  <a:pt x="0" y="6"/>
                </a:lnTo>
                <a:lnTo>
                  <a:pt x="12" y="6"/>
                </a:lnTo>
                <a:lnTo>
                  <a:pt x="24" y="12"/>
                </a:lnTo>
                <a:lnTo>
                  <a:pt x="24" y="18"/>
                </a:lnTo>
                <a:lnTo>
                  <a:pt x="30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4" name="Freeform 327"/>
          <p:cNvSpPr>
            <a:spLocks/>
          </p:cNvSpPr>
          <p:nvPr/>
        </p:nvSpPr>
        <p:spPr bwMode="auto">
          <a:xfrm>
            <a:off x="2305050" y="1098550"/>
            <a:ext cx="47625" cy="38100"/>
          </a:xfrm>
          <a:custGeom>
            <a:avLst/>
            <a:gdLst>
              <a:gd name="T0" fmla="*/ 2147483646 w 30"/>
              <a:gd name="T1" fmla="*/ 2147483646 h 24"/>
              <a:gd name="T2" fmla="*/ 2147483646 w 30"/>
              <a:gd name="T3" fmla="*/ 2147483646 h 24"/>
              <a:gd name="T4" fmla="*/ 2147483646 w 30"/>
              <a:gd name="T5" fmla="*/ 2147483646 h 24"/>
              <a:gd name="T6" fmla="*/ 2147483646 w 30"/>
              <a:gd name="T7" fmla="*/ 2147483646 h 24"/>
              <a:gd name="T8" fmla="*/ 2147483646 w 30"/>
              <a:gd name="T9" fmla="*/ 2147483646 h 24"/>
              <a:gd name="T10" fmla="*/ 2147483646 w 30"/>
              <a:gd name="T11" fmla="*/ 2147483646 h 24"/>
              <a:gd name="T12" fmla="*/ 2147483646 w 30"/>
              <a:gd name="T13" fmla="*/ 2147483646 h 24"/>
              <a:gd name="T14" fmla="*/ 2147483646 w 30"/>
              <a:gd name="T15" fmla="*/ 2147483646 h 24"/>
              <a:gd name="T16" fmla="*/ 2147483646 w 30"/>
              <a:gd name="T17" fmla="*/ 0 h 24"/>
              <a:gd name="T18" fmla="*/ 2147483646 w 30"/>
              <a:gd name="T19" fmla="*/ 0 h 24"/>
              <a:gd name="T20" fmla="*/ 2147483646 w 30"/>
              <a:gd name="T21" fmla="*/ 0 h 24"/>
              <a:gd name="T22" fmla="*/ 0 w 30"/>
              <a:gd name="T23" fmla="*/ 0 h 24"/>
              <a:gd name="T24" fmla="*/ 0 w 30"/>
              <a:gd name="T25" fmla="*/ 2147483646 h 24"/>
              <a:gd name="T26" fmla="*/ 2147483646 w 30"/>
              <a:gd name="T27" fmla="*/ 2147483646 h 24"/>
              <a:gd name="T28" fmla="*/ 2147483646 w 30"/>
              <a:gd name="T29" fmla="*/ 2147483646 h 24"/>
              <a:gd name="T30" fmla="*/ 2147483646 w 30"/>
              <a:gd name="T31" fmla="*/ 2147483646 h 24"/>
              <a:gd name="T32" fmla="*/ 2147483646 w 30"/>
              <a:gd name="T33" fmla="*/ 2147483646 h 24"/>
              <a:gd name="T34" fmla="*/ 2147483646 w 30"/>
              <a:gd name="T35" fmla="*/ 2147483646 h 24"/>
              <a:gd name="T36" fmla="*/ 2147483646 w 30"/>
              <a:gd name="T37" fmla="*/ 2147483646 h 24"/>
              <a:gd name="T38" fmla="*/ 2147483646 w 30"/>
              <a:gd name="T39" fmla="*/ 2147483646 h 2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30"/>
              <a:gd name="T61" fmla="*/ 0 h 24"/>
              <a:gd name="T62" fmla="*/ 30 w 30"/>
              <a:gd name="T63" fmla="*/ 24 h 2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30" h="24">
                <a:moveTo>
                  <a:pt x="30" y="24"/>
                </a:moveTo>
                <a:lnTo>
                  <a:pt x="30" y="24"/>
                </a:lnTo>
                <a:lnTo>
                  <a:pt x="30" y="18"/>
                </a:lnTo>
                <a:lnTo>
                  <a:pt x="30" y="12"/>
                </a:lnTo>
                <a:lnTo>
                  <a:pt x="24" y="12"/>
                </a:lnTo>
                <a:lnTo>
                  <a:pt x="24" y="6"/>
                </a:lnTo>
                <a:lnTo>
                  <a:pt x="18" y="6"/>
                </a:lnTo>
                <a:lnTo>
                  <a:pt x="12" y="0"/>
                </a:lnTo>
                <a:lnTo>
                  <a:pt x="6" y="0"/>
                </a:lnTo>
                <a:lnTo>
                  <a:pt x="0" y="0"/>
                </a:lnTo>
                <a:lnTo>
                  <a:pt x="0" y="6"/>
                </a:lnTo>
                <a:lnTo>
                  <a:pt x="12" y="6"/>
                </a:lnTo>
                <a:lnTo>
                  <a:pt x="24" y="12"/>
                </a:lnTo>
                <a:lnTo>
                  <a:pt x="24" y="18"/>
                </a:lnTo>
                <a:lnTo>
                  <a:pt x="30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5" name="Freeform 328"/>
          <p:cNvSpPr>
            <a:spLocks/>
          </p:cNvSpPr>
          <p:nvPr/>
        </p:nvSpPr>
        <p:spPr bwMode="auto">
          <a:xfrm>
            <a:off x="2305050" y="1098550"/>
            <a:ext cx="47625" cy="38100"/>
          </a:xfrm>
          <a:custGeom>
            <a:avLst/>
            <a:gdLst>
              <a:gd name="T0" fmla="*/ 2147483646 w 30"/>
              <a:gd name="T1" fmla="*/ 2147483646 h 24"/>
              <a:gd name="T2" fmla="*/ 2147483646 w 30"/>
              <a:gd name="T3" fmla="*/ 2147483646 h 24"/>
              <a:gd name="T4" fmla="*/ 2147483646 w 30"/>
              <a:gd name="T5" fmla="*/ 2147483646 h 24"/>
              <a:gd name="T6" fmla="*/ 2147483646 w 30"/>
              <a:gd name="T7" fmla="*/ 2147483646 h 24"/>
              <a:gd name="T8" fmla="*/ 2147483646 w 30"/>
              <a:gd name="T9" fmla="*/ 2147483646 h 24"/>
              <a:gd name="T10" fmla="*/ 2147483646 w 30"/>
              <a:gd name="T11" fmla="*/ 2147483646 h 24"/>
              <a:gd name="T12" fmla="*/ 2147483646 w 30"/>
              <a:gd name="T13" fmla="*/ 2147483646 h 24"/>
              <a:gd name="T14" fmla="*/ 2147483646 w 30"/>
              <a:gd name="T15" fmla="*/ 2147483646 h 24"/>
              <a:gd name="T16" fmla="*/ 2147483646 w 30"/>
              <a:gd name="T17" fmla="*/ 0 h 24"/>
              <a:gd name="T18" fmla="*/ 2147483646 w 30"/>
              <a:gd name="T19" fmla="*/ 0 h 24"/>
              <a:gd name="T20" fmla="*/ 2147483646 w 30"/>
              <a:gd name="T21" fmla="*/ 0 h 24"/>
              <a:gd name="T22" fmla="*/ 0 w 30"/>
              <a:gd name="T23" fmla="*/ 0 h 24"/>
              <a:gd name="T24" fmla="*/ 0 w 30"/>
              <a:gd name="T25" fmla="*/ 2147483646 h 24"/>
              <a:gd name="T26" fmla="*/ 2147483646 w 30"/>
              <a:gd name="T27" fmla="*/ 2147483646 h 24"/>
              <a:gd name="T28" fmla="*/ 2147483646 w 30"/>
              <a:gd name="T29" fmla="*/ 2147483646 h 24"/>
              <a:gd name="T30" fmla="*/ 2147483646 w 30"/>
              <a:gd name="T31" fmla="*/ 2147483646 h 24"/>
              <a:gd name="T32" fmla="*/ 2147483646 w 30"/>
              <a:gd name="T33" fmla="*/ 2147483646 h 24"/>
              <a:gd name="T34" fmla="*/ 2147483646 w 30"/>
              <a:gd name="T35" fmla="*/ 2147483646 h 24"/>
              <a:gd name="T36" fmla="*/ 2147483646 w 30"/>
              <a:gd name="T37" fmla="*/ 2147483646 h 24"/>
              <a:gd name="T38" fmla="*/ 2147483646 w 30"/>
              <a:gd name="T39" fmla="*/ 2147483646 h 2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30"/>
              <a:gd name="T61" fmla="*/ 0 h 24"/>
              <a:gd name="T62" fmla="*/ 30 w 30"/>
              <a:gd name="T63" fmla="*/ 24 h 2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30" h="24">
                <a:moveTo>
                  <a:pt x="30" y="24"/>
                </a:moveTo>
                <a:lnTo>
                  <a:pt x="30" y="24"/>
                </a:lnTo>
                <a:lnTo>
                  <a:pt x="30" y="18"/>
                </a:lnTo>
                <a:lnTo>
                  <a:pt x="30" y="12"/>
                </a:lnTo>
                <a:lnTo>
                  <a:pt x="24" y="12"/>
                </a:lnTo>
                <a:lnTo>
                  <a:pt x="24" y="6"/>
                </a:lnTo>
                <a:lnTo>
                  <a:pt x="18" y="6"/>
                </a:lnTo>
                <a:lnTo>
                  <a:pt x="12" y="0"/>
                </a:lnTo>
                <a:lnTo>
                  <a:pt x="6" y="0"/>
                </a:lnTo>
                <a:lnTo>
                  <a:pt x="0" y="0"/>
                </a:lnTo>
                <a:lnTo>
                  <a:pt x="0" y="6"/>
                </a:lnTo>
                <a:lnTo>
                  <a:pt x="12" y="6"/>
                </a:lnTo>
                <a:lnTo>
                  <a:pt x="24" y="12"/>
                </a:lnTo>
                <a:lnTo>
                  <a:pt x="24" y="18"/>
                </a:lnTo>
                <a:lnTo>
                  <a:pt x="30" y="24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6" name="Freeform 330"/>
          <p:cNvSpPr>
            <a:spLocks/>
          </p:cNvSpPr>
          <p:nvPr/>
        </p:nvSpPr>
        <p:spPr bwMode="auto">
          <a:xfrm>
            <a:off x="2352675" y="1136650"/>
            <a:ext cx="38100" cy="28575"/>
          </a:xfrm>
          <a:custGeom>
            <a:avLst/>
            <a:gdLst>
              <a:gd name="T0" fmla="*/ 0 w 24"/>
              <a:gd name="T1" fmla="*/ 0 h 18"/>
              <a:gd name="T2" fmla="*/ 2147483646 w 24"/>
              <a:gd name="T3" fmla="*/ 2147483646 h 18"/>
              <a:gd name="T4" fmla="*/ 2147483646 w 24"/>
              <a:gd name="T5" fmla="*/ 2147483646 h 18"/>
              <a:gd name="T6" fmla="*/ 2147483646 w 24"/>
              <a:gd name="T7" fmla="*/ 2147483646 h 18"/>
              <a:gd name="T8" fmla="*/ 2147483646 w 24"/>
              <a:gd name="T9" fmla="*/ 2147483646 h 18"/>
              <a:gd name="T10" fmla="*/ 2147483646 w 24"/>
              <a:gd name="T11" fmla="*/ 2147483646 h 18"/>
              <a:gd name="T12" fmla="*/ 2147483646 w 24"/>
              <a:gd name="T13" fmla="*/ 2147483646 h 18"/>
              <a:gd name="T14" fmla="*/ 2147483646 w 24"/>
              <a:gd name="T15" fmla="*/ 2147483646 h 18"/>
              <a:gd name="T16" fmla="*/ 2147483646 w 24"/>
              <a:gd name="T17" fmla="*/ 2147483646 h 18"/>
              <a:gd name="T18" fmla="*/ 2147483646 w 24"/>
              <a:gd name="T19" fmla="*/ 2147483646 h 18"/>
              <a:gd name="T20" fmla="*/ 0 w 24"/>
              <a:gd name="T21" fmla="*/ 2147483646 h 18"/>
              <a:gd name="T22" fmla="*/ 0 w 24"/>
              <a:gd name="T23" fmla="*/ 2147483646 h 18"/>
              <a:gd name="T24" fmla="*/ 0 w 24"/>
              <a:gd name="T25" fmla="*/ 0 h 18"/>
              <a:gd name="T26" fmla="*/ 0 w 24"/>
              <a:gd name="T27" fmla="*/ 0 h 18"/>
              <a:gd name="T28" fmla="*/ 0 w 24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4"/>
              <a:gd name="T46" fmla="*/ 0 h 18"/>
              <a:gd name="T47" fmla="*/ 24 w 24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4" h="18">
                <a:moveTo>
                  <a:pt x="0" y="0"/>
                </a:moveTo>
                <a:lnTo>
                  <a:pt x="6" y="6"/>
                </a:lnTo>
                <a:lnTo>
                  <a:pt x="12" y="12"/>
                </a:lnTo>
                <a:lnTo>
                  <a:pt x="24" y="18"/>
                </a:lnTo>
                <a:lnTo>
                  <a:pt x="18" y="18"/>
                </a:lnTo>
                <a:lnTo>
                  <a:pt x="12" y="12"/>
                </a:lnTo>
                <a:lnTo>
                  <a:pt x="6" y="6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7" name="Freeform 331"/>
          <p:cNvSpPr>
            <a:spLocks/>
          </p:cNvSpPr>
          <p:nvPr/>
        </p:nvSpPr>
        <p:spPr bwMode="auto">
          <a:xfrm>
            <a:off x="2352675" y="1136650"/>
            <a:ext cx="38100" cy="28575"/>
          </a:xfrm>
          <a:custGeom>
            <a:avLst/>
            <a:gdLst>
              <a:gd name="T0" fmla="*/ 0 w 24"/>
              <a:gd name="T1" fmla="*/ 0 h 18"/>
              <a:gd name="T2" fmla="*/ 2147483646 w 24"/>
              <a:gd name="T3" fmla="*/ 2147483646 h 18"/>
              <a:gd name="T4" fmla="*/ 2147483646 w 24"/>
              <a:gd name="T5" fmla="*/ 2147483646 h 18"/>
              <a:gd name="T6" fmla="*/ 2147483646 w 24"/>
              <a:gd name="T7" fmla="*/ 2147483646 h 18"/>
              <a:gd name="T8" fmla="*/ 2147483646 w 24"/>
              <a:gd name="T9" fmla="*/ 2147483646 h 18"/>
              <a:gd name="T10" fmla="*/ 2147483646 w 24"/>
              <a:gd name="T11" fmla="*/ 2147483646 h 18"/>
              <a:gd name="T12" fmla="*/ 2147483646 w 24"/>
              <a:gd name="T13" fmla="*/ 2147483646 h 18"/>
              <a:gd name="T14" fmla="*/ 2147483646 w 24"/>
              <a:gd name="T15" fmla="*/ 2147483646 h 18"/>
              <a:gd name="T16" fmla="*/ 2147483646 w 24"/>
              <a:gd name="T17" fmla="*/ 2147483646 h 18"/>
              <a:gd name="T18" fmla="*/ 2147483646 w 24"/>
              <a:gd name="T19" fmla="*/ 2147483646 h 18"/>
              <a:gd name="T20" fmla="*/ 0 w 24"/>
              <a:gd name="T21" fmla="*/ 2147483646 h 18"/>
              <a:gd name="T22" fmla="*/ 0 w 24"/>
              <a:gd name="T23" fmla="*/ 2147483646 h 18"/>
              <a:gd name="T24" fmla="*/ 0 w 24"/>
              <a:gd name="T25" fmla="*/ 0 h 18"/>
              <a:gd name="T26" fmla="*/ 0 w 24"/>
              <a:gd name="T27" fmla="*/ 0 h 18"/>
              <a:gd name="T28" fmla="*/ 0 w 24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4"/>
              <a:gd name="T46" fmla="*/ 0 h 18"/>
              <a:gd name="T47" fmla="*/ 24 w 24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4" h="18">
                <a:moveTo>
                  <a:pt x="0" y="0"/>
                </a:moveTo>
                <a:lnTo>
                  <a:pt x="6" y="6"/>
                </a:lnTo>
                <a:lnTo>
                  <a:pt x="12" y="12"/>
                </a:lnTo>
                <a:lnTo>
                  <a:pt x="24" y="18"/>
                </a:lnTo>
                <a:lnTo>
                  <a:pt x="18" y="18"/>
                </a:lnTo>
                <a:lnTo>
                  <a:pt x="12" y="12"/>
                </a:lnTo>
                <a:lnTo>
                  <a:pt x="6" y="6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8" name="Freeform 332"/>
          <p:cNvSpPr>
            <a:spLocks/>
          </p:cNvSpPr>
          <p:nvPr/>
        </p:nvSpPr>
        <p:spPr bwMode="auto">
          <a:xfrm>
            <a:off x="2352675" y="1136650"/>
            <a:ext cx="38100" cy="28575"/>
          </a:xfrm>
          <a:custGeom>
            <a:avLst/>
            <a:gdLst>
              <a:gd name="T0" fmla="*/ 0 w 24"/>
              <a:gd name="T1" fmla="*/ 0 h 18"/>
              <a:gd name="T2" fmla="*/ 2147483646 w 24"/>
              <a:gd name="T3" fmla="*/ 2147483646 h 18"/>
              <a:gd name="T4" fmla="*/ 2147483646 w 24"/>
              <a:gd name="T5" fmla="*/ 2147483646 h 18"/>
              <a:gd name="T6" fmla="*/ 2147483646 w 24"/>
              <a:gd name="T7" fmla="*/ 2147483646 h 18"/>
              <a:gd name="T8" fmla="*/ 2147483646 w 24"/>
              <a:gd name="T9" fmla="*/ 2147483646 h 18"/>
              <a:gd name="T10" fmla="*/ 2147483646 w 24"/>
              <a:gd name="T11" fmla="*/ 2147483646 h 18"/>
              <a:gd name="T12" fmla="*/ 2147483646 w 24"/>
              <a:gd name="T13" fmla="*/ 2147483646 h 18"/>
              <a:gd name="T14" fmla="*/ 2147483646 w 24"/>
              <a:gd name="T15" fmla="*/ 2147483646 h 18"/>
              <a:gd name="T16" fmla="*/ 2147483646 w 24"/>
              <a:gd name="T17" fmla="*/ 2147483646 h 18"/>
              <a:gd name="T18" fmla="*/ 2147483646 w 24"/>
              <a:gd name="T19" fmla="*/ 2147483646 h 18"/>
              <a:gd name="T20" fmla="*/ 0 w 24"/>
              <a:gd name="T21" fmla="*/ 2147483646 h 18"/>
              <a:gd name="T22" fmla="*/ 0 w 24"/>
              <a:gd name="T23" fmla="*/ 2147483646 h 18"/>
              <a:gd name="T24" fmla="*/ 0 w 24"/>
              <a:gd name="T25" fmla="*/ 0 h 18"/>
              <a:gd name="T26" fmla="*/ 0 w 24"/>
              <a:gd name="T27" fmla="*/ 0 h 18"/>
              <a:gd name="T28" fmla="*/ 0 w 24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4"/>
              <a:gd name="T46" fmla="*/ 0 h 18"/>
              <a:gd name="T47" fmla="*/ 24 w 24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4" h="18">
                <a:moveTo>
                  <a:pt x="0" y="0"/>
                </a:moveTo>
                <a:lnTo>
                  <a:pt x="6" y="6"/>
                </a:lnTo>
                <a:lnTo>
                  <a:pt x="12" y="12"/>
                </a:lnTo>
                <a:lnTo>
                  <a:pt x="24" y="18"/>
                </a:lnTo>
                <a:lnTo>
                  <a:pt x="18" y="18"/>
                </a:lnTo>
                <a:lnTo>
                  <a:pt x="12" y="12"/>
                </a:lnTo>
                <a:lnTo>
                  <a:pt x="6" y="6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9" name="Freeform 375"/>
          <p:cNvSpPr>
            <a:spLocks/>
          </p:cNvSpPr>
          <p:nvPr/>
        </p:nvSpPr>
        <p:spPr bwMode="auto">
          <a:xfrm>
            <a:off x="5964238" y="3898900"/>
            <a:ext cx="19050" cy="9525"/>
          </a:xfrm>
          <a:custGeom>
            <a:avLst/>
            <a:gdLst>
              <a:gd name="T0" fmla="*/ 0 w 12"/>
              <a:gd name="T1" fmla="*/ 2147483646 h 6"/>
              <a:gd name="T2" fmla="*/ 0 w 12"/>
              <a:gd name="T3" fmla="*/ 0 h 6"/>
              <a:gd name="T4" fmla="*/ 2147483646 w 12"/>
              <a:gd name="T5" fmla="*/ 0 h 6"/>
              <a:gd name="T6" fmla="*/ 0 w 12"/>
              <a:gd name="T7" fmla="*/ 2147483646 h 6"/>
              <a:gd name="T8" fmla="*/ 0 60000 65536"/>
              <a:gd name="T9" fmla="*/ 0 60000 65536"/>
              <a:gd name="T10" fmla="*/ 0 60000 65536"/>
              <a:gd name="T11" fmla="*/ 0 60000 65536"/>
              <a:gd name="T12" fmla="*/ 0 w 12"/>
              <a:gd name="T13" fmla="*/ 0 h 6"/>
              <a:gd name="T14" fmla="*/ 12 w 12"/>
              <a:gd name="T15" fmla="*/ 6 h 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" h="6">
                <a:moveTo>
                  <a:pt x="0" y="6"/>
                </a:moveTo>
                <a:lnTo>
                  <a:pt x="0" y="0"/>
                </a:lnTo>
                <a:lnTo>
                  <a:pt x="12" y="0"/>
                </a:lnTo>
                <a:lnTo>
                  <a:pt x="0" y="6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0" name="Line 380"/>
          <p:cNvSpPr>
            <a:spLocks noChangeShapeType="1"/>
          </p:cNvSpPr>
          <p:nvPr/>
        </p:nvSpPr>
        <p:spPr bwMode="auto">
          <a:xfrm flipH="1">
            <a:off x="5335588" y="4346575"/>
            <a:ext cx="9525" cy="66675"/>
          </a:xfrm>
          <a:prstGeom prst="line">
            <a:avLst/>
          </a:prstGeom>
          <a:noFill/>
          <a:ln w="9525" cap="rnd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1" name="Line 381"/>
          <p:cNvSpPr>
            <a:spLocks noChangeShapeType="1"/>
          </p:cNvSpPr>
          <p:nvPr/>
        </p:nvSpPr>
        <p:spPr bwMode="auto">
          <a:xfrm flipV="1">
            <a:off x="5326063" y="4241800"/>
            <a:ext cx="19050" cy="9525"/>
          </a:xfrm>
          <a:prstGeom prst="line">
            <a:avLst/>
          </a:prstGeom>
          <a:noFill/>
          <a:ln w="9525" cap="rnd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2" name="Freeform 382"/>
          <p:cNvSpPr>
            <a:spLocks/>
          </p:cNvSpPr>
          <p:nvPr/>
        </p:nvSpPr>
        <p:spPr bwMode="auto">
          <a:xfrm>
            <a:off x="5278438" y="4279900"/>
            <a:ext cx="76200" cy="142875"/>
          </a:xfrm>
          <a:custGeom>
            <a:avLst/>
            <a:gdLst>
              <a:gd name="T0" fmla="*/ 2147483646 w 48"/>
              <a:gd name="T1" fmla="*/ 2147483646 h 90"/>
              <a:gd name="T2" fmla="*/ 2147483646 w 48"/>
              <a:gd name="T3" fmla="*/ 2147483646 h 90"/>
              <a:gd name="T4" fmla="*/ 2147483646 w 48"/>
              <a:gd name="T5" fmla="*/ 2147483646 h 90"/>
              <a:gd name="T6" fmla="*/ 2147483646 w 48"/>
              <a:gd name="T7" fmla="*/ 2147483646 h 90"/>
              <a:gd name="T8" fmla="*/ 2147483646 w 48"/>
              <a:gd name="T9" fmla="*/ 0 h 90"/>
              <a:gd name="T10" fmla="*/ 2147483646 w 48"/>
              <a:gd name="T11" fmla="*/ 0 h 90"/>
              <a:gd name="T12" fmla="*/ 2147483646 w 48"/>
              <a:gd name="T13" fmla="*/ 0 h 90"/>
              <a:gd name="T14" fmla="*/ 2147483646 w 48"/>
              <a:gd name="T15" fmla="*/ 2147483646 h 90"/>
              <a:gd name="T16" fmla="*/ 2147483646 w 48"/>
              <a:gd name="T17" fmla="*/ 2147483646 h 90"/>
              <a:gd name="T18" fmla="*/ 2147483646 w 48"/>
              <a:gd name="T19" fmla="*/ 2147483646 h 90"/>
              <a:gd name="T20" fmla="*/ 2147483646 w 48"/>
              <a:gd name="T21" fmla="*/ 2147483646 h 90"/>
              <a:gd name="T22" fmla="*/ 2147483646 w 48"/>
              <a:gd name="T23" fmla="*/ 2147483646 h 90"/>
              <a:gd name="T24" fmla="*/ 2147483646 w 48"/>
              <a:gd name="T25" fmla="*/ 2147483646 h 90"/>
              <a:gd name="T26" fmla="*/ 2147483646 w 48"/>
              <a:gd name="T27" fmla="*/ 2147483646 h 90"/>
              <a:gd name="T28" fmla="*/ 2147483646 w 48"/>
              <a:gd name="T29" fmla="*/ 2147483646 h 90"/>
              <a:gd name="T30" fmla="*/ 2147483646 w 48"/>
              <a:gd name="T31" fmla="*/ 2147483646 h 90"/>
              <a:gd name="T32" fmla="*/ 2147483646 w 48"/>
              <a:gd name="T33" fmla="*/ 2147483646 h 90"/>
              <a:gd name="T34" fmla="*/ 2147483646 w 48"/>
              <a:gd name="T35" fmla="*/ 2147483646 h 90"/>
              <a:gd name="T36" fmla="*/ 2147483646 w 48"/>
              <a:gd name="T37" fmla="*/ 2147483646 h 90"/>
              <a:gd name="T38" fmla="*/ 2147483646 w 48"/>
              <a:gd name="T39" fmla="*/ 2147483646 h 90"/>
              <a:gd name="T40" fmla="*/ 2147483646 w 48"/>
              <a:gd name="T41" fmla="*/ 2147483646 h 90"/>
              <a:gd name="T42" fmla="*/ 2147483646 w 48"/>
              <a:gd name="T43" fmla="*/ 2147483646 h 90"/>
              <a:gd name="T44" fmla="*/ 2147483646 w 48"/>
              <a:gd name="T45" fmla="*/ 2147483646 h 90"/>
              <a:gd name="T46" fmla="*/ 2147483646 w 48"/>
              <a:gd name="T47" fmla="*/ 2147483646 h 90"/>
              <a:gd name="T48" fmla="*/ 2147483646 w 48"/>
              <a:gd name="T49" fmla="*/ 2147483646 h 90"/>
              <a:gd name="T50" fmla="*/ 2147483646 w 48"/>
              <a:gd name="T51" fmla="*/ 2147483646 h 90"/>
              <a:gd name="T52" fmla="*/ 0 w 48"/>
              <a:gd name="T53" fmla="*/ 2147483646 h 90"/>
              <a:gd name="T54" fmla="*/ 0 w 48"/>
              <a:gd name="T55" fmla="*/ 2147483646 h 90"/>
              <a:gd name="T56" fmla="*/ 0 w 48"/>
              <a:gd name="T57" fmla="*/ 2147483646 h 90"/>
              <a:gd name="T58" fmla="*/ 2147483646 w 48"/>
              <a:gd name="T59" fmla="*/ 2147483646 h 90"/>
              <a:gd name="T60" fmla="*/ 2147483646 w 48"/>
              <a:gd name="T61" fmla="*/ 2147483646 h 90"/>
              <a:gd name="T62" fmla="*/ 2147483646 w 48"/>
              <a:gd name="T63" fmla="*/ 2147483646 h 90"/>
              <a:gd name="T64" fmla="*/ 2147483646 w 48"/>
              <a:gd name="T65" fmla="*/ 2147483646 h 90"/>
              <a:gd name="T66" fmla="*/ 2147483646 w 48"/>
              <a:gd name="T67" fmla="*/ 2147483646 h 90"/>
              <a:gd name="T68" fmla="*/ 2147483646 w 48"/>
              <a:gd name="T69" fmla="*/ 2147483646 h 90"/>
              <a:gd name="T70" fmla="*/ 2147483646 w 48"/>
              <a:gd name="T71" fmla="*/ 2147483646 h 90"/>
              <a:gd name="T72" fmla="*/ 2147483646 w 48"/>
              <a:gd name="T73" fmla="*/ 2147483646 h 90"/>
              <a:gd name="T74" fmla="*/ 2147483646 w 48"/>
              <a:gd name="T75" fmla="*/ 2147483646 h 90"/>
              <a:gd name="T76" fmla="*/ 2147483646 w 48"/>
              <a:gd name="T77" fmla="*/ 2147483646 h 90"/>
              <a:gd name="T78" fmla="*/ 2147483646 w 48"/>
              <a:gd name="T79" fmla="*/ 2147483646 h 90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48"/>
              <a:gd name="T121" fmla="*/ 0 h 90"/>
              <a:gd name="T122" fmla="*/ 48 w 48"/>
              <a:gd name="T123" fmla="*/ 90 h 90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48" h="90">
                <a:moveTo>
                  <a:pt x="48" y="36"/>
                </a:moveTo>
                <a:lnTo>
                  <a:pt x="42" y="24"/>
                </a:lnTo>
                <a:lnTo>
                  <a:pt x="30" y="18"/>
                </a:lnTo>
                <a:lnTo>
                  <a:pt x="30" y="6"/>
                </a:lnTo>
                <a:lnTo>
                  <a:pt x="24" y="0"/>
                </a:lnTo>
                <a:lnTo>
                  <a:pt x="24" y="6"/>
                </a:lnTo>
                <a:lnTo>
                  <a:pt x="24" y="18"/>
                </a:lnTo>
                <a:lnTo>
                  <a:pt x="24" y="24"/>
                </a:lnTo>
                <a:lnTo>
                  <a:pt x="24" y="30"/>
                </a:lnTo>
                <a:lnTo>
                  <a:pt x="18" y="30"/>
                </a:lnTo>
                <a:lnTo>
                  <a:pt x="24" y="36"/>
                </a:lnTo>
                <a:lnTo>
                  <a:pt x="18" y="36"/>
                </a:lnTo>
                <a:lnTo>
                  <a:pt x="18" y="42"/>
                </a:lnTo>
                <a:lnTo>
                  <a:pt x="18" y="48"/>
                </a:lnTo>
                <a:lnTo>
                  <a:pt x="12" y="48"/>
                </a:lnTo>
                <a:lnTo>
                  <a:pt x="6" y="54"/>
                </a:lnTo>
                <a:lnTo>
                  <a:pt x="6" y="60"/>
                </a:lnTo>
                <a:lnTo>
                  <a:pt x="0" y="60"/>
                </a:lnTo>
                <a:lnTo>
                  <a:pt x="0" y="66"/>
                </a:lnTo>
                <a:lnTo>
                  <a:pt x="0" y="72"/>
                </a:lnTo>
                <a:lnTo>
                  <a:pt x="6" y="66"/>
                </a:lnTo>
                <a:lnTo>
                  <a:pt x="12" y="72"/>
                </a:lnTo>
                <a:lnTo>
                  <a:pt x="18" y="78"/>
                </a:lnTo>
                <a:lnTo>
                  <a:pt x="24" y="78"/>
                </a:lnTo>
                <a:lnTo>
                  <a:pt x="30" y="90"/>
                </a:lnTo>
                <a:lnTo>
                  <a:pt x="36" y="90"/>
                </a:lnTo>
                <a:lnTo>
                  <a:pt x="42" y="90"/>
                </a:lnTo>
              </a:path>
            </a:pathLst>
          </a:cu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3" name="Freeform 383"/>
          <p:cNvSpPr>
            <a:spLocks/>
          </p:cNvSpPr>
          <p:nvPr/>
        </p:nvSpPr>
        <p:spPr bwMode="auto">
          <a:xfrm>
            <a:off x="5964238" y="3898900"/>
            <a:ext cx="19050" cy="9525"/>
          </a:xfrm>
          <a:custGeom>
            <a:avLst/>
            <a:gdLst>
              <a:gd name="T0" fmla="*/ 0 w 12"/>
              <a:gd name="T1" fmla="*/ 2147483646 h 6"/>
              <a:gd name="T2" fmla="*/ 0 w 12"/>
              <a:gd name="T3" fmla="*/ 0 h 6"/>
              <a:gd name="T4" fmla="*/ 2147483646 w 12"/>
              <a:gd name="T5" fmla="*/ 0 h 6"/>
              <a:gd name="T6" fmla="*/ 0 60000 65536"/>
              <a:gd name="T7" fmla="*/ 0 60000 65536"/>
              <a:gd name="T8" fmla="*/ 0 60000 65536"/>
              <a:gd name="T9" fmla="*/ 0 w 12"/>
              <a:gd name="T10" fmla="*/ 0 h 6"/>
              <a:gd name="T11" fmla="*/ 12 w 12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" h="6">
                <a:moveTo>
                  <a:pt x="0" y="6"/>
                </a:moveTo>
                <a:lnTo>
                  <a:pt x="0" y="0"/>
                </a:lnTo>
                <a:lnTo>
                  <a:pt x="12" y="0"/>
                </a:lnTo>
              </a:path>
            </a:pathLst>
          </a:custGeom>
          <a:noFill/>
          <a:ln w="9525" cap="rnd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4" name="Line 384"/>
          <p:cNvSpPr>
            <a:spLocks noChangeShapeType="1"/>
          </p:cNvSpPr>
          <p:nvPr/>
        </p:nvSpPr>
        <p:spPr bwMode="auto">
          <a:xfrm flipH="1">
            <a:off x="5964238" y="3898900"/>
            <a:ext cx="19050" cy="9525"/>
          </a:xfrm>
          <a:prstGeom prst="line">
            <a:avLst/>
          </a:prstGeom>
          <a:noFill/>
          <a:ln w="9525" cap="rnd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5" name="Freeform 385"/>
          <p:cNvSpPr>
            <a:spLocks/>
          </p:cNvSpPr>
          <p:nvPr/>
        </p:nvSpPr>
        <p:spPr bwMode="auto">
          <a:xfrm>
            <a:off x="5335588" y="4356100"/>
            <a:ext cx="28575" cy="47625"/>
          </a:xfrm>
          <a:custGeom>
            <a:avLst/>
            <a:gdLst>
              <a:gd name="T0" fmla="*/ 2147483646 w 18"/>
              <a:gd name="T1" fmla="*/ 0 h 30"/>
              <a:gd name="T2" fmla="*/ 2147483646 w 18"/>
              <a:gd name="T3" fmla="*/ 0 h 30"/>
              <a:gd name="T4" fmla="*/ 0 w 18"/>
              <a:gd name="T5" fmla="*/ 2147483646 h 30"/>
              <a:gd name="T6" fmla="*/ 2147483646 w 18"/>
              <a:gd name="T7" fmla="*/ 2147483646 h 30"/>
              <a:gd name="T8" fmla="*/ 2147483646 w 18"/>
              <a:gd name="T9" fmla="*/ 0 h 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"/>
              <a:gd name="T16" fmla="*/ 0 h 30"/>
              <a:gd name="T17" fmla="*/ 18 w 18"/>
              <a:gd name="T18" fmla="*/ 30 h 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" h="30">
                <a:moveTo>
                  <a:pt x="18" y="0"/>
                </a:moveTo>
                <a:lnTo>
                  <a:pt x="6" y="0"/>
                </a:lnTo>
                <a:lnTo>
                  <a:pt x="0" y="24"/>
                </a:lnTo>
                <a:lnTo>
                  <a:pt x="18" y="30"/>
                </a:lnTo>
                <a:lnTo>
                  <a:pt x="1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6" name="Rectangle 386" descr="Diagonal brick"/>
          <p:cNvSpPr>
            <a:spLocks noChangeArrowheads="1"/>
          </p:cNvSpPr>
          <p:nvPr/>
        </p:nvSpPr>
        <p:spPr bwMode="auto">
          <a:xfrm>
            <a:off x="-87313" y="802481"/>
            <a:ext cx="6840538" cy="769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77" name="Rectangle 387" descr="Diagonal brick"/>
          <p:cNvSpPr>
            <a:spLocks noChangeArrowheads="1"/>
          </p:cNvSpPr>
          <p:nvPr/>
        </p:nvSpPr>
        <p:spPr bwMode="auto">
          <a:xfrm>
            <a:off x="-12894" y="0"/>
            <a:ext cx="6905229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78" name="Rectangle 388" descr="Diagonal brick"/>
          <p:cNvSpPr>
            <a:spLocks noChangeArrowheads="1"/>
          </p:cNvSpPr>
          <p:nvPr/>
        </p:nvSpPr>
        <p:spPr bwMode="auto">
          <a:xfrm>
            <a:off x="1000125" y="1984375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79" name="Rectangle 389" descr="Diagonal brick"/>
          <p:cNvSpPr>
            <a:spLocks noChangeArrowheads="1"/>
          </p:cNvSpPr>
          <p:nvPr/>
        </p:nvSpPr>
        <p:spPr bwMode="auto">
          <a:xfrm>
            <a:off x="1000125" y="2003425"/>
            <a:ext cx="4667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80" name="Rectangle 390" descr="Diagonal brick"/>
          <p:cNvSpPr>
            <a:spLocks noChangeArrowheads="1"/>
          </p:cNvSpPr>
          <p:nvPr/>
        </p:nvSpPr>
        <p:spPr bwMode="auto">
          <a:xfrm>
            <a:off x="1000125" y="2012950"/>
            <a:ext cx="4667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81" name="Rectangle 391" descr="Diagonal brick"/>
          <p:cNvSpPr>
            <a:spLocks noChangeArrowheads="1"/>
          </p:cNvSpPr>
          <p:nvPr/>
        </p:nvSpPr>
        <p:spPr bwMode="auto">
          <a:xfrm>
            <a:off x="1000125" y="2022475"/>
            <a:ext cx="4699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Washburn</a:t>
            </a:r>
            <a:endParaRPr lang="en-US" altLang="en-US" sz="2400" b="0"/>
          </a:p>
        </p:txBody>
      </p:sp>
      <p:sp>
        <p:nvSpPr>
          <p:cNvPr id="2282" name="Rectangle 392" descr="Diagonal brick"/>
          <p:cNvSpPr>
            <a:spLocks noChangeArrowheads="1"/>
          </p:cNvSpPr>
          <p:nvPr/>
        </p:nvSpPr>
        <p:spPr bwMode="auto">
          <a:xfrm>
            <a:off x="542925" y="218440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83" name="Rectangle 393" descr="Diagonal brick"/>
          <p:cNvSpPr>
            <a:spLocks noChangeArrowheads="1"/>
          </p:cNvSpPr>
          <p:nvPr/>
        </p:nvSpPr>
        <p:spPr bwMode="auto">
          <a:xfrm>
            <a:off x="542925" y="2203450"/>
            <a:ext cx="3429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84" name="Rectangle 394" descr="Diagonal brick"/>
          <p:cNvSpPr>
            <a:spLocks noChangeArrowheads="1"/>
          </p:cNvSpPr>
          <p:nvPr/>
        </p:nvSpPr>
        <p:spPr bwMode="auto">
          <a:xfrm>
            <a:off x="542925" y="2212975"/>
            <a:ext cx="3429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85" name="Rectangle 395" descr="Diagonal brick"/>
          <p:cNvSpPr>
            <a:spLocks noChangeArrowheads="1"/>
          </p:cNvSpPr>
          <p:nvPr/>
        </p:nvSpPr>
        <p:spPr bwMode="auto">
          <a:xfrm>
            <a:off x="533400" y="2401888"/>
            <a:ext cx="3429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Burnett</a:t>
            </a:r>
            <a:endParaRPr lang="en-US" altLang="en-US" sz="2400" b="0"/>
          </a:p>
        </p:txBody>
      </p:sp>
      <p:sp>
        <p:nvSpPr>
          <p:cNvPr id="2286" name="Rectangle 396" descr="Diagonal brick"/>
          <p:cNvSpPr>
            <a:spLocks noChangeArrowheads="1"/>
          </p:cNvSpPr>
          <p:nvPr/>
        </p:nvSpPr>
        <p:spPr bwMode="auto">
          <a:xfrm>
            <a:off x="895350" y="117475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87" name="Rectangle 397" descr="Diagonal brick"/>
          <p:cNvSpPr>
            <a:spLocks noChangeArrowheads="1"/>
          </p:cNvSpPr>
          <p:nvPr/>
        </p:nvSpPr>
        <p:spPr bwMode="auto">
          <a:xfrm>
            <a:off x="895350" y="1193800"/>
            <a:ext cx="3810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88" name="Rectangle 398" descr="Diagonal brick"/>
          <p:cNvSpPr>
            <a:spLocks noChangeArrowheads="1"/>
          </p:cNvSpPr>
          <p:nvPr/>
        </p:nvSpPr>
        <p:spPr bwMode="auto">
          <a:xfrm>
            <a:off x="895350" y="1203325"/>
            <a:ext cx="3810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89" name="Rectangle 399" descr="Diagonal brick"/>
          <p:cNvSpPr>
            <a:spLocks noChangeArrowheads="1"/>
          </p:cNvSpPr>
          <p:nvPr/>
        </p:nvSpPr>
        <p:spPr bwMode="auto">
          <a:xfrm>
            <a:off x="895350" y="1203325"/>
            <a:ext cx="3810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Douglas</a:t>
            </a:r>
            <a:endParaRPr lang="en-US" altLang="en-US" sz="2400" b="0"/>
          </a:p>
        </p:txBody>
      </p:sp>
      <p:sp>
        <p:nvSpPr>
          <p:cNvPr id="2290" name="Rectangle 400" descr="Diagonal brick"/>
          <p:cNvSpPr>
            <a:spLocks noChangeArrowheads="1"/>
          </p:cNvSpPr>
          <p:nvPr/>
        </p:nvSpPr>
        <p:spPr bwMode="auto">
          <a:xfrm>
            <a:off x="1647825" y="1012825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91" name="Rectangle 401" descr="Diagonal brick"/>
          <p:cNvSpPr>
            <a:spLocks noChangeArrowheads="1"/>
          </p:cNvSpPr>
          <p:nvPr/>
        </p:nvSpPr>
        <p:spPr bwMode="auto">
          <a:xfrm>
            <a:off x="1647825" y="1031875"/>
            <a:ext cx="3905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92" name="Rectangle 402" descr="Diagonal brick"/>
          <p:cNvSpPr>
            <a:spLocks noChangeArrowheads="1"/>
          </p:cNvSpPr>
          <p:nvPr/>
        </p:nvSpPr>
        <p:spPr bwMode="auto">
          <a:xfrm>
            <a:off x="1647825" y="1041400"/>
            <a:ext cx="3905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93" name="Rectangle 403" descr="Diagonal brick"/>
          <p:cNvSpPr>
            <a:spLocks noChangeArrowheads="1"/>
          </p:cNvSpPr>
          <p:nvPr/>
        </p:nvSpPr>
        <p:spPr bwMode="auto">
          <a:xfrm>
            <a:off x="1647825" y="1050925"/>
            <a:ext cx="3937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Bayfield</a:t>
            </a:r>
            <a:endParaRPr lang="en-US" altLang="en-US" sz="2400" b="0"/>
          </a:p>
        </p:txBody>
      </p:sp>
      <p:sp>
        <p:nvSpPr>
          <p:cNvPr id="2294" name="Rectangle 404" descr="Diagonal brick"/>
          <p:cNvSpPr>
            <a:spLocks noChangeArrowheads="1"/>
          </p:cNvSpPr>
          <p:nvPr/>
        </p:nvSpPr>
        <p:spPr bwMode="auto">
          <a:xfrm>
            <a:off x="1619250" y="2003425"/>
            <a:ext cx="5524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95" name="Rectangle 405" descr="Diagonal brick"/>
          <p:cNvSpPr>
            <a:spLocks noChangeArrowheads="1"/>
          </p:cNvSpPr>
          <p:nvPr/>
        </p:nvSpPr>
        <p:spPr bwMode="auto">
          <a:xfrm>
            <a:off x="1619250" y="2022475"/>
            <a:ext cx="3429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96" name="Rectangle 406" descr="Diagonal brick"/>
          <p:cNvSpPr>
            <a:spLocks noChangeArrowheads="1"/>
          </p:cNvSpPr>
          <p:nvPr/>
        </p:nvSpPr>
        <p:spPr bwMode="auto">
          <a:xfrm>
            <a:off x="1619250" y="2032000"/>
            <a:ext cx="3429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97" name="Rectangle 407" descr="Diagonal brick"/>
          <p:cNvSpPr>
            <a:spLocks noChangeArrowheads="1"/>
          </p:cNvSpPr>
          <p:nvPr/>
        </p:nvSpPr>
        <p:spPr bwMode="auto">
          <a:xfrm>
            <a:off x="1966913" y="2571750"/>
            <a:ext cx="3429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Sawyer</a:t>
            </a:r>
            <a:endParaRPr lang="en-US" altLang="en-US" sz="2400" b="0"/>
          </a:p>
        </p:txBody>
      </p:sp>
      <p:sp>
        <p:nvSpPr>
          <p:cNvPr id="2298" name="Rectangle 408" descr="Diagonal brick"/>
          <p:cNvSpPr>
            <a:spLocks noChangeArrowheads="1"/>
          </p:cNvSpPr>
          <p:nvPr/>
        </p:nvSpPr>
        <p:spPr bwMode="auto">
          <a:xfrm>
            <a:off x="2181225" y="130810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299" name="Rectangle 409" descr="Diagonal brick"/>
          <p:cNvSpPr>
            <a:spLocks noChangeArrowheads="1"/>
          </p:cNvSpPr>
          <p:nvPr/>
        </p:nvSpPr>
        <p:spPr bwMode="auto">
          <a:xfrm>
            <a:off x="2181225" y="1327150"/>
            <a:ext cx="3810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00" name="Rectangle 410" descr="Diagonal brick"/>
          <p:cNvSpPr>
            <a:spLocks noChangeArrowheads="1"/>
          </p:cNvSpPr>
          <p:nvPr/>
        </p:nvSpPr>
        <p:spPr bwMode="auto">
          <a:xfrm>
            <a:off x="2181225" y="1336675"/>
            <a:ext cx="3810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01" name="Rectangle 411" descr="Diagonal brick"/>
          <p:cNvSpPr>
            <a:spLocks noChangeArrowheads="1"/>
          </p:cNvSpPr>
          <p:nvPr/>
        </p:nvSpPr>
        <p:spPr bwMode="auto">
          <a:xfrm>
            <a:off x="2235200" y="1903413"/>
            <a:ext cx="3810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Ashland</a:t>
            </a:r>
            <a:endParaRPr lang="en-US" altLang="en-US" sz="2400" b="0"/>
          </a:p>
        </p:txBody>
      </p:sp>
      <p:sp>
        <p:nvSpPr>
          <p:cNvPr id="2302" name="Rectangle 412" descr="Diagonal brick"/>
          <p:cNvSpPr>
            <a:spLocks noChangeArrowheads="1"/>
          </p:cNvSpPr>
          <p:nvPr/>
        </p:nvSpPr>
        <p:spPr bwMode="auto">
          <a:xfrm>
            <a:off x="2638425" y="138430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03" name="Rectangle 413" descr="Diagonal brick"/>
          <p:cNvSpPr>
            <a:spLocks noChangeArrowheads="1"/>
          </p:cNvSpPr>
          <p:nvPr/>
        </p:nvSpPr>
        <p:spPr bwMode="auto">
          <a:xfrm>
            <a:off x="2638425" y="1403350"/>
            <a:ext cx="1905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04" name="Rectangle 414" descr="Diagonal brick"/>
          <p:cNvSpPr>
            <a:spLocks noChangeArrowheads="1"/>
          </p:cNvSpPr>
          <p:nvPr/>
        </p:nvSpPr>
        <p:spPr bwMode="auto">
          <a:xfrm>
            <a:off x="2638425" y="1412875"/>
            <a:ext cx="1905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05" name="Rectangle 415" descr="Diagonal brick"/>
          <p:cNvSpPr>
            <a:spLocks noChangeArrowheads="1"/>
          </p:cNvSpPr>
          <p:nvPr/>
        </p:nvSpPr>
        <p:spPr bwMode="auto">
          <a:xfrm>
            <a:off x="2638425" y="1422400"/>
            <a:ext cx="190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Iron</a:t>
            </a:r>
            <a:endParaRPr lang="en-US" altLang="en-US" sz="2400" b="0"/>
          </a:p>
        </p:txBody>
      </p:sp>
      <p:sp>
        <p:nvSpPr>
          <p:cNvPr id="2306" name="Rectangle 416" descr="Diagonal brick"/>
          <p:cNvSpPr>
            <a:spLocks noChangeArrowheads="1"/>
          </p:cNvSpPr>
          <p:nvPr/>
        </p:nvSpPr>
        <p:spPr bwMode="auto">
          <a:xfrm>
            <a:off x="3276600" y="1860550"/>
            <a:ext cx="554038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07" name="Rectangle 417" descr="Diagonal brick"/>
          <p:cNvSpPr>
            <a:spLocks noChangeArrowheads="1"/>
          </p:cNvSpPr>
          <p:nvPr/>
        </p:nvSpPr>
        <p:spPr bwMode="auto">
          <a:xfrm>
            <a:off x="3276600" y="1889125"/>
            <a:ext cx="2381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08" name="Rectangle 418" descr="Diagonal brick"/>
          <p:cNvSpPr>
            <a:spLocks noChangeArrowheads="1"/>
          </p:cNvSpPr>
          <p:nvPr/>
        </p:nvSpPr>
        <p:spPr bwMode="auto">
          <a:xfrm>
            <a:off x="3276600" y="1889125"/>
            <a:ext cx="2381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09" name="Rectangle 419" descr="Diagonal brick"/>
          <p:cNvSpPr>
            <a:spLocks noChangeArrowheads="1"/>
          </p:cNvSpPr>
          <p:nvPr/>
        </p:nvSpPr>
        <p:spPr bwMode="auto">
          <a:xfrm>
            <a:off x="3276600" y="1898650"/>
            <a:ext cx="2413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Vilas</a:t>
            </a:r>
            <a:endParaRPr lang="en-US" altLang="en-US" sz="2400" b="0"/>
          </a:p>
        </p:txBody>
      </p:sp>
      <p:sp>
        <p:nvSpPr>
          <p:cNvPr id="2310" name="Rectangle 420" descr="Diagonal brick"/>
          <p:cNvSpPr>
            <a:spLocks noChangeArrowheads="1"/>
          </p:cNvSpPr>
          <p:nvPr/>
        </p:nvSpPr>
        <p:spPr bwMode="auto">
          <a:xfrm>
            <a:off x="3143250" y="2384425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11" name="Rectangle 421" descr="Diagonal brick"/>
          <p:cNvSpPr>
            <a:spLocks noChangeArrowheads="1"/>
          </p:cNvSpPr>
          <p:nvPr/>
        </p:nvSpPr>
        <p:spPr bwMode="auto">
          <a:xfrm>
            <a:off x="3143250" y="2403475"/>
            <a:ext cx="3238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12" name="Rectangle 422" descr="Diagonal brick"/>
          <p:cNvSpPr>
            <a:spLocks noChangeArrowheads="1"/>
          </p:cNvSpPr>
          <p:nvPr/>
        </p:nvSpPr>
        <p:spPr bwMode="auto">
          <a:xfrm>
            <a:off x="3143250" y="2413000"/>
            <a:ext cx="3238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13" name="Rectangle 423" descr="Diagonal brick"/>
          <p:cNvSpPr>
            <a:spLocks noChangeArrowheads="1"/>
          </p:cNvSpPr>
          <p:nvPr/>
        </p:nvSpPr>
        <p:spPr bwMode="auto">
          <a:xfrm>
            <a:off x="3143250" y="2422525"/>
            <a:ext cx="3302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Oneida</a:t>
            </a:r>
            <a:endParaRPr lang="en-US" altLang="en-US" sz="2400" b="0"/>
          </a:p>
        </p:txBody>
      </p:sp>
      <p:sp>
        <p:nvSpPr>
          <p:cNvPr id="2314" name="Rectangle 424" descr="Diagonal brick"/>
          <p:cNvSpPr>
            <a:spLocks noChangeArrowheads="1"/>
          </p:cNvSpPr>
          <p:nvPr/>
        </p:nvSpPr>
        <p:spPr bwMode="auto">
          <a:xfrm>
            <a:off x="2486025" y="226060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15" name="Rectangle 425" descr="Diagonal brick"/>
          <p:cNvSpPr>
            <a:spLocks noChangeArrowheads="1"/>
          </p:cNvSpPr>
          <p:nvPr/>
        </p:nvSpPr>
        <p:spPr bwMode="auto">
          <a:xfrm>
            <a:off x="2486025" y="2289175"/>
            <a:ext cx="2381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16" name="Rectangle 426" descr="Diagonal brick"/>
          <p:cNvSpPr>
            <a:spLocks noChangeArrowheads="1"/>
          </p:cNvSpPr>
          <p:nvPr/>
        </p:nvSpPr>
        <p:spPr bwMode="auto">
          <a:xfrm>
            <a:off x="2486025" y="2289175"/>
            <a:ext cx="2381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17" name="Rectangle 427" descr="Diagonal brick"/>
          <p:cNvSpPr>
            <a:spLocks noChangeArrowheads="1"/>
          </p:cNvSpPr>
          <p:nvPr/>
        </p:nvSpPr>
        <p:spPr bwMode="auto">
          <a:xfrm>
            <a:off x="2486025" y="2298700"/>
            <a:ext cx="2349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Price</a:t>
            </a:r>
            <a:endParaRPr lang="en-US" altLang="en-US" sz="2400" b="0"/>
          </a:p>
        </p:txBody>
      </p:sp>
      <p:sp>
        <p:nvSpPr>
          <p:cNvPr id="2318" name="Rectangle 428" descr="Diagonal brick"/>
          <p:cNvSpPr>
            <a:spLocks noChangeArrowheads="1"/>
          </p:cNvSpPr>
          <p:nvPr/>
        </p:nvSpPr>
        <p:spPr bwMode="auto">
          <a:xfrm>
            <a:off x="247650" y="275590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19" name="Rectangle 429" descr="Diagonal brick"/>
          <p:cNvSpPr>
            <a:spLocks noChangeArrowheads="1"/>
          </p:cNvSpPr>
          <p:nvPr/>
        </p:nvSpPr>
        <p:spPr bwMode="auto">
          <a:xfrm>
            <a:off x="247650" y="2784475"/>
            <a:ext cx="2190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20" name="Rectangle 430" descr="Diagonal brick"/>
          <p:cNvSpPr>
            <a:spLocks noChangeArrowheads="1"/>
          </p:cNvSpPr>
          <p:nvPr/>
        </p:nvSpPr>
        <p:spPr bwMode="auto">
          <a:xfrm>
            <a:off x="247650" y="2784475"/>
            <a:ext cx="2095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21" name="Rectangle 431" descr="Diagonal brick"/>
          <p:cNvSpPr>
            <a:spLocks noChangeArrowheads="1"/>
          </p:cNvSpPr>
          <p:nvPr/>
        </p:nvSpPr>
        <p:spPr bwMode="auto">
          <a:xfrm>
            <a:off x="247650" y="2794000"/>
            <a:ext cx="2095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Polk</a:t>
            </a:r>
            <a:endParaRPr lang="en-US" altLang="en-US" sz="2400" b="0"/>
          </a:p>
        </p:txBody>
      </p:sp>
      <p:sp>
        <p:nvSpPr>
          <p:cNvPr id="2322" name="Rectangle 432" descr="Diagonal brick"/>
          <p:cNvSpPr>
            <a:spLocks noChangeArrowheads="1"/>
          </p:cNvSpPr>
          <p:nvPr/>
        </p:nvSpPr>
        <p:spPr bwMode="auto">
          <a:xfrm>
            <a:off x="904875" y="279400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23" name="Rectangle 433" descr="Diagonal brick"/>
          <p:cNvSpPr>
            <a:spLocks noChangeArrowheads="1"/>
          </p:cNvSpPr>
          <p:nvPr/>
        </p:nvSpPr>
        <p:spPr bwMode="auto">
          <a:xfrm>
            <a:off x="904875" y="2822575"/>
            <a:ext cx="3143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24" name="Rectangle 434" descr="Diagonal brick"/>
          <p:cNvSpPr>
            <a:spLocks noChangeArrowheads="1"/>
          </p:cNvSpPr>
          <p:nvPr/>
        </p:nvSpPr>
        <p:spPr bwMode="auto">
          <a:xfrm>
            <a:off x="904875" y="2832100"/>
            <a:ext cx="3143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25" name="Rectangle 435" descr="Diagonal brick"/>
          <p:cNvSpPr>
            <a:spLocks noChangeArrowheads="1"/>
          </p:cNvSpPr>
          <p:nvPr/>
        </p:nvSpPr>
        <p:spPr bwMode="auto">
          <a:xfrm>
            <a:off x="1076325" y="3186113"/>
            <a:ext cx="317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Barron</a:t>
            </a:r>
            <a:endParaRPr lang="en-US" altLang="en-US" sz="2400" b="0"/>
          </a:p>
        </p:txBody>
      </p:sp>
      <p:sp>
        <p:nvSpPr>
          <p:cNvPr id="2326" name="Rectangle 436" descr="Diagonal brick"/>
          <p:cNvSpPr>
            <a:spLocks noChangeArrowheads="1"/>
          </p:cNvSpPr>
          <p:nvPr/>
        </p:nvSpPr>
        <p:spPr bwMode="auto">
          <a:xfrm>
            <a:off x="1533525" y="2784475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27" name="Rectangle 437" descr="Diagonal brick"/>
          <p:cNvSpPr>
            <a:spLocks noChangeArrowheads="1"/>
          </p:cNvSpPr>
          <p:nvPr/>
        </p:nvSpPr>
        <p:spPr bwMode="auto">
          <a:xfrm>
            <a:off x="1533525" y="2803525"/>
            <a:ext cx="2381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28" name="Rectangle 438" descr="Diagonal brick"/>
          <p:cNvSpPr>
            <a:spLocks noChangeArrowheads="1"/>
          </p:cNvSpPr>
          <p:nvPr/>
        </p:nvSpPr>
        <p:spPr bwMode="auto">
          <a:xfrm>
            <a:off x="1533525" y="2813050"/>
            <a:ext cx="2286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29" name="Rectangle 439" descr="Diagonal brick"/>
          <p:cNvSpPr>
            <a:spLocks noChangeArrowheads="1"/>
          </p:cNvSpPr>
          <p:nvPr/>
        </p:nvSpPr>
        <p:spPr bwMode="auto">
          <a:xfrm>
            <a:off x="1533525" y="2822575"/>
            <a:ext cx="2349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Rusk</a:t>
            </a:r>
            <a:endParaRPr lang="en-US" altLang="en-US" sz="2400" b="0"/>
          </a:p>
        </p:txBody>
      </p:sp>
      <p:sp>
        <p:nvSpPr>
          <p:cNvPr id="2330" name="Rectangle 440" descr="Diagonal brick"/>
          <p:cNvSpPr>
            <a:spLocks noChangeArrowheads="1"/>
          </p:cNvSpPr>
          <p:nvPr/>
        </p:nvSpPr>
        <p:spPr bwMode="auto">
          <a:xfrm>
            <a:off x="1447800" y="342265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31" name="Rectangle 441" descr="Diagonal brick"/>
          <p:cNvSpPr>
            <a:spLocks noChangeArrowheads="1"/>
          </p:cNvSpPr>
          <p:nvPr/>
        </p:nvSpPr>
        <p:spPr bwMode="auto">
          <a:xfrm>
            <a:off x="1447800" y="3451225"/>
            <a:ext cx="4667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32" name="Rectangle 442" descr="Diagonal brick"/>
          <p:cNvSpPr>
            <a:spLocks noChangeArrowheads="1"/>
          </p:cNvSpPr>
          <p:nvPr/>
        </p:nvSpPr>
        <p:spPr bwMode="auto">
          <a:xfrm>
            <a:off x="1447800" y="3451225"/>
            <a:ext cx="4667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33" name="Rectangle 443" descr="Diagonal brick"/>
          <p:cNvSpPr>
            <a:spLocks noChangeArrowheads="1"/>
          </p:cNvSpPr>
          <p:nvPr/>
        </p:nvSpPr>
        <p:spPr bwMode="auto">
          <a:xfrm>
            <a:off x="1447800" y="3460750"/>
            <a:ext cx="4635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Chippewa</a:t>
            </a:r>
            <a:endParaRPr lang="en-US" altLang="en-US" sz="2400" b="0"/>
          </a:p>
        </p:txBody>
      </p:sp>
      <p:sp>
        <p:nvSpPr>
          <p:cNvPr id="2334" name="Rectangle 444" descr="Diagonal brick"/>
          <p:cNvSpPr>
            <a:spLocks noChangeArrowheads="1"/>
          </p:cNvSpPr>
          <p:nvPr/>
        </p:nvSpPr>
        <p:spPr bwMode="auto">
          <a:xfrm>
            <a:off x="228600" y="3413125"/>
            <a:ext cx="5429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35" name="Rectangle 445" descr="Diagonal brick"/>
          <p:cNvSpPr>
            <a:spLocks noChangeArrowheads="1"/>
          </p:cNvSpPr>
          <p:nvPr/>
        </p:nvSpPr>
        <p:spPr bwMode="auto">
          <a:xfrm>
            <a:off x="228600" y="3432175"/>
            <a:ext cx="4095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36" name="Rectangle 446" descr="Diagonal brick"/>
          <p:cNvSpPr>
            <a:spLocks noChangeArrowheads="1"/>
          </p:cNvSpPr>
          <p:nvPr/>
        </p:nvSpPr>
        <p:spPr bwMode="auto">
          <a:xfrm>
            <a:off x="228600" y="3441700"/>
            <a:ext cx="4095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37" name="Rectangle 447" descr="Diagonal brick"/>
          <p:cNvSpPr>
            <a:spLocks noChangeArrowheads="1"/>
          </p:cNvSpPr>
          <p:nvPr/>
        </p:nvSpPr>
        <p:spPr bwMode="auto">
          <a:xfrm>
            <a:off x="228600" y="3441700"/>
            <a:ext cx="4127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St. Croix</a:t>
            </a:r>
            <a:endParaRPr lang="en-US" altLang="en-US" sz="2400" b="0"/>
          </a:p>
        </p:txBody>
      </p:sp>
      <p:sp>
        <p:nvSpPr>
          <p:cNvPr id="2338" name="Rectangle 448" descr="Diagonal brick"/>
          <p:cNvSpPr>
            <a:spLocks noChangeArrowheads="1"/>
          </p:cNvSpPr>
          <p:nvPr/>
        </p:nvSpPr>
        <p:spPr bwMode="auto">
          <a:xfrm>
            <a:off x="895350" y="342265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39" name="Rectangle 449" descr="Diagonal brick"/>
          <p:cNvSpPr>
            <a:spLocks noChangeArrowheads="1"/>
          </p:cNvSpPr>
          <p:nvPr/>
        </p:nvSpPr>
        <p:spPr bwMode="auto">
          <a:xfrm>
            <a:off x="895350" y="3451225"/>
            <a:ext cx="2476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40" name="Rectangle 450" descr="Diagonal brick"/>
          <p:cNvSpPr>
            <a:spLocks noChangeArrowheads="1"/>
          </p:cNvSpPr>
          <p:nvPr/>
        </p:nvSpPr>
        <p:spPr bwMode="auto">
          <a:xfrm>
            <a:off x="895350" y="3451225"/>
            <a:ext cx="2476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41" name="Rectangle 451" descr="Diagonal brick"/>
          <p:cNvSpPr>
            <a:spLocks noChangeArrowheads="1"/>
          </p:cNvSpPr>
          <p:nvPr/>
        </p:nvSpPr>
        <p:spPr bwMode="auto">
          <a:xfrm>
            <a:off x="895350" y="3789363"/>
            <a:ext cx="2540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 dirty="0">
                <a:solidFill>
                  <a:srgbClr val="000000"/>
                </a:solidFill>
              </a:rPr>
              <a:t>Dunn</a:t>
            </a:r>
            <a:endParaRPr lang="en-US" altLang="en-US" sz="2400" b="0" dirty="0"/>
          </a:p>
        </p:txBody>
      </p:sp>
      <p:sp>
        <p:nvSpPr>
          <p:cNvPr id="2342" name="Rectangle 452" descr="Diagonal brick"/>
          <p:cNvSpPr>
            <a:spLocks noChangeArrowheads="1"/>
          </p:cNvSpPr>
          <p:nvPr/>
        </p:nvSpPr>
        <p:spPr bwMode="auto">
          <a:xfrm>
            <a:off x="2190750" y="3184525"/>
            <a:ext cx="5619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43" name="Rectangle 453" descr="Diagonal brick"/>
          <p:cNvSpPr>
            <a:spLocks noChangeArrowheads="1"/>
          </p:cNvSpPr>
          <p:nvPr/>
        </p:nvSpPr>
        <p:spPr bwMode="auto">
          <a:xfrm>
            <a:off x="2190750" y="3203575"/>
            <a:ext cx="3048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44" name="Rectangle 454" descr="Diagonal brick"/>
          <p:cNvSpPr>
            <a:spLocks noChangeArrowheads="1"/>
          </p:cNvSpPr>
          <p:nvPr/>
        </p:nvSpPr>
        <p:spPr bwMode="auto">
          <a:xfrm>
            <a:off x="2190750" y="3213100"/>
            <a:ext cx="3048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45" name="Rectangle 455" descr="Diagonal brick"/>
          <p:cNvSpPr>
            <a:spLocks noChangeArrowheads="1"/>
          </p:cNvSpPr>
          <p:nvPr/>
        </p:nvSpPr>
        <p:spPr bwMode="auto">
          <a:xfrm>
            <a:off x="2190750" y="3222625"/>
            <a:ext cx="3048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Taylor</a:t>
            </a:r>
            <a:endParaRPr lang="en-US" altLang="en-US" sz="2400" b="0"/>
          </a:p>
        </p:txBody>
      </p:sp>
      <p:sp>
        <p:nvSpPr>
          <p:cNvPr id="2346" name="Rectangle 456" descr="Diagonal brick"/>
          <p:cNvSpPr>
            <a:spLocks noChangeArrowheads="1"/>
          </p:cNvSpPr>
          <p:nvPr/>
        </p:nvSpPr>
        <p:spPr bwMode="auto">
          <a:xfrm>
            <a:off x="3152775" y="292735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47" name="Rectangle 457" descr="Diagonal brick"/>
          <p:cNvSpPr>
            <a:spLocks noChangeArrowheads="1"/>
          </p:cNvSpPr>
          <p:nvPr/>
        </p:nvSpPr>
        <p:spPr bwMode="auto">
          <a:xfrm>
            <a:off x="3152775" y="2955925"/>
            <a:ext cx="3524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48" name="Rectangle 458" descr="Diagonal brick"/>
          <p:cNvSpPr>
            <a:spLocks noChangeArrowheads="1"/>
          </p:cNvSpPr>
          <p:nvPr/>
        </p:nvSpPr>
        <p:spPr bwMode="auto">
          <a:xfrm>
            <a:off x="3152775" y="2955925"/>
            <a:ext cx="3524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49" name="Rectangle 459" descr="Diagonal brick"/>
          <p:cNvSpPr>
            <a:spLocks noChangeArrowheads="1"/>
          </p:cNvSpPr>
          <p:nvPr/>
        </p:nvSpPr>
        <p:spPr bwMode="auto">
          <a:xfrm>
            <a:off x="3152775" y="2965450"/>
            <a:ext cx="3556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Lincoln</a:t>
            </a:r>
            <a:endParaRPr lang="en-US" altLang="en-US" sz="2400" b="0"/>
          </a:p>
        </p:txBody>
      </p:sp>
      <p:sp>
        <p:nvSpPr>
          <p:cNvPr id="2350" name="Rectangle 460" descr="Diagonal brick"/>
          <p:cNvSpPr>
            <a:spLocks noChangeArrowheads="1"/>
          </p:cNvSpPr>
          <p:nvPr/>
        </p:nvSpPr>
        <p:spPr bwMode="auto">
          <a:xfrm>
            <a:off x="3792538" y="3051175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51" name="Rectangle 461" descr="Diagonal brick"/>
          <p:cNvSpPr>
            <a:spLocks noChangeArrowheads="1"/>
          </p:cNvSpPr>
          <p:nvPr/>
        </p:nvSpPr>
        <p:spPr bwMode="auto">
          <a:xfrm>
            <a:off x="3792538" y="3070225"/>
            <a:ext cx="4286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52" name="Rectangle 462" descr="Diagonal brick"/>
          <p:cNvSpPr>
            <a:spLocks noChangeArrowheads="1"/>
          </p:cNvSpPr>
          <p:nvPr/>
        </p:nvSpPr>
        <p:spPr bwMode="auto">
          <a:xfrm>
            <a:off x="3792538" y="3079750"/>
            <a:ext cx="4286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53" name="Rectangle 463" descr="Diagonal brick"/>
          <p:cNvSpPr>
            <a:spLocks noChangeArrowheads="1"/>
          </p:cNvSpPr>
          <p:nvPr/>
        </p:nvSpPr>
        <p:spPr bwMode="auto">
          <a:xfrm>
            <a:off x="4071938" y="3209925"/>
            <a:ext cx="4254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 dirty="0">
                <a:solidFill>
                  <a:srgbClr val="000000"/>
                </a:solidFill>
              </a:rPr>
              <a:t>Langlade</a:t>
            </a:r>
            <a:endParaRPr lang="en-US" altLang="en-US" sz="2400" b="0" dirty="0"/>
          </a:p>
        </p:txBody>
      </p:sp>
      <p:sp>
        <p:nvSpPr>
          <p:cNvPr id="2354" name="Rectangle 464" descr="Diagonal brick"/>
          <p:cNvSpPr>
            <a:spLocks noChangeArrowheads="1"/>
          </p:cNvSpPr>
          <p:nvPr/>
        </p:nvSpPr>
        <p:spPr bwMode="auto">
          <a:xfrm>
            <a:off x="4202113" y="2260600"/>
            <a:ext cx="5619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55" name="Rectangle 465" descr="Diagonal brick"/>
          <p:cNvSpPr>
            <a:spLocks noChangeArrowheads="1"/>
          </p:cNvSpPr>
          <p:nvPr/>
        </p:nvSpPr>
        <p:spPr bwMode="auto">
          <a:xfrm>
            <a:off x="4202113" y="2289175"/>
            <a:ext cx="2952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56" name="Rectangle 466" descr="Diagonal brick"/>
          <p:cNvSpPr>
            <a:spLocks noChangeArrowheads="1"/>
          </p:cNvSpPr>
          <p:nvPr/>
        </p:nvSpPr>
        <p:spPr bwMode="auto">
          <a:xfrm>
            <a:off x="4202113" y="2289175"/>
            <a:ext cx="2857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57" name="Rectangle 467" descr="Diagonal brick"/>
          <p:cNvSpPr>
            <a:spLocks noChangeArrowheads="1"/>
          </p:cNvSpPr>
          <p:nvPr/>
        </p:nvSpPr>
        <p:spPr bwMode="auto">
          <a:xfrm>
            <a:off x="4202113" y="2298700"/>
            <a:ext cx="2857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Forest</a:t>
            </a:r>
            <a:endParaRPr lang="en-US" altLang="en-US" sz="2400" b="0"/>
          </a:p>
        </p:txBody>
      </p:sp>
      <p:sp>
        <p:nvSpPr>
          <p:cNvPr id="2358" name="Rectangle 468" descr="Diagonal brick"/>
          <p:cNvSpPr>
            <a:spLocks noChangeArrowheads="1"/>
          </p:cNvSpPr>
          <p:nvPr/>
        </p:nvSpPr>
        <p:spPr bwMode="auto">
          <a:xfrm>
            <a:off x="4573588" y="2241550"/>
            <a:ext cx="5619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59" name="Rectangle 469" descr="Diagonal brick"/>
          <p:cNvSpPr>
            <a:spLocks noChangeArrowheads="1"/>
          </p:cNvSpPr>
          <p:nvPr/>
        </p:nvSpPr>
        <p:spPr bwMode="auto">
          <a:xfrm>
            <a:off x="4573588" y="2260600"/>
            <a:ext cx="4000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60" name="Rectangle 470" descr="Diagonal brick"/>
          <p:cNvSpPr>
            <a:spLocks noChangeArrowheads="1"/>
          </p:cNvSpPr>
          <p:nvPr/>
        </p:nvSpPr>
        <p:spPr bwMode="auto">
          <a:xfrm>
            <a:off x="4573588" y="2270125"/>
            <a:ext cx="4000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61" name="Rectangle 471" descr="Diagonal brick"/>
          <p:cNvSpPr>
            <a:spLocks noChangeArrowheads="1"/>
          </p:cNvSpPr>
          <p:nvPr/>
        </p:nvSpPr>
        <p:spPr bwMode="auto">
          <a:xfrm>
            <a:off x="4573588" y="2270125"/>
            <a:ext cx="4000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Florence</a:t>
            </a:r>
            <a:endParaRPr lang="en-US" altLang="en-US" sz="2400" b="0"/>
          </a:p>
        </p:txBody>
      </p:sp>
      <p:sp>
        <p:nvSpPr>
          <p:cNvPr id="2362" name="Rectangle 472" descr="Diagonal brick"/>
          <p:cNvSpPr>
            <a:spLocks noChangeArrowheads="1"/>
          </p:cNvSpPr>
          <p:nvPr/>
        </p:nvSpPr>
        <p:spPr bwMode="auto">
          <a:xfrm>
            <a:off x="4887913" y="2651125"/>
            <a:ext cx="5524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63" name="Rectangle 473" descr="Diagonal brick"/>
          <p:cNvSpPr>
            <a:spLocks noChangeArrowheads="1"/>
          </p:cNvSpPr>
          <p:nvPr/>
        </p:nvSpPr>
        <p:spPr bwMode="auto">
          <a:xfrm>
            <a:off x="4887913" y="2670175"/>
            <a:ext cx="4381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64" name="Rectangle 474" descr="Diagonal brick"/>
          <p:cNvSpPr>
            <a:spLocks noChangeArrowheads="1"/>
          </p:cNvSpPr>
          <p:nvPr/>
        </p:nvSpPr>
        <p:spPr bwMode="auto">
          <a:xfrm>
            <a:off x="4887913" y="2679700"/>
            <a:ext cx="4381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65" name="Rectangle 475" descr="Diagonal brick"/>
          <p:cNvSpPr>
            <a:spLocks noChangeArrowheads="1"/>
          </p:cNvSpPr>
          <p:nvPr/>
        </p:nvSpPr>
        <p:spPr bwMode="auto">
          <a:xfrm>
            <a:off x="4887913" y="2689225"/>
            <a:ext cx="444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Marinette</a:t>
            </a:r>
            <a:endParaRPr lang="en-US" altLang="en-US" sz="2400" b="0"/>
          </a:p>
        </p:txBody>
      </p:sp>
      <p:sp>
        <p:nvSpPr>
          <p:cNvPr id="2366" name="Rectangle 476" descr="Diagonal brick"/>
          <p:cNvSpPr>
            <a:spLocks noChangeArrowheads="1"/>
          </p:cNvSpPr>
          <p:nvPr/>
        </p:nvSpPr>
        <p:spPr bwMode="auto">
          <a:xfrm>
            <a:off x="4602163" y="319405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67" name="Rectangle 479" descr="Diagonal brick"/>
          <p:cNvSpPr>
            <a:spLocks noChangeArrowheads="1"/>
          </p:cNvSpPr>
          <p:nvPr/>
        </p:nvSpPr>
        <p:spPr bwMode="auto">
          <a:xfrm>
            <a:off x="5029200" y="3773488"/>
            <a:ext cx="3365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 dirty="0">
                <a:solidFill>
                  <a:srgbClr val="000000"/>
                </a:solidFill>
              </a:rPr>
              <a:t>Oconto</a:t>
            </a:r>
            <a:endParaRPr lang="en-US" altLang="en-US" sz="2400" b="0" dirty="0"/>
          </a:p>
        </p:txBody>
      </p:sp>
      <p:sp>
        <p:nvSpPr>
          <p:cNvPr id="2368" name="Rectangle 480" descr="Diagonal brick"/>
          <p:cNvSpPr>
            <a:spLocks noChangeArrowheads="1"/>
          </p:cNvSpPr>
          <p:nvPr/>
        </p:nvSpPr>
        <p:spPr bwMode="auto">
          <a:xfrm>
            <a:off x="2190750" y="3717925"/>
            <a:ext cx="5619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69" name="Rectangle 481" descr="Diagonal brick"/>
          <p:cNvSpPr>
            <a:spLocks noChangeArrowheads="1"/>
          </p:cNvSpPr>
          <p:nvPr/>
        </p:nvSpPr>
        <p:spPr bwMode="auto">
          <a:xfrm>
            <a:off x="2190750" y="3736975"/>
            <a:ext cx="2571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70" name="Rectangle 482" descr="Diagonal brick"/>
          <p:cNvSpPr>
            <a:spLocks noChangeArrowheads="1"/>
          </p:cNvSpPr>
          <p:nvPr/>
        </p:nvSpPr>
        <p:spPr bwMode="auto">
          <a:xfrm>
            <a:off x="2190750" y="3746500"/>
            <a:ext cx="2571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71" name="Rectangle 483" descr="Diagonal brick"/>
          <p:cNvSpPr>
            <a:spLocks noChangeArrowheads="1"/>
          </p:cNvSpPr>
          <p:nvPr/>
        </p:nvSpPr>
        <p:spPr bwMode="auto">
          <a:xfrm>
            <a:off x="2190750" y="3746500"/>
            <a:ext cx="2540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Clark</a:t>
            </a:r>
            <a:endParaRPr lang="en-US" altLang="en-US" sz="2400" b="0"/>
          </a:p>
        </p:txBody>
      </p:sp>
      <p:sp>
        <p:nvSpPr>
          <p:cNvPr id="2372" name="Rectangle 484" descr="Diagonal brick"/>
          <p:cNvSpPr>
            <a:spLocks noChangeArrowheads="1"/>
          </p:cNvSpPr>
          <p:nvPr/>
        </p:nvSpPr>
        <p:spPr bwMode="auto">
          <a:xfrm>
            <a:off x="2981325" y="3584575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73" name="Rectangle 485" descr="Diagonal brick"/>
          <p:cNvSpPr>
            <a:spLocks noChangeArrowheads="1"/>
          </p:cNvSpPr>
          <p:nvPr/>
        </p:nvSpPr>
        <p:spPr bwMode="auto">
          <a:xfrm>
            <a:off x="2981325" y="3603625"/>
            <a:ext cx="4381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74" name="Rectangle 486" descr="Diagonal brick"/>
          <p:cNvSpPr>
            <a:spLocks noChangeArrowheads="1"/>
          </p:cNvSpPr>
          <p:nvPr/>
        </p:nvSpPr>
        <p:spPr bwMode="auto">
          <a:xfrm>
            <a:off x="2981325" y="3613150"/>
            <a:ext cx="4476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75" name="Rectangle 487" descr="Diagonal brick"/>
          <p:cNvSpPr>
            <a:spLocks noChangeArrowheads="1"/>
          </p:cNvSpPr>
          <p:nvPr/>
        </p:nvSpPr>
        <p:spPr bwMode="auto">
          <a:xfrm>
            <a:off x="3479800" y="3587750"/>
            <a:ext cx="444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Marathon</a:t>
            </a:r>
            <a:endParaRPr lang="en-US" altLang="en-US" sz="2400" b="0"/>
          </a:p>
        </p:txBody>
      </p:sp>
      <p:sp>
        <p:nvSpPr>
          <p:cNvPr id="2376" name="Rectangle 488" descr="Diagonal brick"/>
          <p:cNvSpPr>
            <a:spLocks noChangeArrowheads="1"/>
          </p:cNvSpPr>
          <p:nvPr/>
        </p:nvSpPr>
        <p:spPr bwMode="auto">
          <a:xfrm>
            <a:off x="4021138" y="3832225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77" name="Rectangle 489" descr="Diagonal brick"/>
          <p:cNvSpPr>
            <a:spLocks noChangeArrowheads="1"/>
          </p:cNvSpPr>
          <p:nvPr/>
        </p:nvSpPr>
        <p:spPr bwMode="auto">
          <a:xfrm>
            <a:off x="4021138" y="3860800"/>
            <a:ext cx="4191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78" name="Rectangle 490" descr="Diagonal brick"/>
          <p:cNvSpPr>
            <a:spLocks noChangeArrowheads="1"/>
          </p:cNvSpPr>
          <p:nvPr/>
        </p:nvSpPr>
        <p:spPr bwMode="auto">
          <a:xfrm>
            <a:off x="4021138" y="3870325"/>
            <a:ext cx="4191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79" name="Rectangle 491" descr="Diagonal brick"/>
          <p:cNvSpPr>
            <a:spLocks noChangeArrowheads="1"/>
          </p:cNvSpPr>
          <p:nvPr/>
        </p:nvSpPr>
        <p:spPr bwMode="auto">
          <a:xfrm>
            <a:off x="4173538" y="4033838"/>
            <a:ext cx="4191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Shawano</a:t>
            </a:r>
            <a:endParaRPr lang="en-US" altLang="en-US" sz="2400" b="0"/>
          </a:p>
        </p:txBody>
      </p:sp>
      <p:sp>
        <p:nvSpPr>
          <p:cNvPr id="2380" name="Rectangle 492" descr="Diagonal brick"/>
          <p:cNvSpPr>
            <a:spLocks noChangeArrowheads="1"/>
          </p:cNvSpPr>
          <p:nvPr/>
        </p:nvSpPr>
        <p:spPr bwMode="auto">
          <a:xfrm>
            <a:off x="2847975" y="422275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81" name="Rectangle 493" descr="Diagonal brick"/>
          <p:cNvSpPr>
            <a:spLocks noChangeArrowheads="1"/>
          </p:cNvSpPr>
          <p:nvPr/>
        </p:nvSpPr>
        <p:spPr bwMode="auto">
          <a:xfrm>
            <a:off x="2847975" y="4241800"/>
            <a:ext cx="2762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82" name="Rectangle 494" descr="Diagonal brick"/>
          <p:cNvSpPr>
            <a:spLocks noChangeArrowheads="1"/>
          </p:cNvSpPr>
          <p:nvPr/>
        </p:nvSpPr>
        <p:spPr bwMode="auto">
          <a:xfrm>
            <a:off x="2847975" y="4251325"/>
            <a:ext cx="2762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83" name="Rectangle 495" descr="Diagonal brick"/>
          <p:cNvSpPr>
            <a:spLocks noChangeArrowheads="1"/>
          </p:cNvSpPr>
          <p:nvPr/>
        </p:nvSpPr>
        <p:spPr bwMode="auto">
          <a:xfrm>
            <a:off x="2932113" y="4697413"/>
            <a:ext cx="2794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Wood</a:t>
            </a:r>
            <a:endParaRPr lang="en-US" altLang="en-US" sz="2400" b="0"/>
          </a:p>
        </p:txBody>
      </p:sp>
      <p:sp>
        <p:nvSpPr>
          <p:cNvPr id="2384" name="Rectangle 496" descr="Diagonal brick"/>
          <p:cNvSpPr>
            <a:spLocks noChangeArrowheads="1"/>
          </p:cNvSpPr>
          <p:nvPr/>
        </p:nvSpPr>
        <p:spPr bwMode="auto">
          <a:xfrm>
            <a:off x="3352800" y="4232275"/>
            <a:ext cx="554038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85" name="Rectangle 497" descr="Diagonal brick"/>
          <p:cNvSpPr>
            <a:spLocks noChangeArrowheads="1"/>
          </p:cNvSpPr>
          <p:nvPr/>
        </p:nvSpPr>
        <p:spPr bwMode="auto">
          <a:xfrm>
            <a:off x="3352800" y="4260850"/>
            <a:ext cx="3524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86" name="Rectangle 498" descr="Diagonal brick"/>
          <p:cNvSpPr>
            <a:spLocks noChangeArrowheads="1"/>
          </p:cNvSpPr>
          <p:nvPr/>
        </p:nvSpPr>
        <p:spPr bwMode="auto">
          <a:xfrm>
            <a:off x="3352800" y="4260850"/>
            <a:ext cx="3524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87" name="Rectangle 499" descr="Diagonal brick"/>
          <p:cNvSpPr>
            <a:spLocks noChangeArrowheads="1"/>
          </p:cNvSpPr>
          <p:nvPr/>
        </p:nvSpPr>
        <p:spPr bwMode="auto">
          <a:xfrm>
            <a:off x="3352800" y="4270375"/>
            <a:ext cx="3492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Portage</a:t>
            </a:r>
            <a:endParaRPr lang="en-US" altLang="en-US" sz="2400" b="0"/>
          </a:p>
        </p:txBody>
      </p:sp>
      <p:sp>
        <p:nvSpPr>
          <p:cNvPr id="2388" name="Rectangle 500" descr="Diagonal brick"/>
          <p:cNvSpPr>
            <a:spLocks noChangeArrowheads="1"/>
          </p:cNvSpPr>
          <p:nvPr/>
        </p:nvSpPr>
        <p:spPr bwMode="auto">
          <a:xfrm>
            <a:off x="4049713" y="4251325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89" name="Rectangle 501" descr="Diagonal brick"/>
          <p:cNvSpPr>
            <a:spLocks noChangeArrowheads="1"/>
          </p:cNvSpPr>
          <p:nvPr/>
        </p:nvSpPr>
        <p:spPr bwMode="auto">
          <a:xfrm>
            <a:off x="4049713" y="4270375"/>
            <a:ext cx="4191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90" name="Rectangle 502" descr="Diagonal brick"/>
          <p:cNvSpPr>
            <a:spLocks noChangeArrowheads="1"/>
          </p:cNvSpPr>
          <p:nvPr/>
        </p:nvSpPr>
        <p:spPr bwMode="auto">
          <a:xfrm>
            <a:off x="4049713" y="4279900"/>
            <a:ext cx="4191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91" name="Rectangle 503" descr="Diagonal brick"/>
          <p:cNvSpPr>
            <a:spLocks noChangeArrowheads="1"/>
          </p:cNvSpPr>
          <p:nvPr/>
        </p:nvSpPr>
        <p:spPr bwMode="auto">
          <a:xfrm>
            <a:off x="4071938" y="4286250"/>
            <a:ext cx="4254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Waupaca</a:t>
            </a:r>
            <a:endParaRPr lang="en-US" altLang="en-US" sz="2400" b="0"/>
          </a:p>
        </p:txBody>
      </p:sp>
      <p:sp>
        <p:nvSpPr>
          <p:cNvPr id="2392" name="Rectangle 504" descr="Diagonal brick"/>
          <p:cNvSpPr>
            <a:spLocks noChangeArrowheads="1"/>
          </p:cNvSpPr>
          <p:nvPr/>
        </p:nvSpPr>
        <p:spPr bwMode="auto">
          <a:xfrm>
            <a:off x="4240213" y="353695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93" name="Rectangle 505" descr="Diagonal brick"/>
          <p:cNvSpPr>
            <a:spLocks noChangeArrowheads="1"/>
          </p:cNvSpPr>
          <p:nvPr/>
        </p:nvSpPr>
        <p:spPr bwMode="auto">
          <a:xfrm>
            <a:off x="4240213" y="3565525"/>
            <a:ext cx="5429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94" name="Rectangle 506" descr="Diagonal brick"/>
          <p:cNvSpPr>
            <a:spLocks noChangeArrowheads="1"/>
          </p:cNvSpPr>
          <p:nvPr/>
        </p:nvSpPr>
        <p:spPr bwMode="auto">
          <a:xfrm>
            <a:off x="4240213" y="3565525"/>
            <a:ext cx="5429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98" name="Rectangle 507" descr="Diagonal brick"/>
          <p:cNvSpPr>
            <a:spLocks noChangeArrowheads="1"/>
          </p:cNvSpPr>
          <p:nvPr/>
        </p:nvSpPr>
        <p:spPr bwMode="auto">
          <a:xfrm>
            <a:off x="4267200" y="3587750"/>
            <a:ext cx="519113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850" b="0" dirty="0">
                <a:solidFill>
                  <a:srgbClr val="000000"/>
                </a:solidFill>
              </a:rPr>
              <a:t>Menominee</a:t>
            </a:r>
            <a:endParaRPr lang="en-US" altLang="en-US" sz="850" b="0" dirty="0"/>
          </a:p>
        </p:txBody>
      </p:sp>
      <p:sp>
        <p:nvSpPr>
          <p:cNvPr id="2396" name="Rectangle 508" descr="Diagonal brick"/>
          <p:cNvSpPr>
            <a:spLocks noChangeArrowheads="1"/>
          </p:cNvSpPr>
          <p:nvPr/>
        </p:nvSpPr>
        <p:spPr bwMode="auto">
          <a:xfrm>
            <a:off x="5668963" y="4003675"/>
            <a:ext cx="552450" cy="1428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97" name="Rectangle 509" descr="Diagonal brick"/>
          <p:cNvSpPr>
            <a:spLocks noChangeArrowheads="1"/>
          </p:cNvSpPr>
          <p:nvPr/>
        </p:nvSpPr>
        <p:spPr bwMode="auto">
          <a:xfrm>
            <a:off x="5668963" y="4032250"/>
            <a:ext cx="2381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" name="Rectangle 510" descr="Diagonal brick"/>
          <p:cNvSpPr>
            <a:spLocks noChangeArrowheads="1"/>
          </p:cNvSpPr>
          <p:nvPr/>
        </p:nvSpPr>
        <p:spPr bwMode="auto">
          <a:xfrm>
            <a:off x="5668963" y="4041775"/>
            <a:ext cx="2381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399" name="Rectangle 511" descr="Diagonal brick"/>
          <p:cNvSpPr>
            <a:spLocks noChangeArrowheads="1"/>
          </p:cNvSpPr>
          <p:nvPr/>
        </p:nvSpPr>
        <p:spPr bwMode="auto">
          <a:xfrm>
            <a:off x="5668963" y="4041775"/>
            <a:ext cx="2349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Door</a:t>
            </a:r>
            <a:endParaRPr lang="en-US" altLang="en-US" sz="2400" b="0"/>
          </a:p>
        </p:txBody>
      </p:sp>
      <p:sp>
        <p:nvSpPr>
          <p:cNvPr id="2400" name="Rectangle 512" descr="Diagonal brick"/>
          <p:cNvSpPr>
            <a:spLocks noChangeArrowheads="1"/>
          </p:cNvSpPr>
          <p:nvPr/>
        </p:nvSpPr>
        <p:spPr bwMode="auto">
          <a:xfrm>
            <a:off x="5602288" y="420370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01" name="Rectangle 513" descr="Diagonal brick"/>
          <p:cNvSpPr>
            <a:spLocks noChangeArrowheads="1"/>
          </p:cNvSpPr>
          <p:nvPr/>
        </p:nvSpPr>
        <p:spPr bwMode="auto">
          <a:xfrm>
            <a:off x="5602288" y="4232275"/>
            <a:ext cx="4857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02" name="Rectangle 514" descr="Diagonal brick"/>
          <p:cNvSpPr>
            <a:spLocks noChangeArrowheads="1"/>
          </p:cNvSpPr>
          <p:nvPr/>
        </p:nvSpPr>
        <p:spPr bwMode="auto">
          <a:xfrm>
            <a:off x="5602288" y="4241800"/>
            <a:ext cx="4857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03" name="Rectangle 515" descr="Diagonal brick"/>
          <p:cNvSpPr>
            <a:spLocks noChangeArrowheads="1"/>
          </p:cNvSpPr>
          <p:nvPr/>
        </p:nvSpPr>
        <p:spPr bwMode="auto">
          <a:xfrm>
            <a:off x="5602288" y="4241800"/>
            <a:ext cx="4826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Kewaunee</a:t>
            </a:r>
            <a:endParaRPr lang="en-US" altLang="en-US" sz="2400" b="0"/>
          </a:p>
        </p:txBody>
      </p:sp>
      <p:sp>
        <p:nvSpPr>
          <p:cNvPr id="2404" name="Rectangle 516" descr="Diagonal brick"/>
          <p:cNvSpPr>
            <a:spLocks noChangeArrowheads="1"/>
          </p:cNvSpPr>
          <p:nvPr/>
        </p:nvSpPr>
        <p:spPr bwMode="auto">
          <a:xfrm>
            <a:off x="5164138" y="443230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05" name="Rectangle 517" descr="Diagonal brick"/>
          <p:cNvSpPr>
            <a:spLocks noChangeArrowheads="1"/>
          </p:cNvSpPr>
          <p:nvPr/>
        </p:nvSpPr>
        <p:spPr bwMode="auto">
          <a:xfrm>
            <a:off x="5164138" y="4460875"/>
            <a:ext cx="3143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06" name="Rectangle 518" descr="Diagonal brick"/>
          <p:cNvSpPr>
            <a:spLocks noChangeArrowheads="1"/>
          </p:cNvSpPr>
          <p:nvPr/>
        </p:nvSpPr>
        <p:spPr bwMode="auto">
          <a:xfrm>
            <a:off x="5164138" y="4460875"/>
            <a:ext cx="314325" cy="1428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07" name="Rectangle 519" descr="Diagonal brick"/>
          <p:cNvSpPr>
            <a:spLocks noChangeArrowheads="1"/>
          </p:cNvSpPr>
          <p:nvPr/>
        </p:nvSpPr>
        <p:spPr bwMode="auto">
          <a:xfrm>
            <a:off x="5181600" y="4611688"/>
            <a:ext cx="314189" cy="13849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 dirty="0"/>
              <a:t>Brown</a:t>
            </a:r>
            <a:endParaRPr lang="en-US" altLang="en-US" sz="2400" b="0" dirty="0"/>
          </a:p>
        </p:txBody>
      </p:sp>
      <p:sp>
        <p:nvSpPr>
          <p:cNvPr id="2408" name="Rectangle 520" descr="Diagonal brick"/>
          <p:cNvSpPr>
            <a:spLocks noChangeArrowheads="1"/>
          </p:cNvSpPr>
          <p:nvPr/>
        </p:nvSpPr>
        <p:spPr bwMode="auto">
          <a:xfrm>
            <a:off x="200025" y="3927475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09" name="Rectangle 521" descr="Diagonal brick"/>
          <p:cNvSpPr>
            <a:spLocks noChangeArrowheads="1"/>
          </p:cNvSpPr>
          <p:nvPr/>
        </p:nvSpPr>
        <p:spPr bwMode="auto">
          <a:xfrm>
            <a:off x="200025" y="3946525"/>
            <a:ext cx="2857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10" name="Rectangle 522" descr="Diagonal brick"/>
          <p:cNvSpPr>
            <a:spLocks noChangeArrowheads="1"/>
          </p:cNvSpPr>
          <p:nvPr/>
        </p:nvSpPr>
        <p:spPr bwMode="auto">
          <a:xfrm>
            <a:off x="200025" y="3956050"/>
            <a:ext cx="2857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11" name="Rectangle 523" descr="Diagonal brick"/>
          <p:cNvSpPr>
            <a:spLocks noChangeArrowheads="1"/>
          </p:cNvSpPr>
          <p:nvPr/>
        </p:nvSpPr>
        <p:spPr bwMode="auto">
          <a:xfrm>
            <a:off x="200025" y="3965575"/>
            <a:ext cx="2857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Pierce</a:t>
            </a:r>
            <a:endParaRPr lang="en-US" altLang="en-US" sz="2400" b="0"/>
          </a:p>
        </p:txBody>
      </p:sp>
      <p:sp>
        <p:nvSpPr>
          <p:cNvPr id="2412" name="Rectangle 524" descr="Diagonal brick"/>
          <p:cNvSpPr>
            <a:spLocks noChangeArrowheads="1"/>
          </p:cNvSpPr>
          <p:nvPr/>
        </p:nvSpPr>
        <p:spPr bwMode="auto">
          <a:xfrm>
            <a:off x="847725" y="418465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13" name="Rectangle 525" descr="Diagonal brick"/>
          <p:cNvSpPr>
            <a:spLocks noChangeArrowheads="1"/>
          </p:cNvSpPr>
          <p:nvPr/>
        </p:nvSpPr>
        <p:spPr bwMode="auto">
          <a:xfrm>
            <a:off x="847725" y="4203700"/>
            <a:ext cx="2667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14" name="Rectangle 526" descr="Diagonal brick"/>
          <p:cNvSpPr>
            <a:spLocks noChangeArrowheads="1"/>
          </p:cNvSpPr>
          <p:nvPr/>
        </p:nvSpPr>
        <p:spPr bwMode="auto">
          <a:xfrm>
            <a:off x="847725" y="4213225"/>
            <a:ext cx="2667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15" name="Rectangle 527" descr="Diagonal brick"/>
          <p:cNvSpPr>
            <a:spLocks noChangeArrowheads="1"/>
          </p:cNvSpPr>
          <p:nvPr/>
        </p:nvSpPr>
        <p:spPr bwMode="auto">
          <a:xfrm>
            <a:off x="847725" y="4213225"/>
            <a:ext cx="2603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Pepin</a:t>
            </a:r>
            <a:endParaRPr lang="en-US" altLang="en-US" sz="2400" b="0"/>
          </a:p>
        </p:txBody>
      </p:sp>
      <p:sp>
        <p:nvSpPr>
          <p:cNvPr id="2416" name="Rectangle 528" descr="Diagonal brick"/>
          <p:cNvSpPr>
            <a:spLocks noChangeArrowheads="1"/>
          </p:cNvSpPr>
          <p:nvPr/>
        </p:nvSpPr>
        <p:spPr bwMode="auto">
          <a:xfrm>
            <a:off x="971550" y="435610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17" name="Rectangle 529" descr="Diagonal brick"/>
          <p:cNvSpPr>
            <a:spLocks noChangeArrowheads="1"/>
          </p:cNvSpPr>
          <p:nvPr/>
        </p:nvSpPr>
        <p:spPr bwMode="auto">
          <a:xfrm>
            <a:off x="971550" y="4375150"/>
            <a:ext cx="3524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18" name="Rectangle 530" descr="Diagonal brick"/>
          <p:cNvSpPr>
            <a:spLocks noChangeArrowheads="1"/>
          </p:cNvSpPr>
          <p:nvPr/>
        </p:nvSpPr>
        <p:spPr bwMode="auto">
          <a:xfrm>
            <a:off x="971550" y="4384675"/>
            <a:ext cx="3524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19" name="Rectangle 531" descr="Diagonal brick"/>
          <p:cNvSpPr>
            <a:spLocks noChangeArrowheads="1"/>
          </p:cNvSpPr>
          <p:nvPr/>
        </p:nvSpPr>
        <p:spPr bwMode="auto">
          <a:xfrm>
            <a:off x="971550" y="4394200"/>
            <a:ext cx="3492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 dirty="0">
                <a:solidFill>
                  <a:srgbClr val="000000"/>
                </a:solidFill>
              </a:rPr>
              <a:t>Buffalo</a:t>
            </a:r>
            <a:endParaRPr lang="en-US" altLang="en-US" sz="2400" b="0" dirty="0"/>
          </a:p>
        </p:txBody>
      </p:sp>
      <p:sp>
        <p:nvSpPr>
          <p:cNvPr id="2420" name="Rectangle 532" descr="Diagonal brick"/>
          <p:cNvSpPr>
            <a:spLocks noChangeArrowheads="1"/>
          </p:cNvSpPr>
          <p:nvPr/>
        </p:nvSpPr>
        <p:spPr bwMode="auto">
          <a:xfrm>
            <a:off x="1514475" y="4356100"/>
            <a:ext cx="55245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21" name="Rectangle 533" descr="Diagonal brick"/>
          <p:cNvSpPr>
            <a:spLocks noChangeArrowheads="1"/>
          </p:cNvSpPr>
          <p:nvPr/>
        </p:nvSpPr>
        <p:spPr bwMode="auto">
          <a:xfrm>
            <a:off x="1514475" y="4375150"/>
            <a:ext cx="3429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22" name="Rectangle 534" descr="Diagonal brick"/>
          <p:cNvSpPr>
            <a:spLocks noChangeArrowheads="1"/>
          </p:cNvSpPr>
          <p:nvPr/>
        </p:nvSpPr>
        <p:spPr bwMode="auto">
          <a:xfrm>
            <a:off x="1514475" y="4384675"/>
            <a:ext cx="3048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23" name="Rectangle 535" descr="Diagonal brick"/>
          <p:cNvSpPr>
            <a:spLocks noChangeArrowheads="1"/>
          </p:cNvSpPr>
          <p:nvPr/>
        </p:nvSpPr>
        <p:spPr bwMode="auto">
          <a:xfrm>
            <a:off x="1514475" y="4394200"/>
            <a:ext cx="3048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Tremp</a:t>
            </a:r>
            <a:endParaRPr lang="en-US" altLang="en-US" sz="2400" b="0"/>
          </a:p>
        </p:txBody>
      </p:sp>
      <p:sp>
        <p:nvSpPr>
          <p:cNvPr id="2424" name="Rectangle 536" descr="Diagonal brick"/>
          <p:cNvSpPr>
            <a:spLocks noChangeArrowheads="1"/>
          </p:cNvSpPr>
          <p:nvPr/>
        </p:nvSpPr>
        <p:spPr bwMode="auto">
          <a:xfrm>
            <a:off x="1819275" y="4384675"/>
            <a:ext cx="381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25" name="Rectangle 537" descr="Diagonal brick"/>
          <p:cNvSpPr>
            <a:spLocks noChangeArrowheads="1"/>
          </p:cNvSpPr>
          <p:nvPr/>
        </p:nvSpPr>
        <p:spPr bwMode="auto">
          <a:xfrm>
            <a:off x="1819275" y="4394200"/>
            <a:ext cx="381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-</a:t>
            </a:r>
            <a:endParaRPr lang="en-US" altLang="en-US" sz="2400" b="0"/>
          </a:p>
        </p:txBody>
      </p:sp>
      <p:sp>
        <p:nvSpPr>
          <p:cNvPr id="2426" name="Rectangle 538" descr="Diagonal brick"/>
          <p:cNvSpPr>
            <a:spLocks noChangeArrowheads="1"/>
          </p:cNvSpPr>
          <p:nvPr/>
        </p:nvSpPr>
        <p:spPr bwMode="auto">
          <a:xfrm>
            <a:off x="1514475" y="4518025"/>
            <a:ext cx="2952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27" name="Rectangle 539" descr="Diagonal brick"/>
          <p:cNvSpPr>
            <a:spLocks noChangeArrowheads="1"/>
          </p:cNvSpPr>
          <p:nvPr/>
        </p:nvSpPr>
        <p:spPr bwMode="auto">
          <a:xfrm>
            <a:off x="1514475" y="4518025"/>
            <a:ext cx="2952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28" name="Rectangle 540" descr="Diagonal brick"/>
          <p:cNvSpPr>
            <a:spLocks noChangeArrowheads="1"/>
          </p:cNvSpPr>
          <p:nvPr/>
        </p:nvSpPr>
        <p:spPr bwMode="auto">
          <a:xfrm>
            <a:off x="1514475" y="4527550"/>
            <a:ext cx="2921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ealeau</a:t>
            </a:r>
            <a:endParaRPr lang="en-US" altLang="en-US" sz="2400" b="0"/>
          </a:p>
        </p:txBody>
      </p:sp>
      <p:sp>
        <p:nvSpPr>
          <p:cNvPr id="2429" name="Rectangle 541" descr="Diagonal brick"/>
          <p:cNvSpPr>
            <a:spLocks noChangeArrowheads="1"/>
          </p:cNvSpPr>
          <p:nvPr/>
        </p:nvSpPr>
        <p:spPr bwMode="auto">
          <a:xfrm>
            <a:off x="1438275" y="399415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30" name="Rectangle 542" descr="Diagonal brick"/>
          <p:cNvSpPr>
            <a:spLocks noChangeArrowheads="1"/>
          </p:cNvSpPr>
          <p:nvPr/>
        </p:nvSpPr>
        <p:spPr bwMode="auto">
          <a:xfrm>
            <a:off x="1438275" y="4022725"/>
            <a:ext cx="4857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31" name="Rectangle 543" descr="Diagonal brick"/>
          <p:cNvSpPr>
            <a:spLocks noChangeArrowheads="1"/>
          </p:cNvSpPr>
          <p:nvPr/>
        </p:nvSpPr>
        <p:spPr bwMode="auto">
          <a:xfrm>
            <a:off x="1438275" y="4022725"/>
            <a:ext cx="4857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32" name="Rectangle 544" descr="Diagonal brick"/>
          <p:cNvSpPr>
            <a:spLocks noChangeArrowheads="1"/>
          </p:cNvSpPr>
          <p:nvPr/>
        </p:nvSpPr>
        <p:spPr bwMode="auto">
          <a:xfrm>
            <a:off x="1617663" y="4165600"/>
            <a:ext cx="485775" cy="136525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 dirty="0">
                <a:solidFill>
                  <a:srgbClr val="000000"/>
                </a:solidFill>
              </a:rPr>
              <a:t>Eau Claire</a:t>
            </a:r>
            <a:endParaRPr lang="en-US" altLang="en-US" sz="2400" b="0" dirty="0"/>
          </a:p>
        </p:txBody>
      </p:sp>
      <p:sp>
        <p:nvSpPr>
          <p:cNvPr id="2433" name="Rectangle 545" descr="Diagonal brick"/>
          <p:cNvSpPr>
            <a:spLocks noChangeArrowheads="1"/>
          </p:cNvSpPr>
          <p:nvPr/>
        </p:nvSpPr>
        <p:spPr bwMode="auto">
          <a:xfrm>
            <a:off x="1666875" y="5241925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34" name="Rectangle 546" descr="Diagonal brick"/>
          <p:cNvSpPr>
            <a:spLocks noChangeArrowheads="1"/>
          </p:cNvSpPr>
          <p:nvPr/>
        </p:nvSpPr>
        <p:spPr bwMode="auto">
          <a:xfrm>
            <a:off x="1666875" y="5270500"/>
            <a:ext cx="4572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35" name="Rectangle 547" descr="Diagonal brick"/>
          <p:cNvSpPr>
            <a:spLocks noChangeArrowheads="1"/>
          </p:cNvSpPr>
          <p:nvPr/>
        </p:nvSpPr>
        <p:spPr bwMode="auto">
          <a:xfrm>
            <a:off x="1666875" y="5280025"/>
            <a:ext cx="4572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36" name="Rectangle 548" descr="Diagonal brick"/>
          <p:cNvSpPr>
            <a:spLocks noChangeArrowheads="1"/>
          </p:cNvSpPr>
          <p:nvPr/>
        </p:nvSpPr>
        <p:spPr bwMode="auto">
          <a:xfrm>
            <a:off x="1666875" y="5280025"/>
            <a:ext cx="460375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La Crosse</a:t>
            </a:r>
            <a:endParaRPr lang="en-US" altLang="en-US" sz="2400" b="0"/>
          </a:p>
        </p:txBody>
      </p:sp>
      <p:sp>
        <p:nvSpPr>
          <p:cNvPr id="2437" name="Rectangle 549" descr="Diagonal brick"/>
          <p:cNvSpPr>
            <a:spLocks noChangeArrowheads="1"/>
          </p:cNvSpPr>
          <p:nvPr/>
        </p:nvSpPr>
        <p:spPr bwMode="auto">
          <a:xfrm>
            <a:off x="2190750" y="5032375"/>
            <a:ext cx="5619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38" name="Rectangle 550" descr="Diagonal brick"/>
          <p:cNvSpPr>
            <a:spLocks noChangeArrowheads="1"/>
          </p:cNvSpPr>
          <p:nvPr/>
        </p:nvSpPr>
        <p:spPr bwMode="auto">
          <a:xfrm>
            <a:off x="2190750" y="5060950"/>
            <a:ext cx="3619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39" name="Rectangle 551" descr="Diagonal brick"/>
          <p:cNvSpPr>
            <a:spLocks noChangeArrowheads="1"/>
          </p:cNvSpPr>
          <p:nvPr/>
        </p:nvSpPr>
        <p:spPr bwMode="auto">
          <a:xfrm>
            <a:off x="2190750" y="5060950"/>
            <a:ext cx="3619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40" name="Rectangle 552" descr="Diagonal brick"/>
          <p:cNvSpPr>
            <a:spLocks noChangeArrowheads="1"/>
          </p:cNvSpPr>
          <p:nvPr/>
        </p:nvSpPr>
        <p:spPr bwMode="auto">
          <a:xfrm>
            <a:off x="2190750" y="5070475"/>
            <a:ext cx="3619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Monroe</a:t>
            </a:r>
            <a:endParaRPr lang="en-US" altLang="en-US" sz="2400" b="0"/>
          </a:p>
        </p:txBody>
      </p:sp>
      <p:sp>
        <p:nvSpPr>
          <p:cNvPr id="2441" name="Rectangle 553" descr="Diagonal brick"/>
          <p:cNvSpPr>
            <a:spLocks noChangeArrowheads="1"/>
          </p:cNvSpPr>
          <p:nvPr/>
        </p:nvSpPr>
        <p:spPr bwMode="auto">
          <a:xfrm>
            <a:off x="2857500" y="492760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42" name="Rectangle 554" descr="Diagonal brick"/>
          <p:cNvSpPr>
            <a:spLocks noChangeArrowheads="1"/>
          </p:cNvSpPr>
          <p:nvPr/>
        </p:nvSpPr>
        <p:spPr bwMode="auto">
          <a:xfrm>
            <a:off x="2857500" y="4946650"/>
            <a:ext cx="3238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43" name="Rectangle 555" descr="Diagonal brick"/>
          <p:cNvSpPr>
            <a:spLocks noChangeArrowheads="1"/>
          </p:cNvSpPr>
          <p:nvPr/>
        </p:nvSpPr>
        <p:spPr bwMode="auto">
          <a:xfrm>
            <a:off x="2857500" y="4956175"/>
            <a:ext cx="3238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44" name="Rectangle 556" descr="Diagonal brick"/>
          <p:cNvSpPr>
            <a:spLocks noChangeArrowheads="1"/>
          </p:cNvSpPr>
          <p:nvPr/>
        </p:nvSpPr>
        <p:spPr bwMode="auto">
          <a:xfrm>
            <a:off x="2851150" y="5497513"/>
            <a:ext cx="317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Juneau</a:t>
            </a:r>
            <a:endParaRPr lang="en-US" altLang="en-US" sz="2400" b="0"/>
          </a:p>
        </p:txBody>
      </p:sp>
      <p:sp>
        <p:nvSpPr>
          <p:cNvPr id="2445" name="Rectangle 557" descr="Diagonal brick"/>
          <p:cNvSpPr>
            <a:spLocks noChangeArrowheads="1"/>
          </p:cNvSpPr>
          <p:nvPr/>
        </p:nvSpPr>
        <p:spPr bwMode="auto">
          <a:xfrm>
            <a:off x="3209925" y="5099050"/>
            <a:ext cx="554038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46" name="Rectangle 558" descr="Diagonal brick"/>
          <p:cNvSpPr>
            <a:spLocks noChangeArrowheads="1"/>
          </p:cNvSpPr>
          <p:nvPr/>
        </p:nvSpPr>
        <p:spPr bwMode="auto">
          <a:xfrm>
            <a:off x="3209925" y="5118100"/>
            <a:ext cx="3238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47" name="Rectangle 559" descr="Diagonal brick"/>
          <p:cNvSpPr>
            <a:spLocks noChangeArrowheads="1"/>
          </p:cNvSpPr>
          <p:nvPr/>
        </p:nvSpPr>
        <p:spPr bwMode="auto">
          <a:xfrm>
            <a:off x="3209925" y="5127625"/>
            <a:ext cx="3238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51" name="Rectangle 560" descr="Diagonal brick"/>
          <p:cNvSpPr>
            <a:spLocks noChangeArrowheads="1"/>
          </p:cNvSpPr>
          <p:nvPr/>
        </p:nvSpPr>
        <p:spPr bwMode="auto">
          <a:xfrm>
            <a:off x="3255963" y="5240338"/>
            <a:ext cx="307975" cy="130175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850" b="0" dirty="0">
                <a:solidFill>
                  <a:srgbClr val="000000"/>
                </a:solidFill>
              </a:rPr>
              <a:t>Adams</a:t>
            </a:r>
            <a:endParaRPr lang="en-US" altLang="en-US" sz="850" b="0" dirty="0"/>
          </a:p>
        </p:txBody>
      </p:sp>
      <p:sp>
        <p:nvSpPr>
          <p:cNvPr id="2449" name="Rectangle 561" descr="Diagonal brick"/>
          <p:cNvSpPr>
            <a:spLocks noChangeArrowheads="1"/>
          </p:cNvSpPr>
          <p:nvPr/>
        </p:nvSpPr>
        <p:spPr bwMode="auto">
          <a:xfrm>
            <a:off x="3648075" y="4918075"/>
            <a:ext cx="554038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50" name="Rectangle 562" descr="Diagonal brick"/>
          <p:cNvSpPr>
            <a:spLocks noChangeArrowheads="1"/>
          </p:cNvSpPr>
          <p:nvPr/>
        </p:nvSpPr>
        <p:spPr bwMode="auto">
          <a:xfrm>
            <a:off x="3648075" y="4937125"/>
            <a:ext cx="449263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3" name="Rectangle 563" descr="Diagonal brick"/>
          <p:cNvSpPr>
            <a:spLocks noChangeArrowheads="1"/>
          </p:cNvSpPr>
          <p:nvPr/>
        </p:nvSpPr>
        <p:spPr bwMode="auto">
          <a:xfrm>
            <a:off x="3648075" y="4946650"/>
            <a:ext cx="458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52" name="Rectangle 564" descr="Diagonal brick"/>
          <p:cNvSpPr>
            <a:spLocks noChangeArrowheads="1"/>
          </p:cNvSpPr>
          <p:nvPr/>
        </p:nvSpPr>
        <p:spPr bwMode="auto">
          <a:xfrm>
            <a:off x="3883025" y="4929188"/>
            <a:ext cx="4572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 dirty="0">
                <a:solidFill>
                  <a:srgbClr val="000000"/>
                </a:solidFill>
              </a:rPr>
              <a:t>Waushara</a:t>
            </a:r>
            <a:endParaRPr lang="en-US" altLang="en-US" sz="2400" b="0" dirty="0"/>
          </a:p>
        </p:txBody>
      </p:sp>
      <p:sp>
        <p:nvSpPr>
          <p:cNvPr id="2453" name="Rectangle 565" descr="Diagonal brick"/>
          <p:cNvSpPr>
            <a:spLocks noChangeArrowheads="1"/>
          </p:cNvSpPr>
          <p:nvPr/>
        </p:nvSpPr>
        <p:spPr bwMode="auto">
          <a:xfrm>
            <a:off x="4564063" y="439420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54" name="Rectangle 566" descr="Diagonal brick"/>
          <p:cNvSpPr>
            <a:spLocks noChangeArrowheads="1"/>
          </p:cNvSpPr>
          <p:nvPr/>
        </p:nvSpPr>
        <p:spPr bwMode="auto">
          <a:xfrm>
            <a:off x="4564063" y="4422775"/>
            <a:ext cx="5048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55" name="Rectangle 567" descr="Diagonal brick"/>
          <p:cNvSpPr>
            <a:spLocks noChangeArrowheads="1"/>
          </p:cNvSpPr>
          <p:nvPr/>
        </p:nvSpPr>
        <p:spPr bwMode="auto">
          <a:xfrm>
            <a:off x="4564063" y="4422775"/>
            <a:ext cx="5048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56" name="Rectangle 568" descr="Diagonal brick"/>
          <p:cNvSpPr>
            <a:spLocks noChangeArrowheads="1"/>
          </p:cNvSpPr>
          <p:nvPr/>
        </p:nvSpPr>
        <p:spPr bwMode="auto">
          <a:xfrm>
            <a:off x="4591050" y="4638675"/>
            <a:ext cx="5016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Outagamie</a:t>
            </a:r>
            <a:endParaRPr lang="en-US" altLang="en-US" sz="2400" b="0"/>
          </a:p>
        </p:txBody>
      </p:sp>
      <p:sp>
        <p:nvSpPr>
          <p:cNvPr id="2457" name="Rectangle 569"/>
          <p:cNvSpPr>
            <a:spLocks noChangeArrowheads="1"/>
          </p:cNvSpPr>
          <p:nvPr/>
        </p:nvSpPr>
        <p:spPr bwMode="auto">
          <a:xfrm>
            <a:off x="5354638" y="4870450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58" name="Rectangle 570"/>
          <p:cNvSpPr>
            <a:spLocks noChangeArrowheads="1"/>
          </p:cNvSpPr>
          <p:nvPr/>
        </p:nvSpPr>
        <p:spPr bwMode="auto">
          <a:xfrm>
            <a:off x="5354638" y="4899025"/>
            <a:ext cx="5143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59" name="Rectangle 571"/>
          <p:cNvSpPr>
            <a:spLocks noChangeArrowheads="1"/>
          </p:cNvSpPr>
          <p:nvPr/>
        </p:nvSpPr>
        <p:spPr bwMode="auto">
          <a:xfrm>
            <a:off x="5354638" y="4908550"/>
            <a:ext cx="5143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60" name="Rectangle 572"/>
          <p:cNvSpPr>
            <a:spLocks noChangeArrowheads="1"/>
          </p:cNvSpPr>
          <p:nvPr/>
        </p:nvSpPr>
        <p:spPr bwMode="auto">
          <a:xfrm>
            <a:off x="5354638" y="4908550"/>
            <a:ext cx="5207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Manitowoc</a:t>
            </a:r>
            <a:endParaRPr lang="en-US" altLang="en-US" sz="2400" b="0"/>
          </a:p>
        </p:txBody>
      </p:sp>
      <p:sp>
        <p:nvSpPr>
          <p:cNvPr id="2461" name="Rectangle 573" descr="Diagonal brick"/>
          <p:cNvSpPr>
            <a:spLocks noChangeArrowheads="1"/>
          </p:cNvSpPr>
          <p:nvPr/>
        </p:nvSpPr>
        <p:spPr bwMode="auto">
          <a:xfrm>
            <a:off x="5192713" y="5432425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62" name="Rectangle 574" descr="Diagonal brick"/>
          <p:cNvSpPr>
            <a:spLocks noChangeArrowheads="1"/>
          </p:cNvSpPr>
          <p:nvPr/>
        </p:nvSpPr>
        <p:spPr bwMode="auto">
          <a:xfrm>
            <a:off x="5192713" y="5461000"/>
            <a:ext cx="5048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63" name="Rectangle 575" descr="Diagonal brick"/>
          <p:cNvSpPr>
            <a:spLocks noChangeArrowheads="1"/>
          </p:cNvSpPr>
          <p:nvPr/>
        </p:nvSpPr>
        <p:spPr bwMode="auto">
          <a:xfrm>
            <a:off x="5192713" y="5461000"/>
            <a:ext cx="5048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67" name="Rectangle 576" descr="Diagonal brick"/>
          <p:cNvSpPr>
            <a:spLocks noChangeArrowheads="1"/>
          </p:cNvSpPr>
          <p:nvPr/>
        </p:nvSpPr>
        <p:spPr bwMode="auto">
          <a:xfrm>
            <a:off x="5260975" y="5592763"/>
            <a:ext cx="484188" cy="131762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850" b="0" dirty="0">
                <a:solidFill>
                  <a:srgbClr val="000000"/>
                </a:solidFill>
              </a:rPr>
              <a:t>Sheboygan</a:t>
            </a:r>
            <a:endParaRPr lang="en-US" altLang="en-US" sz="850" b="0" dirty="0"/>
          </a:p>
        </p:txBody>
      </p:sp>
      <p:sp>
        <p:nvSpPr>
          <p:cNvPr id="2465" name="Rectangle 578" descr="Diagonal brick"/>
          <p:cNvSpPr>
            <a:spLocks noChangeArrowheads="1"/>
          </p:cNvSpPr>
          <p:nvPr/>
        </p:nvSpPr>
        <p:spPr bwMode="auto">
          <a:xfrm>
            <a:off x="2952750" y="5853113"/>
            <a:ext cx="2286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66" name="Rectangle 579" descr="Diagonal brick"/>
          <p:cNvSpPr>
            <a:spLocks noChangeArrowheads="1"/>
          </p:cNvSpPr>
          <p:nvPr/>
        </p:nvSpPr>
        <p:spPr bwMode="auto">
          <a:xfrm>
            <a:off x="2952750" y="5862638"/>
            <a:ext cx="2286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4" name="Rectangle 580" descr="Diagonal brick"/>
          <p:cNvSpPr>
            <a:spLocks noChangeArrowheads="1"/>
          </p:cNvSpPr>
          <p:nvPr/>
        </p:nvSpPr>
        <p:spPr bwMode="auto">
          <a:xfrm>
            <a:off x="2952750" y="5872163"/>
            <a:ext cx="2286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Sauk</a:t>
            </a:r>
            <a:endParaRPr lang="en-US" altLang="en-US" sz="2400" b="0"/>
          </a:p>
        </p:txBody>
      </p:sp>
      <p:sp>
        <p:nvSpPr>
          <p:cNvPr id="2468" name="Rectangle 581" descr="Diagonal brick"/>
          <p:cNvSpPr>
            <a:spLocks noChangeArrowheads="1"/>
          </p:cNvSpPr>
          <p:nvPr/>
        </p:nvSpPr>
        <p:spPr bwMode="auto">
          <a:xfrm>
            <a:off x="1790700" y="5699125"/>
            <a:ext cx="561975" cy="14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69" name="Rectangle 582" descr="Diagonal brick"/>
          <p:cNvSpPr>
            <a:spLocks noChangeArrowheads="1"/>
          </p:cNvSpPr>
          <p:nvPr/>
        </p:nvSpPr>
        <p:spPr bwMode="auto">
          <a:xfrm>
            <a:off x="1790700" y="5719763"/>
            <a:ext cx="3429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70" name="Rectangle 583" descr="Diagonal brick"/>
          <p:cNvSpPr>
            <a:spLocks noChangeArrowheads="1"/>
          </p:cNvSpPr>
          <p:nvPr/>
        </p:nvSpPr>
        <p:spPr bwMode="auto">
          <a:xfrm>
            <a:off x="1790700" y="5729288"/>
            <a:ext cx="3429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71" name="Rectangle 584" descr="Diagonal brick"/>
          <p:cNvSpPr>
            <a:spLocks noChangeArrowheads="1"/>
          </p:cNvSpPr>
          <p:nvPr/>
        </p:nvSpPr>
        <p:spPr bwMode="auto">
          <a:xfrm>
            <a:off x="1790700" y="5738813"/>
            <a:ext cx="3429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 dirty="0">
                <a:solidFill>
                  <a:srgbClr val="000000"/>
                </a:solidFill>
              </a:rPr>
              <a:t>Vernon</a:t>
            </a:r>
            <a:endParaRPr lang="en-US" altLang="en-US" sz="2400" b="0" dirty="0"/>
          </a:p>
        </p:txBody>
      </p:sp>
      <p:sp>
        <p:nvSpPr>
          <p:cNvPr id="2472" name="Rectangle 585" descr="Diagonal brick"/>
          <p:cNvSpPr>
            <a:spLocks noChangeArrowheads="1"/>
          </p:cNvSpPr>
          <p:nvPr/>
        </p:nvSpPr>
        <p:spPr bwMode="auto">
          <a:xfrm>
            <a:off x="1885950" y="6138863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73" name="Rectangle 587"/>
          <p:cNvSpPr>
            <a:spLocks noChangeArrowheads="1"/>
          </p:cNvSpPr>
          <p:nvPr/>
        </p:nvSpPr>
        <p:spPr bwMode="auto">
          <a:xfrm>
            <a:off x="1895475" y="6186488"/>
            <a:ext cx="4381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74" name="Rectangle 588"/>
          <p:cNvSpPr>
            <a:spLocks noChangeArrowheads="1"/>
          </p:cNvSpPr>
          <p:nvPr/>
        </p:nvSpPr>
        <p:spPr bwMode="auto">
          <a:xfrm>
            <a:off x="1895475" y="6186488"/>
            <a:ext cx="4381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75" name="Rectangle 589"/>
          <p:cNvSpPr>
            <a:spLocks noChangeArrowheads="1"/>
          </p:cNvSpPr>
          <p:nvPr/>
        </p:nvSpPr>
        <p:spPr bwMode="auto">
          <a:xfrm>
            <a:off x="1895475" y="6196013"/>
            <a:ext cx="4381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Crawford</a:t>
            </a:r>
            <a:endParaRPr lang="en-US" altLang="en-US" sz="2400" b="0"/>
          </a:p>
        </p:txBody>
      </p:sp>
      <p:sp>
        <p:nvSpPr>
          <p:cNvPr id="2476" name="Rectangle 590"/>
          <p:cNvSpPr>
            <a:spLocks noChangeArrowheads="1"/>
          </p:cNvSpPr>
          <p:nvPr/>
        </p:nvSpPr>
        <p:spPr bwMode="auto">
          <a:xfrm>
            <a:off x="2457450" y="5995988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77" name="Rectangle 591"/>
          <p:cNvSpPr>
            <a:spLocks noChangeArrowheads="1"/>
          </p:cNvSpPr>
          <p:nvPr/>
        </p:nvSpPr>
        <p:spPr bwMode="auto">
          <a:xfrm>
            <a:off x="2457450" y="6024563"/>
            <a:ext cx="4095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78" name="Rectangle 592"/>
          <p:cNvSpPr>
            <a:spLocks noChangeArrowheads="1"/>
          </p:cNvSpPr>
          <p:nvPr/>
        </p:nvSpPr>
        <p:spPr bwMode="auto">
          <a:xfrm>
            <a:off x="2457450" y="6034088"/>
            <a:ext cx="4095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79" name="Rectangle 593"/>
          <p:cNvSpPr>
            <a:spLocks noChangeArrowheads="1"/>
          </p:cNvSpPr>
          <p:nvPr/>
        </p:nvSpPr>
        <p:spPr bwMode="auto">
          <a:xfrm>
            <a:off x="2457450" y="6075363"/>
            <a:ext cx="4127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Richland</a:t>
            </a:r>
            <a:endParaRPr lang="en-US" altLang="en-US" sz="2400" b="0"/>
          </a:p>
        </p:txBody>
      </p:sp>
      <p:sp>
        <p:nvSpPr>
          <p:cNvPr id="2480" name="Rectangle 594"/>
          <p:cNvSpPr>
            <a:spLocks noChangeArrowheads="1"/>
          </p:cNvSpPr>
          <p:nvPr/>
        </p:nvSpPr>
        <p:spPr bwMode="auto">
          <a:xfrm>
            <a:off x="1943100" y="6824663"/>
            <a:ext cx="5429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81" name="Rectangle 595"/>
          <p:cNvSpPr>
            <a:spLocks noChangeArrowheads="1"/>
          </p:cNvSpPr>
          <p:nvPr/>
        </p:nvSpPr>
        <p:spPr bwMode="auto">
          <a:xfrm>
            <a:off x="1943100" y="6843713"/>
            <a:ext cx="2571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82" name="Rectangle 596"/>
          <p:cNvSpPr>
            <a:spLocks noChangeArrowheads="1"/>
          </p:cNvSpPr>
          <p:nvPr/>
        </p:nvSpPr>
        <p:spPr bwMode="auto">
          <a:xfrm>
            <a:off x="1943100" y="6853238"/>
            <a:ext cx="2571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83" name="Rectangle 597"/>
          <p:cNvSpPr>
            <a:spLocks noChangeArrowheads="1"/>
          </p:cNvSpPr>
          <p:nvPr/>
        </p:nvSpPr>
        <p:spPr bwMode="auto">
          <a:xfrm>
            <a:off x="1943100" y="6862763"/>
            <a:ext cx="2603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Grant</a:t>
            </a:r>
            <a:endParaRPr lang="en-US" altLang="en-US" sz="2400" b="0"/>
          </a:p>
        </p:txBody>
      </p:sp>
      <p:sp>
        <p:nvSpPr>
          <p:cNvPr id="2484" name="Rectangle 599"/>
          <p:cNvSpPr>
            <a:spLocks noChangeArrowheads="1"/>
          </p:cNvSpPr>
          <p:nvPr/>
        </p:nvSpPr>
        <p:spPr bwMode="auto">
          <a:xfrm>
            <a:off x="2705100" y="6605588"/>
            <a:ext cx="2286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85" name="Rectangle 600"/>
          <p:cNvSpPr>
            <a:spLocks noChangeArrowheads="1"/>
          </p:cNvSpPr>
          <p:nvPr/>
        </p:nvSpPr>
        <p:spPr bwMode="auto">
          <a:xfrm>
            <a:off x="2705100" y="6615113"/>
            <a:ext cx="2286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86" name="Rectangle 601"/>
          <p:cNvSpPr>
            <a:spLocks noChangeArrowheads="1"/>
          </p:cNvSpPr>
          <p:nvPr/>
        </p:nvSpPr>
        <p:spPr bwMode="auto">
          <a:xfrm>
            <a:off x="2705100" y="6624638"/>
            <a:ext cx="2286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Iowa</a:t>
            </a:r>
            <a:endParaRPr lang="en-US" altLang="en-US" sz="2400" b="0"/>
          </a:p>
        </p:txBody>
      </p:sp>
      <p:sp>
        <p:nvSpPr>
          <p:cNvPr id="2487" name="Rectangle 602"/>
          <p:cNvSpPr>
            <a:spLocks noChangeArrowheads="1"/>
          </p:cNvSpPr>
          <p:nvPr/>
        </p:nvSpPr>
        <p:spPr bwMode="auto">
          <a:xfrm>
            <a:off x="2733675" y="7148513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88" name="Rectangle 603"/>
          <p:cNvSpPr>
            <a:spLocks noChangeArrowheads="1"/>
          </p:cNvSpPr>
          <p:nvPr/>
        </p:nvSpPr>
        <p:spPr bwMode="auto">
          <a:xfrm>
            <a:off x="2733675" y="7167563"/>
            <a:ext cx="4381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89" name="Rectangle 604"/>
          <p:cNvSpPr>
            <a:spLocks noChangeArrowheads="1"/>
          </p:cNvSpPr>
          <p:nvPr/>
        </p:nvSpPr>
        <p:spPr bwMode="auto">
          <a:xfrm>
            <a:off x="2733675" y="7177088"/>
            <a:ext cx="4381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90" name="Rectangle 605"/>
          <p:cNvSpPr>
            <a:spLocks noChangeArrowheads="1"/>
          </p:cNvSpPr>
          <p:nvPr/>
        </p:nvSpPr>
        <p:spPr bwMode="auto">
          <a:xfrm>
            <a:off x="2733675" y="7177088"/>
            <a:ext cx="4318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Lafayette</a:t>
            </a:r>
            <a:endParaRPr lang="en-US" altLang="en-US" sz="2400" b="0"/>
          </a:p>
        </p:txBody>
      </p:sp>
      <p:sp>
        <p:nvSpPr>
          <p:cNvPr id="2491" name="Rectangle 606"/>
          <p:cNvSpPr>
            <a:spLocks noChangeArrowheads="1"/>
          </p:cNvSpPr>
          <p:nvPr/>
        </p:nvSpPr>
        <p:spPr bwMode="auto">
          <a:xfrm>
            <a:off x="3381375" y="7053263"/>
            <a:ext cx="554038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92" name="Rectangle 607"/>
          <p:cNvSpPr>
            <a:spLocks noChangeArrowheads="1"/>
          </p:cNvSpPr>
          <p:nvPr/>
        </p:nvSpPr>
        <p:spPr bwMode="auto">
          <a:xfrm>
            <a:off x="3381375" y="7072313"/>
            <a:ext cx="2762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93" name="Rectangle 608"/>
          <p:cNvSpPr>
            <a:spLocks noChangeArrowheads="1"/>
          </p:cNvSpPr>
          <p:nvPr/>
        </p:nvSpPr>
        <p:spPr bwMode="auto">
          <a:xfrm>
            <a:off x="3381375" y="7081838"/>
            <a:ext cx="2762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94" name="Rectangle 609"/>
          <p:cNvSpPr>
            <a:spLocks noChangeArrowheads="1"/>
          </p:cNvSpPr>
          <p:nvPr/>
        </p:nvSpPr>
        <p:spPr bwMode="auto">
          <a:xfrm>
            <a:off x="3381375" y="7091363"/>
            <a:ext cx="2794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Green</a:t>
            </a:r>
            <a:endParaRPr lang="en-US" altLang="en-US" sz="900" b="0"/>
          </a:p>
        </p:txBody>
      </p:sp>
      <p:sp>
        <p:nvSpPr>
          <p:cNvPr id="2495" name="Rectangle 610"/>
          <p:cNvSpPr>
            <a:spLocks noChangeArrowheads="1"/>
          </p:cNvSpPr>
          <p:nvPr/>
        </p:nvSpPr>
        <p:spPr bwMode="auto">
          <a:xfrm>
            <a:off x="3906838" y="7053263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96" name="Rectangle 611"/>
          <p:cNvSpPr>
            <a:spLocks noChangeArrowheads="1"/>
          </p:cNvSpPr>
          <p:nvPr/>
        </p:nvSpPr>
        <p:spPr bwMode="auto">
          <a:xfrm>
            <a:off x="3906838" y="7072313"/>
            <a:ext cx="2476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97" name="Rectangle 612"/>
          <p:cNvSpPr>
            <a:spLocks noChangeArrowheads="1"/>
          </p:cNvSpPr>
          <p:nvPr/>
        </p:nvSpPr>
        <p:spPr bwMode="auto">
          <a:xfrm>
            <a:off x="3906838" y="7081838"/>
            <a:ext cx="2476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498" name="Rectangle 613"/>
          <p:cNvSpPr>
            <a:spLocks noChangeArrowheads="1"/>
          </p:cNvSpPr>
          <p:nvPr/>
        </p:nvSpPr>
        <p:spPr bwMode="auto">
          <a:xfrm>
            <a:off x="3906838" y="7091363"/>
            <a:ext cx="2413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Rock</a:t>
            </a:r>
            <a:endParaRPr lang="en-US" altLang="en-US" sz="900" b="0"/>
          </a:p>
        </p:txBody>
      </p:sp>
      <p:sp>
        <p:nvSpPr>
          <p:cNvPr id="2499" name="Rectangle 614"/>
          <p:cNvSpPr>
            <a:spLocks noChangeArrowheads="1"/>
          </p:cNvSpPr>
          <p:nvPr/>
        </p:nvSpPr>
        <p:spPr bwMode="auto">
          <a:xfrm>
            <a:off x="4535488" y="7053263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00" name="Rectangle 615"/>
          <p:cNvSpPr>
            <a:spLocks noChangeArrowheads="1"/>
          </p:cNvSpPr>
          <p:nvPr/>
        </p:nvSpPr>
        <p:spPr bwMode="auto">
          <a:xfrm>
            <a:off x="4535488" y="7072313"/>
            <a:ext cx="4572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01" name="Rectangle 616"/>
          <p:cNvSpPr>
            <a:spLocks noChangeArrowheads="1"/>
          </p:cNvSpPr>
          <p:nvPr/>
        </p:nvSpPr>
        <p:spPr bwMode="auto">
          <a:xfrm>
            <a:off x="4535488" y="7081838"/>
            <a:ext cx="4572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02" name="Rectangle 617"/>
          <p:cNvSpPr>
            <a:spLocks noChangeArrowheads="1"/>
          </p:cNvSpPr>
          <p:nvPr/>
        </p:nvSpPr>
        <p:spPr bwMode="auto">
          <a:xfrm>
            <a:off x="4572000" y="7091363"/>
            <a:ext cx="4572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Walworth</a:t>
            </a:r>
            <a:endParaRPr lang="en-US" altLang="en-US" sz="900" b="0"/>
          </a:p>
        </p:txBody>
      </p:sp>
      <p:sp>
        <p:nvSpPr>
          <p:cNvPr id="2503" name="Rectangle 621"/>
          <p:cNvSpPr>
            <a:spLocks noChangeArrowheads="1"/>
          </p:cNvSpPr>
          <p:nvPr/>
        </p:nvSpPr>
        <p:spPr bwMode="auto">
          <a:xfrm>
            <a:off x="5181600" y="7354888"/>
            <a:ext cx="4000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Kenosha</a:t>
            </a:r>
            <a:endParaRPr lang="en-US" altLang="en-US" sz="900" b="0"/>
          </a:p>
        </p:txBody>
      </p:sp>
      <p:sp>
        <p:nvSpPr>
          <p:cNvPr id="2504" name="Rectangle 622"/>
          <p:cNvSpPr>
            <a:spLocks noChangeArrowheads="1"/>
          </p:cNvSpPr>
          <p:nvPr/>
        </p:nvSpPr>
        <p:spPr bwMode="auto">
          <a:xfrm>
            <a:off x="5106988" y="7053263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05" name="Rectangle 623"/>
          <p:cNvSpPr>
            <a:spLocks noChangeArrowheads="1"/>
          </p:cNvSpPr>
          <p:nvPr/>
        </p:nvSpPr>
        <p:spPr bwMode="auto">
          <a:xfrm>
            <a:off x="5106988" y="7072313"/>
            <a:ext cx="3143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06" name="Rectangle 624"/>
          <p:cNvSpPr>
            <a:spLocks noChangeArrowheads="1"/>
          </p:cNvSpPr>
          <p:nvPr/>
        </p:nvSpPr>
        <p:spPr bwMode="auto">
          <a:xfrm>
            <a:off x="5106988" y="7081838"/>
            <a:ext cx="3143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07" name="Rectangle 625"/>
          <p:cNvSpPr>
            <a:spLocks noChangeArrowheads="1"/>
          </p:cNvSpPr>
          <p:nvPr/>
        </p:nvSpPr>
        <p:spPr bwMode="auto">
          <a:xfrm>
            <a:off x="5106988" y="7091363"/>
            <a:ext cx="317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Racine</a:t>
            </a:r>
            <a:endParaRPr lang="en-US" altLang="en-US" sz="900" b="0"/>
          </a:p>
        </p:txBody>
      </p:sp>
      <p:sp>
        <p:nvSpPr>
          <p:cNvPr id="2508" name="Rectangle 626"/>
          <p:cNvSpPr>
            <a:spLocks noChangeArrowheads="1"/>
          </p:cNvSpPr>
          <p:nvPr/>
        </p:nvSpPr>
        <p:spPr bwMode="auto">
          <a:xfrm>
            <a:off x="4935538" y="6024563"/>
            <a:ext cx="781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09" name="Rectangle 627"/>
          <p:cNvSpPr>
            <a:spLocks noChangeArrowheads="1"/>
          </p:cNvSpPr>
          <p:nvPr/>
        </p:nvSpPr>
        <p:spPr bwMode="auto">
          <a:xfrm>
            <a:off x="4935538" y="6043613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10" name="Rectangle 628"/>
          <p:cNvSpPr>
            <a:spLocks noChangeArrowheads="1"/>
          </p:cNvSpPr>
          <p:nvPr/>
        </p:nvSpPr>
        <p:spPr bwMode="auto">
          <a:xfrm>
            <a:off x="4935538" y="6053138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11" name="Rectangle 633"/>
          <p:cNvSpPr>
            <a:spLocks noChangeArrowheads="1"/>
          </p:cNvSpPr>
          <p:nvPr/>
        </p:nvSpPr>
        <p:spPr bwMode="auto">
          <a:xfrm>
            <a:off x="5334000" y="6211888"/>
            <a:ext cx="4000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Ozaukee</a:t>
            </a:r>
            <a:endParaRPr lang="en-US" altLang="en-US" sz="900" b="0"/>
          </a:p>
        </p:txBody>
      </p:sp>
      <p:sp>
        <p:nvSpPr>
          <p:cNvPr id="2512" name="Rectangle 634"/>
          <p:cNvSpPr>
            <a:spLocks noChangeArrowheads="1"/>
          </p:cNvSpPr>
          <p:nvPr/>
        </p:nvSpPr>
        <p:spPr bwMode="auto">
          <a:xfrm>
            <a:off x="3667125" y="5862638"/>
            <a:ext cx="554038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13" name="Rectangle 635"/>
          <p:cNvSpPr>
            <a:spLocks noChangeArrowheads="1"/>
          </p:cNvSpPr>
          <p:nvPr/>
        </p:nvSpPr>
        <p:spPr bwMode="auto">
          <a:xfrm>
            <a:off x="3667125" y="5891213"/>
            <a:ext cx="458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14" name="Rectangle 636"/>
          <p:cNvSpPr>
            <a:spLocks noChangeArrowheads="1"/>
          </p:cNvSpPr>
          <p:nvPr/>
        </p:nvSpPr>
        <p:spPr bwMode="auto">
          <a:xfrm>
            <a:off x="3667125" y="5900738"/>
            <a:ext cx="458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15" name="Rectangle 637"/>
          <p:cNvSpPr>
            <a:spLocks noChangeArrowheads="1"/>
          </p:cNvSpPr>
          <p:nvPr/>
        </p:nvSpPr>
        <p:spPr bwMode="auto">
          <a:xfrm>
            <a:off x="3679825" y="6043613"/>
            <a:ext cx="4508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Columbia</a:t>
            </a:r>
            <a:endParaRPr lang="en-US" altLang="en-US" sz="2400" b="0"/>
          </a:p>
        </p:txBody>
      </p:sp>
      <p:sp>
        <p:nvSpPr>
          <p:cNvPr id="2516" name="Rectangle 643"/>
          <p:cNvSpPr>
            <a:spLocks noChangeArrowheads="1"/>
          </p:cNvSpPr>
          <p:nvPr/>
        </p:nvSpPr>
        <p:spPr bwMode="auto">
          <a:xfrm>
            <a:off x="3429000" y="6821488"/>
            <a:ext cx="2413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Dane</a:t>
            </a:r>
            <a:endParaRPr lang="en-US" altLang="en-US" sz="900" b="0"/>
          </a:p>
        </p:txBody>
      </p:sp>
      <p:sp>
        <p:nvSpPr>
          <p:cNvPr id="2517" name="Rectangle 646"/>
          <p:cNvSpPr>
            <a:spLocks noChangeArrowheads="1"/>
          </p:cNvSpPr>
          <p:nvPr/>
        </p:nvSpPr>
        <p:spPr bwMode="auto">
          <a:xfrm>
            <a:off x="4306888" y="6519863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18" name="Rectangle 647"/>
          <p:cNvSpPr>
            <a:spLocks noChangeArrowheads="1"/>
          </p:cNvSpPr>
          <p:nvPr/>
        </p:nvSpPr>
        <p:spPr bwMode="auto">
          <a:xfrm>
            <a:off x="4306888" y="6538913"/>
            <a:ext cx="4191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19" name="Rectangle 648"/>
          <p:cNvSpPr>
            <a:spLocks noChangeArrowheads="1"/>
          </p:cNvSpPr>
          <p:nvPr/>
        </p:nvSpPr>
        <p:spPr bwMode="auto">
          <a:xfrm>
            <a:off x="4306888" y="6548438"/>
            <a:ext cx="4191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20" name="Rectangle 649"/>
          <p:cNvSpPr>
            <a:spLocks noChangeArrowheads="1"/>
          </p:cNvSpPr>
          <p:nvPr/>
        </p:nvSpPr>
        <p:spPr bwMode="auto">
          <a:xfrm>
            <a:off x="4306888" y="6557963"/>
            <a:ext cx="4191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Jefferson</a:t>
            </a:r>
            <a:endParaRPr lang="en-US" altLang="en-US" sz="900" b="0"/>
          </a:p>
        </p:txBody>
      </p:sp>
      <p:sp>
        <p:nvSpPr>
          <p:cNvPr id="2521" name="Rectangle 650"/>
          <p:cNvSpPr>
            <a:spLocks noChangeArrowheads="1"/>
          </p:cNvSpPr>
          <p:nvPr/>
        </p:nvSpPr>
        <p:spPr bwMode="auto">
          <a:xfrm>
            <a:off x="4411663" y="5862638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22" name="Rectangle 651"/>
          <p:cNvSpPr>
            <a:spLocks noChangeArrowheads="1"/>
          </p:cNvSpPr>
          <p:nvPr/>
        </p:nvSpPr>
        <p:spPr bwMode="auto">
          <a:xfrm>
            <a:off x="4411663" y="5891213"/>
            <a:ext cx="3048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23" name="Rectangle 652"/>
          <p:cNvSpPr>
            <a:spLocks noChangeArrowheads="1"/>
          </p:cNvSpPr>
          <p:nvPr/>
        </p:nvSpPr>
        <p:spPr bwMode="auto">
          <a:xfrm>
            <a:off x="4411663" y="5900738"/>
            <a:ext cx="3048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24" name="Rectangle 653"/>
          <p:cNvSpPr>
            <a:spLocks noChangeArrowheads="1"/>
          </p:cNvSpPr>
          <p:nvPr/>
        </p:nvSpPr>
        <p:spPr bwMode="auto">
          <a:xfrm>
            <a:off x="4329113" y="6099175"/>
            <a:ext cx="3048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Dodge</a:t>
            </a:r>
            <a:endParaRPr lang="en-US" altLang="en-US" sz="2400" b="0"/>
          </a:p>
        </p:txBody>
      </p:sp>
      <p:sp>
        <p:nvSpPr>
          <p:cNvPr id="2525" name="Rectangle 654"/>
          <p:cNvSpPr>
            <a:spLocks noChangeArrowheads="1"/>
          </p:cNvSpPr>
          <p:nvPr/>
        </p:nvSpPr>
        <p:spPr bwMode="auto">
          <a:xfrm>
            <a:off x="4724400" y="6364288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26" name="Rectangle 656"/>
          <p:cNvSpPr>
            <a:spLocks noChangeArrowheads="1"/>
          </p:cNvSpPr>
          <p:nvPr/>
        </p:nvSpPr>
        <p:spPr bwMode="auto">
          <a:xfrm>
            <a:off x="4830763" y="6538913"/>
            <a:ext cx="4762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27" name="Rectangle 658"/>
          <p:cNvSpPr>
            <a:spLocks noChangeArrowheads="1"/>
          </p:cNvSpPr>
          <p:nvPr/>
        </p:nvSpPr>
        <p:spPr bwMode="auto">
          <a:xfrm>
            <a:off x="4821238" y="6554788"/>
            <a:ext cx="4762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Waukesha</a:t>
            </a:r>
            <a:endParaRPr lang="en-US" altLang="en-US" sz="900" b="0"/>
          </a:p>
        </p:txBody>
      </p:sp>
      <p:sp>
        <p:nvSpPr>
          <p:cNvPr id="2528" name="Rectangle 662"/>
          <p:cNvSpPr>
            <a:spLocks noChangeArrowheads="1"/>
          </p:cNvSpPr>
          <p:nvPr/>
        </p:nvSpPr>
        <p:spPr bwMode="auto">
          <a:xfrm>
            <a:off x="5410200" y="6592888"/>
            <a:ext cx="568325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Milwaukee </a:t>
            </a:r>
            <a:r>
              <a:rPr lang="en-US" altLang="en-US" sz="900">
                <a:solidFill>
                  <a:srgbClr val="000000"/>
                </a:solidFill>
              </a:rPr>
              <a:t> </a:t>
            </a:r>
            <a:endParaRPr lang="en-US" altLang="en-US" sz="900" b="0"/>
          </a:p>
        </p:txBody>
      </p:sp>
      <p:sp>
        <p:nvSpPr>
          <p:cNvPr id="2529" name="Rectangle 665"/>
          <p:cNvSpPr>
            <a:spLocks noChangeArrowheads="1"/>
          </p:cNvSpPr>
          <p:nvPr/>
        </p:nvSpPr>
        <p:spPr bwMode="auto">
          <a:xfrm>
            <a:off x="4440238" y="5594350"/>
            <a:ext cx="790575" cy="14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30" name="Rectangle 666"/>
          <p:cNvSpPr>
            <a:spLocks noChangeArrowheads="1"/>
          </p:cNvSpPr>
          <p:nvPr/>
        </p:nvSpPr>
        <p:spPr bwMode="auto">
          <a:xfrm>
            <a:off x="4440238" y="5622925"/>
            <a:ext cx="581025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31" name="Rectangle 667"/>
          <p:cNvSpPr>
            <a:spLocks noChangeArrowheads="1"/>
          </p:cNvSpPr>
          <p:nvPr/>
        </p:nvSpPr>
        <p:spPr bwMode="auto">
          <a:xfrm>
            <a:off x="4440238" y="5632450"/>
            <a:ext cx="581025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32" name="Rectangle 668"/>
          <p:cNvSpPr>
            <a:spLocks noChangeArrowheads="1"/>
          </p:cNvSpPr>
          <p:nvPr/>
        </p:nvSpPr>
        <p:spPr bwMode="auto">
          <a:xfrm>
            <a:off x="4529138" y="5592763"/>
            <a:ext cx="577850" cy="136525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 dirty="0">
                <a:solidFill>
                  <a:srgbClr val="000000"/>
                </a:solidFill>
              </a:rPr>
              <a:t>Fond du Lac</a:t>
            </a:r>
            <a:endParaRPr lang="en-US" altLang="en-US" sz="2400" b="0" dirty="0"/>
          </a:p>
        </p:txBody>
      </p:sp>
      <p:sp>
        <p:nvSpPr>
          <p:cNvPr id="2533" name="Rectangle 669"/>
          <p:cNvSpPr>
            <a:spLocks noChangeArrowheads="1"/>
          </p:cNvSpPr>
          <p:nvPr/>
        </p:nvSpPr>
        <p:spPr bwMode="auto">
          <a:xfrm>
            <a:off x="3657600" y="5678488"/>
            <a:ext cx="554038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34" name="Rectangle 670"/>
          <p:cNvSpPr>
            <a:spLocks noChangeArrowheads="1"/>
          </p:cNvSpPr>
          <p:nvPr/>
        </p:nvSpPr>
        <p:spPr bwMode="auto">
          <a:xfrm>
            <a:off x="3638550" y="5661025"/>
            <a:ext cx="477838" cy="14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35" name="Rectangle 671"/>
          <p:cNvSpPr>
            <a:spLocks noChangeArrowheads="1"/>
          </p:cNvSpPr>
          <p:nvPr/>
        </p:nvSpPr>
        <p:spPr bwMode="auto">
          <a:xfrm>
            <a:off x="3638550" y="5670550"/>
            <a:ext cx="477838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36" name="Rectangle 672"/>
          <p:cNvSpPr>
            <a:spLocks noChangeArrowheads="1"/>
          </p:cNvSpPr>
          <p:nvPr/>
        </p:nvSpPr>
        <p:spPr bwMode="auto">
          <a:xfrm>
            <a:off x="3608388" y="5505450"/>
            <a:ext cx="420687" cy="12382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 b="0" dirty="0">
                <a:solidFill>
                  <a:srgbClr val="000000"/>
                </a:solidFill>
              </a:rPr>
              <a:t>Marquette</a:t>
            </a:r>
            <a:endParaRPr lang="en-US" altLang="en-US" sz="2400" b="0" dirty="0"/>
          </a:p>
        </p:txBody>
      </p:sp>
      <p:sp>
        <p:nvSpPr>
          <p:cNvPr id="2537" name="Rectangle 674"/>
          <p:cNvSpPr>
            <a:spLocks noChangeArrowheads="1"/>
          </p:cNvSpPr>
          <p:nvPr/>
        </p:nvSpPr>
        <p:spPr bwMode="auto">
          <a:xfrm>
            <a:off x="4087813" y="5299075"/>
            <a:ext cx="3143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38" name="Rectangle 675"/>
          <p:cNvSpPr>
            <a:spLocks noChangeArrowheads="1"/>
          </p:cNvSpPr>
          <p:nvPr/>
        </p:nvSpPr>
        <p:spPr bwMode="auto">
          <a:xfrm>
            <a:off x="4087813" y="5308600"/>
            <a:ext cx="3143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39" name="Rectangle 676"/>
          <p:cNvSpPr>
            <a:spLocks noChangeArrowheads="1"/>
          </p:cNvSpPr>
          <p:nvPr/>
        </p:nvSpPr>
        <p:spPr bwMode="auto">
          <a:xfrm>
            <a:off x="4021139" y="5494338"/>
            <a:ext cx="355600" cy="27699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900" b="0" dirty="0">
                <a:solidFill>
                  <a:srgbClr val="000000"/>
                </a:solidFill>
              </a:rPr>
              <a:t>Green</a:t>
            </a:r>
            <a:endParaRPr lang="en-US" altLang="en-US" sz="900" b="0" dirty="0">
              <a:solidFill>
                <a:srgbClr val="00B050"/>
              </a:solidFill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900" b="0" dirty="0">
                <a:solidFill>
                  <a:srgbClr val="000000"/>
                </a:solidFill>
              </a:rPr>
              <a:t>Lake-</a:t>
            </a:r>
            <a:endParaRPr lang="en-US" altLang="en-US" sz="2400" b="0" dirty="0"/>
          </a:p>
        </p:txBody>
      </p:sp>
      <p:sp>
        <p:nvSpPr>
          <p:cNvPr id="2540" name="Rectangle 680"/>
          <p:cNvSpPr>
            <a:spLocks noChangeArrowheads="1"/>
          </p:cNvSpPr>
          <p:nvPr/>
        </p:nvSpPr>
        <p:spPr bwMode="auto">
          <a:xfrm>
            <a:off x="4392613" y="4889500"/>
            <a:ext cx="54292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41" name="Rectangle 681"/>
          <p:cNvSpPr>
            <a:spLocks noChangeArrowheads="1"/>
          </p:cNvSpPr>
          <p:nvPr/>
        </p:nvSpPr>
        <p:spPr bwMode="auto">
          <a:xfrm>
            <a:off x="4392613" y="4918075"/>
            <a:ext cx="5238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42" name="Rectangle 682"/>
          <p:cNvSpPr>
            <a:spLocks noChangeArrowheads="1"/>
          </p:cNvSpPr>
          <p:nvPr/>
        </p:nvSpPr>
        <p:spPr bwMode="auto">
          <a:xfrm>
            <a:off x="4392613" y="4927600"/>
            <a:ext cx="5238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43" name="Rectangle 683"/>
          <p:cNvSpPr>
            <a:spLocks noChangeArrowheads="1"/>
          </p:cNvSpPr>
          <p:nvPr/>
        </p:nvSpPr>
        <p:spPr bwMode="auto">
          <a:xfrm>
            <a:off x="4406900" y="5235575"/>
            <a:ext cx="471488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 b="0">
                <a:solidFill>
                  <a:srgbClr val="000000"/>
                </a:solidFill>
              </a:rPr>
              <a:t>Winnebago</a:t>
            </a:r>
            <a:endParaRPr lang="en-US" altLang="en-US" sz="800" b="0"/>
          </a:p>
        </p:txBody>
      </p:sp>
      <p:sp>
        <p:nvSpPr>
          <p:cNvPr id="2544" name="Rectangle 693"/>
          <p:cNvSpPr>
            <a:spLocks noChangeArrowheads="1"/>
          </p:cNvSpPr>
          <p:nvPr/>
        </p:nvSpPr>
        <p:spPr bwMode="auto">
          <a:xfrm>
            <a:off x="2352675" y="4651375"/>
            <a:ext cx="552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45" name="Rectangle 694"/>
          <p:cNvSpPr>
            <a:spLocks noChangeArrowheads="1"/>
          </p:cNvSpPr>
          <p:nvPr/>
        </p:nvSpPr>
        <p:spPr bwMode="auto">
          <a:xfrm>
            <a:off x="2352675" y="4679950"/>
            <a:ext cx="3619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46" name="Rectangle 695"/>
          <p:cNvSpPr>
            <a:spLocks noChangeArrowheads="1"/>
          </p:cNvSpPr>
          <p:nvPr/>
        </p:nvSpPr>
        <p:spPr bwMode="auto">
          <a:xfrm>
            <a:off x="2352675" y="4679950"/>
            <a:ext cx="3619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547" name="Rectangle 696"/>
          <p:cNvSpPr>
            <a:spLocks noChangeArrowheads="1"/>
          </p:cNvSpPr>
          <p:nvPr/>
        </p:nvSpPr>
        <p:spPr bwMode="auto">
          <a:xfrm>
            <a:off x="2352675" y="4689475"/>
            <a:ext cx="3619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0">
                <a:solidFill>
                  <a:srgbClr val="000000"/>
                </a:solidFill>
              </a:rPr>
              <a:t>Jackson</a:t>
            </a:r>
            <a:endParaRPr lang="en-US" altLang="en-US" sz="2400" b="0"/>
          </a:p>
        </p:txBody>
      </p:sp>
      <p:sp>
        <p:nvSpPr>
          <p:cNvPr id="2548" name="Rectangle 598"/>
          <p:cNvSpPr>
            <a:spLocks noChangeArrowheads="1"/>
          </p:cNvSpPr>
          <p:nvPr/>
        </p:nvSpPr>
        <p:spPr bwMode="auto">
          <a:xfrm>
            <a:off x="2705100" y="6586538"/>
            <a:ext cx="5619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graphicFrame>
        <p:nvGraphicFramePr>
          <p:cNvPr id="535" name="Diagram 534">
            <a:extLst>
              <a:ext uri="{FF2B5EF4-FFF2-40B4-BE49-F238E27FC236}">
                <a16:creationId xmlns:a16="http://schemas.microsoft.com/office/drawing/2014/main" id="{247B0730-AB26-4C84-AE7C-5E9DF5CE18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6479020"/>
              </p:ext>
            </p:extLst>
          </p:nvPr>
        </p:nvGraphicFramePr>
        <p:xfrm>
          <a:off x="203200" y="102672"/>
          <a:ext cx="1835150" cy="786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34" name="Text Box 2226"/>
          <p:cNvSpPr txBox="1">
            <a:spLocks noChangeArrowheads="1"/>
          </p:cNvSpPr>
          <p:nvPr/>
        </p:nvSpPr>
        <p:spPr bwMode="auto">
          <a:xfrm>
            <a:off x="4687888" y="8575675"/>
            <a:ext cx="102552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1050" b="0" dirty="0">
                <a:latin typeface="Corbel" panose="020B0503020204020204" pitchFamily="34" charset="0"/>
              </a:rPr>
              <a:t>Revised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050" b="0" dirty="0">
                <a:latin typeface="Corbel" panose="020B0503020204020204" pitchFamily="34" charset="0"/>
              </a:rPr>
              <a:t>7/12/20</a:t>
            </a:r>
          </a:p>
          <a:p>
            <a:pPr algn="ctr">
              <a:spcBef>
                <a:spcPct val="50000"/>
              </a:spcBef>
              <a:defRPr/>
            </a:pPr>
            <a:endParaRPr lang="en-US" sz="1050" b="0" dirty="0">
              <a:latin typeface="Corbel" panose="020B0503020204020204" pitchFamily="34" charset="0"/>
            </a:endParaRPr>
          </a:p>
        </p:txBody>
      </p:sp>
      <p:pic>
        <p:nvPicPr>
          <p:cNvPr id="2551" name="Picture 53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8537575"/>
            <a:ext cx="9937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552" name="Straight Connector 5"/>
          <p:cNvCxnSpPr>
            <a:cxnSpLocks noChangeShapeType="1"/>
          </p:cNvCxnSpPr>
          <p:nvPr/>
        </p:nvCxnSpPr>
        <p:spPr bwMode="auto">
          <a:xfrm>
            <a:off x="3228975" y="1755775"/>
            <a:ext cx="0" cy="512763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53" name="Straight Connector 7"/>
          <p:cNvCxnSpPr>
            <a:cxnSpLocks noChangeShapeType="1"/>
          </p:cNvCxnSpPr>
          <p:nvPr/>
        </p:nvCxnSpPr>
        <p:spPr bwMode="auto">
          <a:xfrm flipH="1">
            <a:off x="3074988" y="2241550"/>
            <a:ext cx="163512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54" name="Straight Connector 9"/>
          <p:cNvCxnSpPr>
            <a:cxnSpLocks noChangeShapeType="1"/>
          </p:cNvCxnSpPr>
          <p:nvPr/>
        </p:nvCxnSpPr>
        <p:spPr bwMode="auto">
          <a:xfrm>
            <a:off x="3105150" y="2241550"/>
            <a:ext cx="0" cy="904875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55" name="Straight Connector 532"/>
          <p:cNvCxnSpPr>
            <a:cxnSpLocks noChangeShapeType="1"/>
          </p:cNvCxnSpPr>
          <p:nvPr/>
        </p:nvCxnSpPr>
        <p:spPr bwMode="auto">
          <a:xfrm flipH="1">
            <a:off x="2135188" y="3165475"/>
            <a:ext cx="99695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56" name="Straight Connector 534"/>
          <p:cNvCxnSpPr>
            <a:cxnSpLocks noChangeShapeType="1"/>
          </p:cNvCxnSpPr>
          <p:nvPr/>
        </p:nvCxnSpPr>
        <p:spPr bwMode="auto">
          <a:xfrm>
            <a:off x="2162175" y="3155950"/>
            <a:ext cx="0" cy="128588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57" name="Straight Connector 535"/>
          <p:cNvCxnSpPr>
            <a:cxnSpLocks noChangeShapeType="1"/>
          </p:cNvCxnSpPr>
          <p:nvPr/>
        </p:nvCxnSpPr>
        <p:spPr bwMode="auto">
          <a:xfrm flipH="1" flipV="1">
            <a:off x="1479550" y="3286125"/>
            <a:ext cx="701675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58" name="Straight Connector 536"/>
          <p:cNvCxnSpPr>
            <a:cxnSpLocks noChangeShapeType="1"/>
          </p:cNvCxnSpPr>
          <p:nvPr/>
        </p:nvCxnSpPr>
        <p:spPr bwMode="auto">
          <a:xfrm>
            <a:off x="1504950" y="3271838"/>
            <a:ext cx="0" cy="14605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59" name="Straight Connector 537"/>
          <p:cNvCxnSpPr>
            <a:cxnSpLocks noChangeShapeType="1"/>
          </p:cNvCxnSpPr>
          <p:nvPr/>
        </p:nvCxnSpPr>
        <p:spPr bwMode="auto">
          <a:xfrm flipH="1" flipV="1">
            <a:off x="182563" y="3381375"/>
            <a:ext cx="1354137" cy="3810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Dodecagon 10"/>
          <p:cNvSpPr/>
          <p:nvPr/>
        </p:nvSpPr>
        <p:spPr bwMode="auto">
          <a:xfrm>
            <a:off x="1895475" y="1868488"/>
            <a:ext cx="323850" cy="371475"/>
          </a:xfrm>
          <a:prstGeom prst="dodecagon">
            <a:avLst/>
          </a:prstGeom>
          <a:solidFill>
            <a:srgbClr val="FFCC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3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8</a:t>
            </a:r>
          </a:p>
        </p:txBody>
      </p:sp>
      <p:cxnSp>
        <p:nvCxnSpPr>
          <p:cNvPr id="2561" name="Straight Connector 538"/>
          <p:cNvCxnSpPr>
            <a:cxnSpLocks noChangeShapeType="1"/>
          </p:cNvCxnSpPr>
          <p:nvPr/>
        </p:nvCxnSpPr>
        <p:spPr bwMode="auto">
          <a:xfrm>
            <a:off x="2154238" y="3286125"/>
            <a:ext cx="0" cy="384175"/>
          </a:xfrm>
          <a:prstGeom prst="line">
            <a:avLst/>
          </a:prstGeom>
          <a:noFill/>
          <a:ln w="5715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" name="Straight Connector 539"/>
          <p:cNvCxnSpPr>
            <a:cxnSpLocks noChangeShapeType="1"/>
          </p:cNvCxnSpPr>
          <p:nvPr/>
        </p:nvCxnSpPr>
        <p:spPr bwMode="auto">
          <a:xfrm flipH="1">
            <a:off x="2128838" y="3675063"/>
            <a:ext cx="704850" cy="0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" name="Straight Connector 540"/>
          <p:cNvCxnSpPr>
            <a:cxnSpLocks noChangeShapeType="1"/>
          </p:cNvCxnSpPr>
          <p:nvPr/>
        </p:nvCxnSpPr>
        <p:spPr bwMode="auto">
          <a:xfrm>
            <a:off x="2775298" y="3655404"/>
            <a:ext cx="0" cy="969962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8" name="Straight Connector 546"/>
          <p:cNvCxnSpPr>
            <a:cxnSpLocks noChangeShapeType="1"/>
          </p:cNvCxnSpPr>
          <p:nvPr/>
        </p:nvCxnSpPr>
        <p:spPr bwMode="auto">
          <a:xfrm flipH="1">
            <a:off x="1504951" y="4337050"/>
            <a:ext cx="619124" cy="0"/>
          </a:xfrm>
          <a:prstGeom prst="line">
            <a:avLst/>
          </a:prstGeom>
          <a:noFill/>
          <a:ln w="5715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9" name="Straight Connector 547"/>
          <p:cNvCxnSpPr>
            <a:cxnSpLocks noChangeShapeType="1"/>
          </p:cNvCxnSpPr>
          <p:nvPr/>
        </p:nvCxnSpPr>
        <p:spPr bwMode="auto">
          <a:xfrm flipH="1">
            <a:off x="1438275" y="4332288"/>
            <a:ext cx="19050" cy="871537"/>
          </a:xfrm>
          <a:prstGeom prst="line">
            <a:avLst/>
          </a:prstGeom>
          <a:noFill/>
          <a:ln w="5715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6" name="Dodecagon 555"/>
          <p:cNvSpPr/>
          <p:nvPr/>
        </p:nvSpPr>
        <p:spPr bwMode="auto">
          <a:xfrm>
            <a:off x="1306513" y="3790950"/>
            <a:ext cx="323850" cy="371475"/>
          </a:xfrm>
          <a:prstGeom prst="dodecagon">
            <a:avLst/>
          </a:prstGeom>
          <a:solidFill>
            <a:srgbClr val="FFCC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3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7</a:t>
            </a:r>
          </a:p>
        </p:txBody>
      </p:sp>
      <p:cxnSp>
        <p:nvCxnSpPr>
          <p:cNvPr id="2573" name="Straight Connector 556"/>
          <p:cNvCxnSpPr>
            <a:cxnSpLocks noChangeShapeType="1"/>
          </p:cNvCxnSpPr>
          <p:nvPr/>
        </p:nvCxnSpPr>
        <p:spPr bwMode="auto">
          <a:xfrm>
            <a:off x="2800350" y="4613275"/>
            <a:ext cx="0" cy="274638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4" name="Straight Connector 557"/>
          <p:cNvCxnSpPr>
            <a:cxnSpLocks noChangeShapeType="1"/>
          </p:cNvCxnSpPr>
          <p:nvPr/>
        </p:nvCxnSpPr>
        <p:spPr bwMode="auto">
          <a:xfrm flipH="1">
            <a:off x="2790825" y="4879975"/>
            <a:ext cx="649288" cy="0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8" name="Straight Connector 562"/>
          <p:cNvCxnSpPr>
            <a:cxnSpLocks noChangeShapeType="1"/>
          </p:cNvCxnSpPr>
          <p:nvPr/>
        </p:nvCxnSpPr>
        <p:spPr bwMode="auto">
          <a:xfrm flipH="1">
            <a:off x="3363914" y="4864100"/>
            <a:ext cx="627061" cy="12701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9" name="Straight Connector 563"/>
          <p:cNvCxnSpPr>
            <a:cxnSpLocks noChangeShapeType="1"/>
          </p:cNvCxnSpPr>
          <p:nvPr/>
        </p:nvCxnSpPr>
        <p:spPr bwMode="auto">
          <a:xfrm>
            <a:off x="4006850" y="3670300"/>
            <a:ext cx="0" cy="593725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80" name="Straight Connector 564"/>
          <p:cNvCxnSpPr>
            <a:cxnSpLocks noChangeShapeType="1"/>
          </p:cNvCxnSpPr>
          <p:nvPr/>
        </p:nvCxnSpPr>
        <p:spPr bwMode="auto">
          <a:xfrm flipH="1">
            <a:off x="3975100" y="3675063"/>
            <a:ext cx="292100" cy="0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81" name="Straight Connector 565"/>
          <p:cNvCxnSpPr>
            <a:cxnSpLocks noChangeShapeType="1"/>
          </p:cNvCxnSpPr>
          <p:nvPr/>
        </p:nvCxnSpPr>
        <p:spPr bwMode="auto">
          <a:xfrm>
            <a:off x="4240213" y="3540125"/>
            <a:ext cx="0" cy="146050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82" name="Straight Connector 566"/>
          <p:cNvCxnSpPr>
            <a:cxnSpLocks noChangeShapeType="1"/>
          </p:cNvCxnSpPr>
          <p:nvPr/>
        </p:nvCxnSpPr>
        <p:spPr bwMode="auto">
          <a:xfrm flipH="1">
            <a:off x="4206875" y="3546475"/>
            <a:ext cx="411163" cy="0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83" name="Straight Connector 567"/>
          <p:cNvCxnSpPr>
            <a:cxnSpLocks noChangeShapeType="1"/>
          </p:cNvCxnSpPr>
          <p:nvPr/>
        </p:nvCxnSpPr>
        <p:spPr bwMode="auto">
          <a:xfrm>
            <a:off x="4578350" y="3154363"/>
            <a:ext cx="0" cy="284162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84" name="Straight Connector 568"/>
          <p:cNvCxnSpPr>
            <a:cxnSpLocks noChangeShapeType="1"/>
          </p:cNvCxnSpPr>
          <p:nvPr/>
        </p:nvCxnSpPr>
        <p:spPr bwMode="auto">
          <a:xfrm>
            <a:off x="4618038" y="3406775"/>
            <a:ext cx="0" cy="173038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85" name="Straight Connector 569"/>
          <p:cNvCxnSpPr>
            <a:cxnSpLocks noChangeShapeType="1"/>
          </p:cNvCxnSpPr>
          <p:nvPr/>
        </p:nvCxnSpPr>
        <p:spPr bwMode="auto">
          <a:xfrm flipH="1">
            <a:off x="4549775" y="3146425"/>
            <a:ext cx="430213" cy="0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86" name="Straight Connector 570"/>
          <p:cNvCxnSpPr>
            <a:cxnSpLocks noChangeShapeType="1"/>
          </p:cNvCxnSpPr>
          <p:nvPr/>
        </p:nvCxnSpPr>
        <p:spPr bwMode="auto">
          <a:xfrm>
            <a:off x="4964113" y="3122613"/>
            <a:ext cx="0" cy="311150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87" name="Straight Connector 571"/>
          <p:cNvCxnSpPr>
            <a:cxnSpLocks noChangeShapeType="1"/>
          </p:cNvCxnSpPr>
          <p:nvPr/>
        </p:nvCxnSpPr>
        <p:spPr bwMode="auto">
          <a:xfrm flipH="1">
            <a:off x="4943475" y="3403600"/>
            <a:ext cx="174625" cy="0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88" name="Straight Connector 572"/>
          <p:cNvCxnSpPr>
            <a:cxnSpLocks noChangeShapeType="1"/>
          </p:cNvCxnSpPr>
          <p:nvPr/>
        </p:nvCxnSpPr>
        <p:spPr bwMode="auto">
          <a:xfrm>
            <a:off x="5102225" y="3387725"/>
            <a:ext cx="0" cy="165100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89" name="Straight Connector 573"/>
          <p:cNvCxnSpPr>
            <a:cxnSpLocks noChangeShapeType="1"/>
          </p:cNvCxnSpPr>
          <p:nvPr/>
        </p:nvCxnSpPr>
        <p:spPr bwMode="auto">
          <a:xfrm flipH="1">
            <a:off x="5075238" y="3556000"/>
            <a:ext cx="138112" cy="0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90" name="Straight Connector 574"/>
          <p:cNvCxnSpPr>
            <a:cxnSpLocks noChangeShapeType="1"/>
          </p:cNvCxnSpPr>
          <p:nvPr/>
        </p:nvCxnSpPr>
        <p:spPr bwMode="auto">
          <a:xfrm>
            <a:off x="5184775" y="3575050"/>
            <a:ext cx="0" cy="136525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91" name="Straight Connector 575"/>
          <p:cNvCxnSpPr>
            <a:cxnSpLocks noChangeShapeType="1"/>
          </p:cNvCxnSpPr>
          <p:nvPr/>
        </p:nvCxnSpPr>
        <p:spPr bwMode="auto">
          <a:xfrm flipH="1">
            <a:off x="5176838" y="3686175"/>
            <a:ext cx="182562" cy="0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92" name="Straight Connector 576"/>
          <p:cNvCxnSpPr>
            <a:cxnSpLocks noChangeShapeType="1"/>
          </p:cNvCxnSpPr>
          <p:nvPr/>
        </p:nvCxnSpPr>
        <p:spPr bwMode="auto">
          <a:xfrm>
            <a:off x="5378450" y="3662363"/>
            <a:ext cx="0" cy="100012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93" name="Straight Connector 577"/>
          <p:cNvCxnSpPr>
            <a:cxnSpLocks noChangeShapeType="1"/>
          </p:cNvCxnSpPr>
          <p:nvPr/>
        </p:nvCxnSpPr>
        <p:spPr bwMode="auto">
          <a:xfrm flipH="1" flipV="1">
            <a:off x="5403850" y="3727450"/>
            <a:ext cx="220663" cy="6350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1" name="Dodecagon 580"/>
          <p:cNvSpPr/>
          <p:nvPr/>
        </p:nvSpPr>
        <p:spPr bwMode="auto">
          <a:xfrm>
            <a:off x="3746500" y="2871788"/>
            <a:ext cx="323850" cy="371475"/>
          </a:xfrm>
          <a:prstGeom prst="dodecagon">
            <a:avLst/>
          </a:prstGeom>
          <a:solidFill>
            <a:srgbClr val="FFCC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3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6</a:t>
            </a:r>
          </a:p>
        </p:txBody>
      </p:sp>
      <p:cxnSp>
        <p:nvCxnSpPr>
          <p:cNvPr id="2595" name="Straight Connector 581"/>
          <p:cNvCxnSpPr>
            <a:cxnSpLocks noChangeShapeType="1"/>
          </p:cNvCxnSpPr>
          <p:nvPr/>
        </p:nvCxnSpPr>
        <p:spPr bwMode="auto">
          <a:xfrm>
            <a:off x="3877469" y="6996113"/>
            <a:ext cx="0" cy="566738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96" name="Straight Connector 582"/>
          <p:cNvCxnSpPr>
            <a:cxnSpLocks noChangeShapeType="1"/>
          </p:cNvCxnSpPr>
          <p:nvPr/>
        </p:nvCxnSpPr>
        <p:spPr bwMode="auto">
          <a:xfrm flipH="1">
            <a:off x="4518025" y="7011988"/>
            <a:ext cx="274638" cy="0"/>
          </a:xfrm>
          <a:prstGeom prst="line">
            <a:avLst/>
          </a:prstGeom>
          <a:noFill/>
          <a:ln w="57150" algn="ctr">
            <a:solidFill>
              <a:srgbClr val="DBE7F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97" name="Straight Connector 583"/>
          <p:cNvCxnSpPr>
            <a:cxnSpLocks noChangeShapeType="1"/>
          </p:cNvCxnSpPr>
          <p:nvPr/>
        </p:nvCxnSpPr>
        <p:spPr bwMode="auto">
          <a:xfrm>
            <a:off x="4773613" y="6461125"/>
            <a:ext cx="0" cy="566738"/>
          </a:xfrm>
          <a:prstGeom prst="line">
            <a:avLst/>
          </a:prstGeom>
          <a:noFill/>
          <a:ln w="57150" algn="ctr">
            <a:solidFill>
              <a:srgbClr val="DBE7F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98" name="Straight Connector 586"/>
          <p:cNvCxnSpPr>
            <a:cxnSpLocks noChangeShapeType="1"/>
          </p:cNvCxnSpPr>
          <p:nvPr/>
        </p:nvCxnSpPr>
        <p:spPr bwMode="auto">
          <a:xfrm flipH="1">
            <a:off x="3317986" y="7013724"/>
            <a:ext cx="549275" cy="0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00" name="Straight Connector 17"/>
          <p:cNvCxnSpPr>
            <a:cxnSpLocks noChangeShapeType="1"/>
          </p:cNvCxnSpPr>
          <p:nvPr/>
        </p:nvCxnSpPr>
        <p:spPr bwMode="auto">
          <a:xfrm flipH="1">
            <a:off x="3892550" y="6637338"/>
            <a:ext cx="323850" cy="32543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02" name="Straight Connector 591"/>
          <p:cNvCxnSpPr>
            <a:cxnSpLocks noChangeShapeType="1"/>
          </p:cNvCxnSpPr>
          <p:nvPr/>
        </p:nvCxnSpPr>
        <p:spPr bwMode="auto">
          <a:xfrm flipH="1">
            <a:off x="3363913" y="6357938"/>
            <a:ext cx="382587" cy="382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03" name="Straight Connector 593"/>
          <p:cNvCxnSpPr>
            <a:cxnSpLocks noChangeShapeType="1"/>
          </p:cNvCxnSpPr>
          <p:nvPr/>
        </p:nvCxnSpPr>
        <p:spPr bwMode="auto">
          <a:xfrm flipH="1">
            <a:off x="3421063" y="6418263"/>
            <a:ext cx="522287" cy="5207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04" name="Straight Connector 596"/>
          <p:cNvCxnSpPr>
            <a:cxnSpLocks noChangeShapeType="1"/>
          </p:cNvCxnSpPr>
          <p:nvPr/>
        </p:nvCxnSpPr>
        <p:spPr bwMode="auto">
          <a:xfrm flipH="1">
            <a:off x="4078288" y="6837363"/>
            <a:ext cx="153987" cy="1539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05" name="Straight Connector 599"/>
          <p:cNvCxnSpPr>
            <a:cxnSpLocks noChangeShapeType="1"/>
          </p:cNvCxnSpPr>
          <p:nvPr/>
        </p:nvCxnSpPr>
        <p:spPr bwMode="auto">
          <a:xfrm flipH="1">
            <a:off x="3373438" y="6383338"/>
            <a:ext cx="152400" cy="1539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07" name="Straight Connector 602"/>
          <p:cNvCxnSpPr>
            <a:cxnSpLocks noChangeShapeType="1"/>
          </p:cNvCxnSpPr>
          <p:nvPr/>
        </p:nvCxnSpPr>
        <p:spPr bwMode="auto">
          <a:xfrm flipH="1">
            <a:off x="2447926" y="5954713"/>
            <a:ext cx="446087" cy="10079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08" name="Straight Connector 603"/>
          <p:cNvCxnSpPr>
            <a:cxnSpLocks noChangeShapeType="1"/>
          </p:cNvCxnSpPr>
          <p:nvPr/>
        </p:nvCxnSpPr>
        <p:spPr bwMode="auto">
          <a:xfrm>
            <a:off x="1806575" y="6149385"/>
            <a:ext cx="611647" cy="11002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09" name="Straight Connector 606"/>
          <p:cNvCxnSpPr>
            <a:cxnSpLocks noChangeShapeType="1"/>
            <a:endCxn id="2078" idx="12"/>
          </p:cNvCxnSpPr>
          <p:nvPr/>
        </p:nvCxnSpPr>
        <p:spPr bwMode="auto">
          <a:xfrm flipH="1" flipV="1">
            <a:off x="2409825" y="5938838"/>
            <a:ext cx="8824" cy="215900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11" name="Straight Connector 610"/>
          <p:cNvCxnSpPr>
            <a:cxnSpLocks noChangeShapeType="1"/>
          </p:cNvCxnSpPr>
          <p:nvPr/>
        </p:nvCxnSpPr>
        <p:spPr bwMode="auto">
          <a:xfrm flipH="1">
            <a:off x="3317875" y="6357938"/>
            <a:ext cx="168275" cy="106362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15" name="Straight Connector 620"/>
          <p:cNvCxnSpPr>
            <a:cxnSpLocks noChangeShapeType="1"/>
          </p:cNvCxnSpPr>
          <p:nvPr/>
        </p:nvCxnSpPr>
        <p:spPr bwMode="auto">
          <a:xfrm>
            <a:off x="3312217" y="6492875"/>
            <a:ext cx="16384" cy="487363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4" name="Dodecagon 623"/>
          <p:cNvSpPr/>
          <p:nvPr/>
        </p:nvSpPr>
        <p:spPr bwMode="auto">
          <a:xfrm>
            <a:off x="2346325" y="6570249"/>
            <a:ext cx="323850" cy="371475"/>
          </a:xfrm>
          <a:prstGeom prst="dodecagon">
            <a:avLst/>
          </a:prstGeom>
          <a:solidFill>
            <a:srgbClr val="FFCC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3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3</a:t>
            </a:r>
          </a:p>
        </p:txBody>
      </p:sp>
      <p:cxnSp>
        <p:nvCxnSpPr>
          <p:cNvPr id="2618" name="Straight Connector 624"/>
          <p:cNvCxnSpPr>
            <a:cxnSpLocks noChangeShapeType="1"/>
          </p:cNvCxnSpPr>
          <p:nvPr/>
        </p:nvCxnSpPr>
        <p:spPr bwMode="auto">
          <a:xfrm>
            <a:off x="3600450" y="5910263"/>
            <a:ext cx="0" cy="311150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19" name="Straight Connector 625"/>
          <p:cNvCxnSpPr>
            <a:cxnSpLocks noChangeShapeType="1"/>
          </p:cNvCxnSpPr>
          <p:nvPr/>
        </p:nvCxnSpPr>
        <p:spPr bwMode="auto">
          <a:xfrm flipH="1" flipV="1">
            <a:off x="3429000" y="5902325"/>
            <a:ext cx="200025" cy="20638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20" name="Straight Connector 626"/>
          <p:cNvCxnSpPr>
            <a:cxnSpLocks noChangeShapeType="1"/>
          </p:cNvCxnSpPr>
          <p:nvPr/>
        </p:nvCxnSpPr>
        <p:spPr bwMode="auto">
          <a:xfrm flipH="1">
            <a:off x="3432175" y="6253163"/>
            <a:ext cx="58738" cy="136525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21" name="Straight Connector 628"/>
          <p:cNvCxnSpPr>
            <a:cxnSpLocks noChangeShapeType="1"/>
          </p:cNvCxnSpPr>
          <p:nvPr/>
        </p:nvCxnSpPr>
        <p:spPr bwMode="auto">
          <a:xfrm>
            <a:off x="3171825" y="5384800"/>
            <a:ext cx="225425" cy="392113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22" name="Straight Connector 630"/>
          <p:cNvCxnSpPr>
            <a:cxnSpLocks noChangeShapeType="1"/>
          </p:cNvCxnSpPr>
          <p:nvPr/>
        </p:nvCxnSpPr>
        <p:spPr bwMode="auto">
          <a:xfrm>
            <a:off x="3171825" y="5241925"/>
            <a:ext cx="44450" cy="163513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23" name="Straight Connector 632"/>
          <p:cNvCxnSpPr>
            <a:cxnSpLocks noChangeShapeType="1"/>
          </p:cNvCxnSpPr>
          <p:nvPr/>
        </p:nvCxnSpPr>
        <p:spPr bwMode="auto">
          <a:xfrm>
            <a:off x="3133725" y="5110163"/>
            <a:ext cx="31750" cy="152400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24" name="Straight Connector 634"/>
          <p:cNvCxnSpPr>
            <a:cxnSpLocks noChangeShapeType="1"/>
          </p:cNvCxnSpPr>
          <p:nvPr/>
        </p:nvCxnSpPr>
        <p:spPr bwMode="auto">
          <a:xfrm flipH="1">
            <a:off x="3128963" y="4987925"/>
            <a:ext cx="57150" cy="161925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25" name="Straight Connector 636"/>
          <p:cNvCxnSpPr>
            <a:cxnSpLocks noChangeShapeType="1"/>
          </p:cNvCxnSpPr>
          <p:nvPr/>
        </p:nvCxnSpPr>
        <p:spPr bwMode="auto">
          <a:xfrm flipH="1">
            <a:off x="3216275" y="4891088"/>
            <a:ext cx="66675" cy="147637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9" name="Dodecagon 638"/>
          <p:cNvSpPr/>
          <p:nvPr/>
        </p:nvSpPr>
        <p:spPr bwMode="auto">
          <a:xfrm>
            <a:off x="1874838" y="4625126"/>
            <a:ext cx="323850" cy="371475"/>
          </a:xfrm>
          <a:prstGeom prst="dodecagon">
            <a:avLst/>
          </a:prstGeom>
          <a:solidFill>
            <a:srgbClr val="FFCC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3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4</a:t>
            </a:r>
          </a:p>
        </p:txBody>
      </p:sp>
      <p:cxnSp>
        <p:nvCxnSpPr>
          <p:cNvPr id="2627" name="Straight Connector 640"/>
          <p:cNvCxnSpPr>
            <a:cxnSpLocks noChangeShapeType="1"/>
          </p:cNvCxnSpPr>
          <p:nvPr/>
        </p:nvCxnSpPr>
        <p:spPr bwMode="auto">
          <a:xfrm flipH="1">
            <a:off x="5356225" y="6799263"/>
            <a:ext cx="153988" cy="1539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28" name="Straight Connector 641"/>
          <p:cNvCxnSpPr>
            <a:cxnSpLocks noChangeShapeType="1"/>
          </p:cNvCxnSpPr>
          <p:nvPr/>
        </p:nvCxnSpPr>
        <p:spPr bwMode="auto">
          <a:xfrm flipH="1">
            <a:off x="5467350" y="6880225"/>
            <a:ext cx="84138" cy="825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29" name="Straight Connector 643"/>
          <p:cNvCxnSpPr>
            <a:cxnSpLocks noChangeShapeType="1"/>
          </p:cNvCxnSpPr>
          <p:nvPr/>
        </p:nvCxnSpPr>
        <p:spPr bwMode="auto">
          <a:xfrm flipH="1">
            <a:off x="5364163" y="6516688"/>
            <a:ext cx="57150" cy="571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30" name="Straight Connector 645"/>
          <p:cNvCxnSpPr>
            <a:cxnSpLocks noChangeShapeType="1"/>
          </p:cNvCxnSpPr>
          <p:nvPr/>
        </p:nvCxnSpPr>
        <p:spPr bwMode="auto">
          <a:xfrm flipH="1">
            <a:off x="5346700" y="6729413"/>
            <a:ext cx="109538" cy="10953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31" name="Straight Connector 646"/>
          <p:cNvCxnSpPr>
            <a:cxnSpLocks noChangeShapeType="1"/>
          </p:cNvCxnSpPr>
          <p:nvPr/>
        </p:nvCxnSpPr>
        <p:spPr bwMode="auto">
          <a:xfrm flipH="1">
            <a:off x="5367338" y="6583363"/>
            <a:ext cx="95250" cy="952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32" name="Straight Connector 650"/>
          <p:cNvCxnSpPr>
            <a:cxnSpLocks noChangeShapeType="1"/>
          </p:cNvCxnSpPr>
          <p:nvPr/>
        </p:nvCxnSpPr>
        <p:spPr bwMode="auto">
          <a:xfrm flipH="1">
            <a:off x="4952004" y="5929313"/>
            <a:ext cx="576262" cy="0"/>
          </a:xfrm>
          <a:prstGeom prst="line">
            <a:avLst/>
          </a:prstGeom>
          <a:noFill/>
          <a:ln w="57150" algn="ctr">
            <a:solidFill>
              <a:srgbClr val="DBE7F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33" name="Straight Connector 651"/>
          <p:cNvCxnSpPr>
            <a:cxnSpLocks noChangeShapeType="1"/>
          </p:cNvCxnSpPr>
          <p:nvPr/>
        </p:nvCxnSpPr>
        <p:spPr bwMode="auto">
          <a:xfrm flipH="1">
            <a:off x="4906963" y="6185694"/>
            <a:ext cx="27024" cy="250031"/>
          </a:xfrm>
          <a:prstGeom prst="line">
            <a:avLst/>
          </a:prstGeom>
          <a:noFill/>
          <a:ln w="57150" algn="ctr">
            <a:solidFill>
              <a:srgbClr val="DBE7F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34" name="Straight Connector 652"/>
          <p:cNvCxnSpPr>
            <a:cxnSpLocks noChangeShapeType="1"/>
          </p:cNvCxnSpPr>
          <p:nvPr/>
        </p:nvCxnSpPr>
        <p:spPr bwMode="auto">
          <a:xfrm flipH="1" flipV="1">
            <a:off x="4783139" y="6458670"/>
            <a:ext cx="160336" cy="23093"/>
          </a:xfrm>
          <a:prstGeom prst="line">
            <a:avLst/>
          </a:prstGeom>
          <a:noFill/>
          <a:ln w="57150" algn="ctr">
            <a:solidFill>
              <a:srgbClr val="DBE7F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35" name="Straight Connector 653"/>
          <p:cNvCxnSpPr>
            <a:cxnSpLocks noChangeShapeType="1"/>
          </p:cNvCxnSpPr>
          <p:nvPr/>
        </p:nvCxnSpPr>
        <p:spPr bwMode="auto">
          <a:xfrm>
            <a:off x="4925908" y="5967414"/>
            <a:ext cx="26097" cy="209549"/>
          </a:xfrm>
          <a:prstGeom prst="line">
            <a:avLst/>
          </a:prstGeom>
          <a:noFill/>
          <a:ln w="57150" algn="ctr">
            <a:solidFill>
              <a:srgbClr val="DBE7F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36" name="Rectangle 629"/>
          <p:cNvSpPr>
            <a:spLocks noChangeArrowheads="1"/>
          </p:cNvSpPr>
          <p:nvPr/>
        </p:nvSpPr>
        <p:spPr bwMode="auto">
          <a:xfrm>
            <a:off x="4935538" y="6062663"/>
            <a:ext cx="3968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 b="0" dirty="0">
                <a:solidFill>
                  <a:srgbClr val="000000"/>
                </a:solidFill>
              </a:rPr>
              <a:t>Washing-</a:t>
            </a:r>
            <a:br>
              <a:rPr lang="en-US" altLang="en-US" sz="800" b="0" dirty="0">
                <a:solidFill>
                  <a:srgbClr val="000000"/>
                </a:solidFill>
              </a:rPr>
            </a:br>
            <a:r>
              <a:rPr lang="en-US" altLang="en-US" sz="800" b="0" dirty="0">
                <a:solidFill>
                  <a:srgbClr val="000000"/>
                </a:solidFill>
              </a:rPr>
              <a:t>ton</a:t>
            </a:r>
            <a:endParaRPr lang="en-US" altLang="en-US" sz="800" b="0" dirty="0"/>
          </a:p>
        </p:txBody>
      </p:sp>
      <p:cxnSp>
        <p:nvCxnSpPr>
          <p:cNvPr id="2637" name="Straight Connector 654"/>
          <p:cNvCxnSpPr>
            <a:cxnSpLocks noChangeShapeType="1"/>
          </p:cNvCxnSpPr>
          <p:nvPr/>
        </p:nvCxnSpPr>
        <p:spPr bwMode="auto">
          <a:xfrm flipH="1">
            <a:off x="5195888" y="5938838"/>
            <a:ext cx="182562" cy="0"/>
          </a:xfrm>
          <a:prstGeom prst="line">
            <a:avLst/>
          </a:prstGeom>
          <a:noFill/>
          <a:ln w="57150" algn="ctr">
            <a:solidFill>
              <a:srgbClr val="FF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38" name="Straight Connector 655"/>
          <p:cNvCxnSpPr>
            <a:cxnSpLocks noChangeShapeType="1"/>
          </p:cNvCxnSpPr>
          <p:nvPr/>
        </p:nvCxnSpPr>
        <p:spPr bwMode="auto">
          <a:xfrm>
            <a:off x="5194300" y="5341938"/>
            <a:ext cx="0" cy="612775"/>
          </a:xfrm>
          <a:prstGeom prst="line">
            <a:avLst/>
          </a:prstGeom>
          <a:noFill/>
          <a:ln w="5715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40" name="Straight Connector 657"/>
          <p:cNvCxnSpPr>
            <a:cxnSpLocks noChangeShapeType="1"/>
          </p:cNvCxnSpPr>
          <p:nvPr/>
        </p:nvCxnSpPr>
        <p:spPr bwMode="auto">
          <a:xfrm>
            <a:off x="4392613" y="4881563"/>
            <a:ext cx="0" cy="512762"/>
          </a:xfrm>
          <a:prstGeom prst="line">
            <a:avLst/>
          </a:prstGeom>
          <a:noFill/>
          <a:ln w="5715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41" name="Straight Connector 658"/>
          <p:cNvCxnSpPr>
            <a:cxnSpLocks noChangeShapeType="1"/>
          </p:cNvCxnSpPr>
          <p:nvPr/>
        </p:nvCxnSpPr>
        <p:spPr bwMode="auto">
          <a:xfrm flipH="1">
            <a:off x="4363561" y="5365750"/>
            <a:ext cx="778352" cy="37306"/>
          </a:xfrm>
          <a:prstGeom prst="line">
            <a:avLst/>
          </a:prstGeom>
          <a:noFill/>
          <a:ln w="5715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42" name="Straight Connector 659"/>
          <p:cNvCxnSpPr>
            <a:cxnSpLocks noChangeShapeType="1"/>
          </p:cNvCxnSpPr>
          <p:nvPr/>
        </p:nvCxnSpPr>
        <p:spPr bwMode="auto">
          <a:xfrm>
            <a:off x="4005263" y="4203700"/>
            <a:ext cx="0" cy="695325"/>
          </a:xfrm>
          <a:prstGeom prst="lin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43" name="Straight Connector 660"/>
          <p:cNvCxnSpPr>
            <a:cxnSpLocks noChangeShapeType="1"/>
          </p:cNvCxnSpPr>
          <p:nvPr/>
        </p:nvCxnSpPr>
        <p:spPr bwMode="auto">
          <a:xfrm flipH="1" flipV="1">
            <a:off x="5221288" y="5938838"/>
            <a:ext cx="398462" cy="3175"/>
          </a:xfrm>
          <a:prstGeom prst="line">
            <a:avLst/>
          </a:prstGeom>
          <a:noFill/>
          <a:ln w="5715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62" name="Dodecagon 661"/>
          <p:cNvSpPr/>
          <p:nvPr/>
        </p:nvSpPr>
        <p:spPr bwMode="auto">
          <a:xfrm>
            <a:off x="5038725" y="6723063"/>
            <a:ext cx="323850" cy="371475"/>
          </a:xfrm>
          <a:prstGeom prst="dodecagon">
            <a:avLst/>
          </a:prstGeom>
          <a:solidFill>
            <a:srgbClr val="FFCC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3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664" name="Dodecagon 663"/>
          <p:cNvSpPr/>
          <p:nvPr/>
        </p:nvSpPr>
        <p:spPr bwMode="auto">
          <a:xfrm>
            <a:off x="3846126" y="6294439"/>
            <a:ext cx="323850" cy="371475"/>
          </a:xfrm>
          <a:prstGeom prst="dodecagon">
            <a:avLst/>
          </a:prstGeom>
          <a:solidFill>
            <a:srgbClr val="FFCC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3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2646" name="Rectangle 568" descr="Diagonal brick"/>
          <p:cNvSpPr>
            <a:spLocks noChangeArrowheads="1"/>
          </p:cNvSpPr>
          <p:nvPr/>
        </p:nvSpPr>
        <p:spPr bwMode="auto">
          <a:xfrm>
            <a:off x="4927600" y="5083175"/>
            <a:ext cx="349250" cy="12382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 b="0" dirty="0"/>
              <a:t>Calumet</a:t>
            </a:r>
            <a:endParaRPr lang="en-US" altLang="en-US" sz="2400" b="0" dirty="0"/>
          </a:p>
        </p:txBody>
      </p:sp>
      <p:sp>
        <p:nvSpPr>
          <p:cNvPr id="666" name="Dodecagon 665"/>
          <p:cNvSpPr/>
          <p:nvPr/>
        </p:nvSpPr>
        <p:spPr bwMode="auto">
          <a:xfrm>
            <a:off x="4788843" y="4075112"/>
            <a:ext cx="323850" cy="371475"/>
          </a:xfrm>
          <a:prstGeom prst="dodecagon">
            <a:avLst/>
          </a:prstGeom>
          <a:solidFill>
            <a:srgbClr val="FFCC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300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648" name="Flowchart: Connector 578"/>
          <p:cNvSpPr>
            <a:spLocks noChangeArrowheads="1"/>
          </p:cNvSpPr>
          <p:nvPr/>
        </p:nvSpPr>
        <p:spPr bwMode="auto">
          <a:xfrm>
            <a:off x="2176463" y="954088"/>
            <a:ext cx="109537" cy="109537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649" name="Flowchart: Connector 578"/>
          <p:cNvSpPr>
            <a:spLocks noChangeArrowheads="1"/>
          </p:cNvSpPr>
          <p:nvPr/>
        </p:nvSpPr>
        <p:spPr bwMode="auto">
          <a:xfrm>
            <a:off x="206716" y="7173119"/>
            <a:ext cx="109538" cy="109538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652" name="Flowchart: Connector 578"/>
          <p:cNvSpPr>
            <a:spLocks noChangeArrowheads="1"/>
          </p:cNvSpPr>
          <p:nvPr/>
        </p:nvSpPr>
        <p:spPr bwMode="auto">
          <a:xfrm>
            <a:off x="2349500" y="1295400"/>
            <a:ext cx="111125" cy="109538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653" name="Flowchart: Connector 578"/>
          <p:cNvSpPr>
            <a:spLocks noChangeArrowheads="1"/>
          </p:cNvSpPr>
          <p:nvPr/>
        </p:nvSpPr>
        <p:spPr bwMode="auto">
          <a:xfrm>
            <a:off x="598488" y="2243138"/>
            <a:ext cx="109537" cy="109537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654" name="Flowchart: Connector 578"/>
          <p:cNvSpPr>
            <a:spLocks noChangeArrowheads="1"/>
          </p:cNvSpPr>
          <p:nvPr/>
        </p:nvSpPr>
        <p:spPr bwMode="auto">
          <a:xfrm>
            <a:off x="2187575" y="4802188"/>
            <a:ext cx="109538" cy="109537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655" name="Flowchart: Connector 578"/>
          <p:cNvSpPr>
            <a:spLocks noChangeArrowheads="1"/>
          </p:cNvSpPr>
          <p:nvPr/>
        </p:nvSpPr>
        <p:spPr bwMode="auto">
          <a:xfrm>
            <a:off x="3306763" y="2179638"/>
            <a:ext cx="109537" cy="109537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656" name="Flowchart: Connector 578"/>
          <p:cNvSpPr>
            <a:spLocks noChangeArrowheads="1"/>
          </p:cNvSpPr>
          <p:nvPr/>
        </p:nvSpPr>
        <p:spPr bwMode="auto">
          <a:xfrm>
            <a:off x="4349750" y="2843213"/>
            <a:ext cx="111125" cy="109537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657" name="Flowchart: Connector 578"/>
          <p:cNvSpPr>
            <a:spLocks noChangeArrowheads="1"/>
          </p:cNvSpPr>
          <p:nvPr/>
        </p:nvSpPr>
        <p:spPr bwMode="auto">
          <a:xfrm>
            <a:off x="5059363" y="4398963"/>
            <a:ext cx="109537" cy="111125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658" name="Flowchart: Connector 578"/>
          <p:cNvSpPr>
            <a:spLocks noChangeArrowheads="1"/>
          </p:cNvSpPr>
          <p:nvPr/>
        </p:nvSpPr>
        <p:spPr bwMode="auto">
          <a:xfrm>
            <a:off x="4578350" y="3835400"/>
            <a:ext cx="109538" cy="109538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659" name="Flowchart: Connector 578"/>
          <p:cNvSpPr>
            <a:spLocks noChangeArrowheads="1"/>
          </p:cNvSpPr>
          <p:nvPr/>
        </p:nvSpPr>
        <p:spPr bwMode="auto">
          <a:xfrm>
            <a:off x="4208463" y="3889375"/>
            <a:ext cx="109537" cy="109538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660" name="Flowchart: Connector 578"/>
          <p:cNvSpPr>
            <a:spLocks noChangeArrowheads="1"/>
          </p:cNvSpPr>
          <p:nvPr/>
        </p:nvSpPr>
        <p:spPr bwMode="auto">
          <a:xfrm>
            <a:off x="1630363" y="2209800"/>
            <a:ext cx="111125" cy="109538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2661" name="Flowchart: Connector 578"/>
          <p:cNvSpPr>
            <a:spLocks noChangeArrowheads="1"/>
          </p:cNvSpPr>
          <p:nvPr/>
        </p:nvSpPr>
        <p:spPr bwMode="auto">
          <a:xfrm>
            <a:off x="4425950" y="2865438"/>
            <a:ext cx="109538" cy="109537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cxnSp>
        <p:nvCxnSpPr>
          <p:cNvPr id="2663" name="Straight Connector 548"/>
          <p:cNvCxnSpPr>
            <a:cxnSpLocks noChangeShapeType="1"/>
          </p:cNvCxnSpPr>
          <p:nvPr/>
        </p:nvCxnSpPr>
        <p:spPr bwMode="auto">
          <a:xfrm flipH="1">
            <a:off x="3471863" y="6200775"/>
            <a:ext cx="155575" cy="52388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" name="Straight Connector 543"/>
          <p:cNvCxnSpPr>
            <a:cxnSpLocks noChangeShapeType="1"/>
          </p:cNvCxnSpPr>
          <p:nvPr/>
        </p:nvCxnSpPr>
        <p:spPr bwMode="auto">
          <a:xfrm>
            <a:off x="3440113" y="5807075"/>
            <a:ext cx="9525" cy="92075"/>
          </a:xfrm>
          <a:prstGeom prst="line">
            <a:avLst/>
          </a:prstGeom>
          <a:noFill/>
          <a:ln w="57150" algn="ctr">
            <a:solidFill>
              <a:srgbClr val="FF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" name="Straight Connector 630"/>
          <p:cNvCxnSpPr>
            <a:cxnSpLocks noChangeShapeType="1"/>
          </p:cNvCxnSpPr>
          <p:nvPr/>
        </p:nvCxnSpPr>
        <p:spPr bwMode="auto">
          <a:xfrm>
            <a:off x="3394075" y="5743575"/>
            <a:ext cx="33338" cy="128588"/>
          </a:xfrm>
          <a:prstGeom prst="line">
            <a:avLst/>
          </a:prstGeom>
          <a:noFill/>
          <a:ln w="5715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9" name="Text Box 2226"/>
          <p:cNvSpPr txBox="1">
            <a:spLocks noChangeArrowheads="1"/>
          </p:cNvSpPr>
          <p:nvPr/>
        </p:nvSpPr>
        <p:spPr bwMode="auto">
          <a:xfrm>
            <a:off x="104775" y="6772568"/>
            <a:ext cx="1662112" cy="2192908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1400" dirty="0">
                <a:latin typeface="Candara" panose="020E0502030303020204" pitchFamily="34" charset="0"/>
              </a:rPr>
              <a:t>             </a:t>
            </a:r>
            <a:r>
              <a:rPr lang="en-US" altLang="en-US" sz="1500" dirty="0">
                <a:latin typeface="Candara" panose="020E0502030303020204" pitchFamily="34" charset="0"/>
              </a:rPr>
              <a:t>Key</a:t>
            </a:r>
          </a:p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1500" dirty="0">
                <a:latin typeface="Candara" panose="020E0502030303020204" pitchFamily="34" charset="0"/>
              </a:rPr>
              <a:t>      </a:t>
            </a:r>
            <a:r>
              <a:rPr lang="en-US" altLang="en-US" sz="1200" b="0" dirty="0">
                <a:latin typeface="Candara" panose="020E0502030303020204" pitchFamily="34" charset="0"/>
              </a:rPr>
              <a:t>Tribal aging offices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endParaRPr lang="en-US" altLang="en-US" sz="200" b="0" dirty="0">
              <a:latin typeface="Candara" panose="020E0502030303020204" pitchFamily="34" charset="0"/>
            </a:endParaRPr>
          </a:p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1200" b="0" dirty="0">
                <a:latin typeface="Candara" panose="020E0502030303020204" pitchFamily="34" charset="0"/>
              </a:rPr>
              <a:t>        Pam VanKampen</a:t>
            </a:r>
            <a:br>
              <a:rPr lang="en-US" altLang="en-US" sz="1200" b="0" dirty="0">
                <a:latin typeface="Candara" panose="020E0502030303020204" pitchFamily="34" charset="0"/>
              </a:rPr>
            </a:br>
            <a:endParaRPr lang="en-US" altLang="en-US" sz="400" b="0" dirty="0">
              <a:latin typeface="Candara" panose="020E0502030303020204" pitchFamily="34" charset="0"/>
            </a:endParaRPr>
          </a:p>
          <a:p>
            <a:pPr marL="171450" indent="-171450">
              <a:spcBef>
                <a:spcPct val="50000"/>
              </a:spcBef>
              <a:buFont typeface="Wingdings" panose="05000000000000000000" pitchFamily="2" charset="2"/>
              <a:buChar char="q"/>
              <a:defRPr/>
            </a:pPr>
            <a:r>
              <a:rPr lang="en-US" altLang="en-US" sz="1200" b="0" dirty="0">
                <a:latin typeface="Candara" panose="020E0502030303020204" pitchFamily="34" charset="0"/>
              </a:rPr>
              <a:t>   Jean Lynch</a:t>
            </a:r>
          </a:p>
          <a:p>
            <a:pPr>
              <a:spcBef>
                <a:spcPct val="50000"/>
              </a:spcBef>
              <a:buNone/>
              <a:defRPr/>
            </a:pPr>
            <a:r>
              <a:rPr lang="en-US" altLang="en-US" sz="1200" b="0" dirty="0">
                <a:latin typeface="Candara" panose="020E0502030303020204" pitchFamily="34" charset="0"/>
              </a:rPr>
              <a:t>       Lori Fernandez</a:t>
            </a:r>
          </a:p>
          <a:p>
            <a:pPr>
              <a:spcBef>
                <a:spcPct val="50000"/>
              </a:spcBef>
              <a:buNone/>
              <a:defRPr/>
            </a:pPr>
            <a:endParaRPr lang="en-US" altLang="en-US" sz="1200" b="0" dirty="0">
              <a:latin typeface="Candara" panose="020E0502030303020204" pitchFamily="34" charset="0"/>
            </a:endParaRPr>
          </a:p>
          <a:p>
            <a:pPr>
              <a:spcBef>
                <a:spcPct val="50000"/>
              </a:spcBef>
              <a:buFontTx/>
              <a:buNone/>
              <a:defRPr/>
            </a:pPr>
            <a:br>
              <a:rPr lang="en-US" altLang="en-US" sz="600" b="0" dirty="0">
                <a:latin typeface="Candara" panose="020E0502030303020204" pitchFamily="34" charset="0"/>
              </a:rPr>
            </a:br>
            <a:r>
              <a:rPr lang="en-US" altLang="en-US" sz="1200" b="0" dirty="0">
                <a:latin typeface="Candara" panose="020E0502030303020204" pitchFamily="34" charset="0"/>
              </a:rPr>
              <a:t>        </a:t>
            </a:r>
            <a:r>
              <a:rPr lang="en-US" altLang="en-US" sz="1100" dirty="0">
                <a:latin typeface="Candara" panose="020E0502030303020204" pitchFamily="34" charset="0"/>
              </a:rPr>
              <a:t>	</a:t>
            </a:r>
            <a:endParaRPr lang="en-US" altLang="en-US" sz="1500" dirty="0">
              <a:latin typeface="Candara" panose="020E0502030303020204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0025" y="7500938"/>
            <a:ext cx="152400" cy="152400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23" name="Rectangle 622"/>
          <p:cNvSpPr/>
          <p:nvPr/>
        </p:nvSpPr>
        <p:spPr bwMode="auto">
          <a:xfrm>
            <a:off x="200025" y="7871619"/>
            <a:ext cx="152400" cy="152400"/>
          </a:xfrm>
          <a:prstGeom prst="rect">
            <a:avLst/>
          </a:prstGeom>
          <a:solidFill>
            <a:srgbClr val="FF99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620" name="Straight Connector 539">
            <a:extLst>
              <a:ext uri="{FF2B5EF4-FFF2-40B4-BE49-F238E27FC236}">
                <a16:creationId xmlns:a16="http://schemas.microsoft.com/office/drawing/2014/main" id="{947F2DEB-85D7-4AF3-9F75-4D03095D44B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14550" y="3651250"/>
            <a:ext cx="19050" cy="704850"/>
          </a:xfrm>
          <a:prstGeom prst="line">
            <a:avLst/>
          </a:prstGeom>
          <a:noFill/>
          <a:ln w="5715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1" name="Straight Connector 557">
            <a:extLst>
              <a:ext uri="{FF2B5EF4-FFF2-40B4-BE49-F238E27FC236}">
                <a16:creationId xmlns:a16="http://schemas.microsoft.com/office/drawing/2014/main" id="{1B8F1673-DE9B-4810-A781-0D235D3D1858}"/>
              </a:ext>
            </a:extLst>
          </p:cNvPr>
          <p:cNvCxnSpPr>
            <a:cxnSpLocks noChangeShapeType="1"/>
            <a:endCxn id="2088" idx="4"/>
          </p:cNvCxnSpPr>
          <p:nvPr/>
        </p:nvCxnSpPr>
        <p:spPr bwMode="auto">
          <a:xfrm flipH="1" flipV="1">
            <a:off x="2809875" y="4879975"/>
            <a:ext cx="4763" cy="1046163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8" name="Straight Connector 583">
            <a:extLst>
              <a:ext uri="{FF2B5EF4-FFF2-40B4-BE49-F238E27FC236}">
                <a16:creationId xmlns:a16="http://schemas.microsoft.com/office/drawing/2014/main" id="{1905C6A7-2BDB-4711-9449-6FD9486699B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49369" y="6977063"/>
            <a:ext cx="0" cy="566738"/>
          </a:xfrm>
          <a:prstGeom prst="line">
            <a:avLst/>
          </a:prstGeom>
          <a:noFill/>
          <a:ln w="57150" algn="ctr">
            <a:solidFill>
              <a:srgbClr val="DBE7F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3" name="Straight Connector 658">
            <a:extLst>
              <a:ext uri="{FF2B5EF4-FFF2-40B4-BE49-F238E27FC236}">
                <a16:creationId xmlns:a16="http://schemas.microsoft.com/office/drawing/2014/main" id="{8FEAE1BD-F9AE-4905-A8F5-AFC62512E8C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962533" y="4863252"/>
            <a:ext cx="443425" cy="11851"/>
          </a:xfrm>
          <a:prstGeom prst="line">
            <a:avLst/>
          </a:prstGeom>
          <a:noFill/>
          <a:ln w="5715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3" name="TextBox 532">
            <a:extLst>
              <a:ext uri="{FF2B5EF4-FFF2-40B4-BE49-F238E27FC236}">
                <a16:creationId xmlns:a16="http://schemas.microsoft.com/office/drawing/2014/main" id="{E904FBAF-48DB-49B2-A686-3E60BE23BC5D}"/>
              </a:ext>
            </a:extLst>
          </p:cNvPr>
          <p:cNvSpPr txBox="1"/>
          <p:nvPr/>
        </p:nvSpPr>
        <p:spPr>
          <a:xfrm>
            <a:off x="3222330" y="33665"/>
            <a:ext cx="3638550" cy="181588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/>
              <a:t>Region 1: </a:t>
            </a:r>
            <a:r>
              <a:rPr lang="en-US" sz="800" b="0" dirty="0"/>
              <a:t>Kenosha, Milwaukee, Ozaukee, Racine, Walworth, Washington, Waukesha.</a:t>
            </a:r>
          </a:p>
          <a:p>
            <a:r>
              <a:rPr lang="en-US" sz="800" dirty="0"/>
              <a:t>Region 2: </a:t>
            </a:r>
            <a:r>
              <a:rPr lang="en-US" sz="800" b="0" dirty="0"/>
              <a:t>Adams, Columbia, Dane, Dodge, Fond du Lac, Green Lake,  Jefferson, Marquette, Rock, Waushara</a:t>
            </a:r>
          </a:p>
          <a:p>
            <a:r>
              <a:rPr lang="en-US" sz="800" dirty="0"/>
              <a:t>Region 3</a:t>
            </a:r>
            <a:r>
              <a:rPr lang="en-US" sz="800" b="0" dirty="0"/>
              <a:t>: Crawford, Grant, Green, Iowa,  Lafayette, Juneau, Richland, Sauk</a:t>
            </a:r>
          </a:p>
          <a:p>
            <a:r>
              <a:rPr lang="en-US" sz="800" dirty="0"/>
              <a:t>Region 4: </a:t>
            </a:r>
            <a:r>
              <a:rPr lang="en-US" sz="800" b="0" dirty="0"/>
              <a:t>Clark, La Crosse, Ho Chunk, Jackson, Monroe, Trempealeau, Vernon</a:t>
            </a:r>
          </a:p>
          <a:p>
            <a:r>
              <a:rPr lang="en-US" sz="800" dirty="0"/>
              <a:t>Region 5</a:t>
            </a:r>
            <a:r>
              <a:rPr lang="en-US" sz="800" b="0" dirty="0"/>
              <a:t>: Brown, Calumet, Door, Kewaunee, Manitowoc, Menomonee Tribe, Oneida Tribe, Outagamie, Shawano, Sheboygan, Stockbridge-Munsee Tribe, Waupaca, Winnebago</a:t>
            </a:r>
          </a:p>
          <a:p>
            <a:r>
              <a:rPr lang="en-US" sz="800" dirty="0"/>
              <a:t>Region 6: </a:t>
            </a:r>
            <a:r>
              <a:rPr lang="en-US" sz="800" b="0" dirty="0"/>
              <a:t>Florence, Forest, Forest </a:t>
            </a:r>
            <a:r>
              <a:rPr lang="en-US" sz="800" b="0" dirty="0" err="1"/>
              <a:t>Cty</a:t>
            </a:r>
            <a:r>
              <a:rPr lang="en-US" sz="800" b="0" dirty="0"/>
              <a:t> Potawatomi, LDF Tribe, ADRC-CW, Marinette, Oneida, Portage, Sokaogon Chippewa Tribe, Taylor, Vilas, </a:t>
            </a:r>
          </a:p>
          <a:p>
            <a:r>
              <a:rPr lang="en-US" sz="800" dirty="0"/>
              <a:t>Region 7: </a:t>
            </a:r>
            <a:r>
              <a:rPr lang="en-US" sz="800" b="0" dirty="0"/>
              <a:t>Buffalo, Chippewa, </a:t>
            </a:r>
            <a:r>
              <a:rPr lang="en-US" sz="800" b="0" dirty="0" err="1"/>
              <a:t>Eau</a:t>
            </a:r>
            <a:r>
              <a:rPr lang="en-US" sz="800" b="0" dirty="0"/>
              <a:t> Claire, Dunn, Pepin, Pierce, St. Croix </a:t>
            </a:r>
            <a:r>
              <a:rPr lang="en-US" sz="800" b="0" dirty="0" err="1"/>
              <a:t>Cty</a:t>
            </a:r>
            <a:r>
              <a:rPr lang="en-US" sz="800" b="0" dirty="0"/>
              <a:t>.</a:t>
            </a:r>
          </a:p>
          <a:p>
            <a:r>
              <a:rPr lang="en-US" sz="800" dirty="0"/>
              <a:t>Region 8</a:t>
            </a:r>
            <a:r>
              <a:rPr lang="en-US" sz="800" b="0" dirty="0"/>
              <a:t>: Ashland, Bad River Tribe, Barron, Bayfield, Burnett, Douglas, Iron, LCO Tribe, Price, Polk, Red Cliff Tribe, Rusk, Sawyer, St. Croix Tribe, Washburn,</a:t>
            </a:r>
          </a:p>
        </p:txBody>
      </p:sp>
      <p:sp>
        <p:nvSpPr>
          <p:cNvPr id="605" name="Rectangle 604">
            <a:extLst>
              <a:ext uri="{FF2B5EF4-FFF2-40B4-BE49-F238E27FC236}">
                <a16:creationId xmlns:a16="http://schemas.microsoft.com/office/drawing/2014/main" id="{FB66B68C-CCC7-4743-9B4F-93226CA0DEAD}"/>
              </a:ext>
            </a:extLst>
          </p:cNvPr>
          <p:cNvSpPr/>
          <p:nvPr/>
        </p:nvSpPr>
        <p:spPr bwMode="auto">
          <a:xfrm>
            <a:off x="200025" y="8128000"/>
            <a:ext cx="152400" cy="1524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3152</TotalTime>
  <Words>313</Words>
  <Application>Microsoft Office PowerPoint</Application>
  <PresentationFormat>On-screen Show (4:3)</PresentationFormat>
  <Paragraphs>104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Candara</vt:lpstr>
      <vt:lpstr>Corbel</vt:lpstr>
      <vt:lpstr>Times New Roman</vt:lpstr>
      <vt:lpstr>Wingdings</vt:lpstr>
      <vt:lpstr>Default Design</vt:lpstr>
      <vt:lpstr>PowerPoint Presentation</vt:lpstr>
    </vt:vector>
  </TitlesOfParts>
  <Company>State of Wisconsin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DHFS</dc:creator>
  <cp:lastModifiedBy>Jean Lynch</cp:lastModifiedBy>
  <cp:revision>109</cp:revision>
  <cp:lastPrinted>2020-07-12T19:17:40Z</cp:lastPrinted>
  <dcterms:created xsi:type="dcterms:W3CDTF">2002-06-24T14:28:31Z</dcterms:created>
  <dcterms:modified xsi:type="dcterms:W3CDTF">2020-07-20T12:24:30Z</dcterms:modified>
</cp:coreProperties>
</file>