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460F-2477-4D4A-A6DA-F3AD1307B63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3E66-375E-4A60-A07F-0E16EC4C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6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https://www.ioaging.org/aging-in-america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3E66-375E-4A60-A07F-0E16EC4C0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DD56E6-65C7-4442-87D4-3D85807A63B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7B1A975-AC87-4C0C-96ED-2F523F396C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1 or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51146"/>
            <a:ext cx="6096000" cy="1828800"/>
          </a:xfrm>
        </p:spPr>
        <p:txBody>
          <a:bodyPr>
            <a:noAutofit/>
          </a:bodyPr>
          <a:lstStyle/>
          <a:p>
            <a:r>
              <a:rPr lang="en-US" sz="2800" dirty="0"/>
              <a:t>Meal Preparation &amp; Healthy Eating Ideas</a:t>
            </a:r>
          </a:p>
          <a:p>
            <a:r>
              <a:rPr lang="en-US" sz="1800" dirty="0">
                <a:solidFill>
                  <a:schemeClr val="tx1"/>
                </a:solidFill>
              </a:rPr>
              <a:t>Grace Johnson, Dietetic intern 2018</a:t>
            </a:r>
          </a:p>
        </p:txBody>
      </p:sp>
      <p:pic>
        <p:nvPicPr>
          <p:cNvPr id="1027" name="Picture 3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2644841" cy="11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2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More tips for one or two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 waste by purchasing these items in smaller quantities: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Milk in ½ gallon or quart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½ dozen eggs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Small loaves of bread, English muffins, or bagels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Small size cans of vegetables or fruits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Individually quick frozen meat</a:t>
            </a:r>
          </a:p>
        </p:txBody>
      </p:sp>
      <p:pic>
        <p:nvPicPr>
          <p:cNvPr id="4" name="Picture 3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7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914400"/>
          </a:xfrm>
        </p:spPr>
        <p:txBody>
          <a:bodyPr>
            <a:normAutofit/>
          </a:bodyPr>
          <a:lstStyle/>
          <a:p>
            <a:r>
              <a:rPr lang="en-US" dirty="0"/>
              <a:t>Make meals nutrient dense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1"/>
            <a:ext cx="3962401" cy="5715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Veggies added to your eggs </a:t>
            </a:r>
          </a:p>
          <a:p>
            <a:pPr marL="800100" lvl="1" indent="-342900"/>
            <a:r>
              <a:rPr lang="en-US" sz="2800" dirty="0"/>
              <a:t>Try: spinach, tomatoes, mushrooms, peppers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Fruit mixed in with yogurt and cereals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Peanut butter spread on toast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Tuna topped on salad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Black beans in ground beef for tacos or burgers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Greek yogurt in fruit smoothies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12464" r="13292" b="37095"/>
          <a:stretch/>
        </p:blipFill>
        <p:spPr>
          <a:xfrm>
            <a:off x="4572000" y="2068773"/>
            <a:ext cx="3964383" cy="3722427"/>
          </a:xfrm>
          <a:prstGeom prst="rect">
            <a:avLst/>
          </a:prstGeom>
        </p:spPr>
      </p:pic>
      <p:pic>
        <p:nvPicPr>
          <p:cNvPr id="5" name="Picture 4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8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protein Snacks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Hardboiled 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Veggies with hummus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Mixed nuts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Cottage cheese and peaches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Greek yogurt and granola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Tuna and crackers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Cheese and crackers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Peanut butter with apples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Protein bars or protein shakes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 b="48284"/>
          <a:stretch/>
        </p:blipFill>
        <p:spPr bwMode="auto">
          <a:xfrm>
            <a:off x="4419600" y="1219200"/>
            <a:ext cx="4573615" cy="31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protein snac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76161"/>
          <a:stretch/>
        </p:blipFill>
        <p:spPr bwMode="auto">
          <a:xfrm>
            <a:off x="7543800" y="4263169"/>
            <a:ext cx="1329681" cy="17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rotein snac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2067" b="25000"/>
          <a:stretch/>
        </p:blipFill>
        <p:spPr bwMode="auto">
          <a:xfrm>
            <a:off x="4724400" y="4378261"/>
            <a:ext cx="990600" cy="14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rotein snac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56140" b="25261"/>
          <a:stretch/>
        </p:blipFill>
        <p:spPr bwMode="auto">
          <a:xfrm>
            <a:off x="6036349" y="4513824"/>
            <a:ext cx="1329681" cy="13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6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Nearly one third of older adults living outside nursing homes live alone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Half of all American adults have 1 or more diet-related chronic disease (obesity, heart disease, high blood pressure, and Type 2 diabetes)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People living alone are more likely to suffer from poor nutrition….WHY?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Less fruits and vegetables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More ready-prepared meals </a:t>
            </a:r>
          </a:p>
        </p:txBody>
      </p:sp>
      <p:pic>
        <p:nvPicPr>
          <p:cNvPr id="4" name="Picture 3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77" y="6019800"/>
            <a:ext cx="186170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3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/>
              <a:t>How does living alone effect nutrition?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798637"/>
            <a:ext cx="3291840" cy="49069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Inadequate cooking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partner to grocery shop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cost of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Lack of motivation to cook meals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isolation or loneliness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family to cook for - less of a priority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34290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500" b="0" dirty="0"/>
              <a:t>Cooking meals is a “Nurturing Task” </a:t>
            </a:r>
          </a:p>
          <a:p>
            <a:pPr algn="ctr"/>
            <a:r>
              <a:rPr lang="en-US" sz="3500" b="0" dirty="0"/>
              <a:t>When you are alone, you are less likely to feel the need to nurture yourself</a:t>
            </a:r>
          </a:p>
          <a:p>
            <a:endParaRPr lang="en-US" b="0" dirty="0"/>
          </a:p>
        </p:txBody>
      </p:sp>
      <p:pic>
        <p:nvPicPr>
          <p:cNvPr id="5" name="Picture 4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5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1600"/>
          </a:xfrm>
        </p:spPr>
        <p:txBody>
          <a:bodyPr>
            <a:normAutofit/>
          </a:bodyPr>
          <a:lstStyle/>
          <a:p>
            <a:r>
              <a:rPr lang="en-US" dirty="0"/>
              <a:t>Why do I need a healthy diet?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6747" y="1527527"/>
            <a:ext cx="8229600" cy="5029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Healthy eating patterns will help prevent and manage chronic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Your  body requires vitamins and minerals from a variety of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You may be eating less as you get older, making it difficult to get the vitamins and minerals you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YOU DESERVE IT!</a:t>
            </a:r>
          </a:p>
          <a:p>
            <a:endParaRPr lang="en-US" dirty="0"/>
          </a:p>
          <a:p>
            <a:pPr algn="ctr"/>
            <a:r>
              <a:rPr lang="en-US" sz="3200" dirty="0"/>
              <a:t>So… choose Nutrient Dense foods! </a:t>
            </a:r>
          </a:p>
        </p:txBody>
      </p:sp>
      <p:pic>
        <p:nvPicPr>
          <p:cNvPr id="4" name="Picture 3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Nutrient Dense Foods?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High in important vitamins, minerals, and protein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Naturally lean or low in solid fats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Little or no added fats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 added sugars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 refined starches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 sodium</a:t>
            </a:r>
          </a:p>
          <a:p>
            <a:endParaRPr lang="en-US" dirty="0"/>
          </a:p>
        </p:txBody>
      </p:sp>
      <p:sp>
        <p:nvSpPr>
          <p:cNvPr id="4" name="AutoShape 2" descr="Image result for vege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fr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fru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28445" r="66500" b="34000"/>
          <a:stretch/>
        </p:blipFill>
        <p:spPr bwMode="auto">
          <a:xfrm>
            <a:off x="5105400" y="3429000"/>
            <a:ext cx="37528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8392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9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82150"/>
            <a:ext cx="229025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8145"/>
            <a:ext cx="3247997" cy="18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age result for lean protein meat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9670"/>
            <a:ext cx="3938733" cy="13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age result for healthy oi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72419"/>
            <a:ext cx="3124200" cy="17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4" y="5012502"/>
            <a:ext cx="298026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58" y="86056"/>
            <a:ext cx="2720156" cy="17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nu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62" y="4068522"/>
            <a:ext cx="2305374" cy="12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203" y="533400"/>
            <a:ext cx="28503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Choose a Variety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Vegetables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Fat-free or Low-fat dairy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Lean protein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Whole Grains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Oils </a:t>
            </a:r>
          </a:p>
        </p:txBody>
      </p:sp>
      <p:pic>
        <p:nvPicPr>
          <p:cNvPr id="11" name="Picture 10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893"/>
            <a:ext cx="1066800" cy="4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7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/>
              <a:t>Eating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2357"/>
            <a:ext cx="3291840" cy="4525963"/>
          </a:xfrm>
        </p:spPr>
        <p:txBody>
          <a:bodyPr>
            <a:normAutofit fontScale="92500"/>
          </a:bodyPr>
          <a:lstStyle/>
          <a:p>
            <a:r>
              <a:rPr lang="en-US" sz="3500" u="sng" dirty="0"/>
              <a:t>Advantages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Someone else cooks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clean up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Eat foods you wouldn’t normally prepare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activity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486" y="759163"/>
            <a:ext cx="4067459" cy="5223483"/>
          </a:xfrm>
        </p:spPr>
        <p:txBody>
          <a:bodyPr>
            <a:normAutofit fontScale="92500"/>
          </a:bodyPr>
          <a:lstStyle/>
          <a:p>
            <a:r>
              <a:rPr lang="en-US" sz="3500" u="sng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High in calories, fat and sodium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Low in fruits and vegetables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Large portions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Weight control/special diets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0694" y="5705391"/>
            <a:ext cx="3916365" cy="8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fast food log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1" b="1"/>
          <a:stretch/>
        </p:blipFill>
        <p:spPr bwMode="auto">
          <a:xfrm>
            <a:off x="439640" y="5705391"/>
            <a:ext cx="4156075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13" y="228600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5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Plan weekly menus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Shop with a grocery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Keep small freezable containers and freezer bags on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a crock pot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93" y="3939381"/>
            <a:ext cx="3829050" cy="255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6128171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3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371600"/>
          </a:xfrm>
        </p:spPr>
        <p:txBody>
          <a:bodyPr/>
          <a:lstStyle/>
          <a:p>
            <a:r>
              <a:rPr lang="en-US" dirty="0"/>
              <a:t>Tips for one or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8100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How using a freezer can save you time and money: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Prepare regular sized recipes and freeze the leftovers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Buy family size packs of meat to save money, and freeze in smaller quantities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Freeze breads and rolls in single servings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Use frozen fruits and vegetables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Purchase fresh fruits and vegetables and freeze for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C:\Users\rkilness\AppData\Local\Microsoft\Windows\Temporary Internet Files\Content.IE5\N3H0FZEO\stylishfrozenfoodlabel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1"/>
          <a:stretch/>
        </p:blipFill>
        <p:spPr bwMode="auto">
          <a:xfrm>
            <a:off x="4931255" y="1371600"/>
            <a:ext cx="28566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3744" y="5943600"/>
            <a:ext cx="511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Don’t forget to label and date your leftovers! Save for 3 months</a:t>
            </a:r>
          </a:p>
        </p:txBody>
      </p:sp>
      <p:pic>
        <p:nvPicPr>
          <p:cNvPr id="7" name="Picture 6" descr="D:\Student Data\Desktop\DI Internship\GWAAR\GWAAR-logo-32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67602"/>
            <a:ext cx="1497184" cy="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77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3357</TotalTime>
  <Words>532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Essential</vt:lpstr>
      <vt:lpstr>Cooking For 1 or 2</vt:lpstr>
      <vt:lpstr>You Are Not Alone</vt:lpstr>
      <vt:lpstr>How does living alone effect nutrition?</vt:lpstr>
      <vt:lpstr>Why do I need a healthy diet?</vt:lpstr>
      <vt:lpstr>What are Nutrient Dense Foods?</vt:lpstr>
      <vt:lpstr>PowerPoint Presentation</vt:lpstr>
      <vt:lpstr>Eating out</vt:lpstr>
      <vt:lpstr>Planning ahead</vt:lpstr>
      <vt:lpstr>Tips for one or two</vt:lpstr>
      <vt:lpstr>More tips for one or two </vt:lpstr>
      <vt:lpstr>Make meals nutrient dense</vt:lpstr>
      <vt:lpstr>High protein Snacks</vt:lpstr>
    </vt:vector>
  </TitlesOfParts>
  <Company>UW-Stout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For 1 or 2</dc:title>
  <dc:creator>Stout Student</dc:creator>
  <cp:lastModifiedBy>Pam VanKampen</cp:lastModifiedBy>
  <cp:revision>22</cp:revision>
  <dcterms:created xsi:type="dcterms:W3CDTF">2018-03-28T10:42:33Z</dcterms:created>
  <dcterms:modified xsi:type="dcterms:W3CDTF">2018-05-04T03:26:59Z</dcterms:modified>
</cp:coreProperties>
</file>