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4" r:id="rId9"/>
    <p:sldId id="262" r:id="rId10"/>
    <p:sldId id="263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6C460F-2477-4D4A-A6DA-F3AD1307B63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63E66-375E-4A60-A07F-0E16EC4C0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6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https://www.ioaging.org/aging-in-america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63E66-375E-4A60-A07F-0E16EC4C04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335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9DD56E6-65C7-4442-87D4-3D85807A63BA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17B1A975-AC87-4C0C-96ED-2F523F396C0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Cooking For 1 or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151146"/>
            <a:ext cx="6096000" cy="1828800"/>
          </a:xfrm>
        </p:spPr>
        <p:txBody>
          <a:bodyPr>
            <a:noAutofit/>
          </a:bodyPr>
          <a:lstStyle/>
          <a:p>
            <a:r>
              <a:rPr lang="en-US" sz="2800" dirty="0"/>
              <a:t>Meal Preparation &amp; Healthy Eating Ideas</a:t>
            </a:r>
          </a:p>
          <a:p>
            <a:r>
              <a:rPr lang="en-US" sz="1800" dirty="0">
                <a:solidFill>
                  <a:schemeClr val="tx1"/>
                </a:solidFill>
              </a:rPr>
              <a:t>Grace Johnson, Dietetic intern 2018</a:t>
            </a:r>
          </a:p>
        </p:txBody>
      </p:sp>
      <p:pic>
        <p:nvPicPr>
          <p:cNvPr id="1027" name="Picture 3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486400"/>
            <a:ext cx="2644841" cy="1190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521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20000" cy="1371600"/>
          </a:xfrm>
        </p:spPr>
        <p:txBody>
          <a:bodyPr/>
          <a:lstStyle/>
          <a:p>
            <a:r>
              <a:rPr lang="en-US" dirty="0"/>
              <a:t>More tips for one or two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Reduce waste by purchasing these items in smaller quantities: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Milk in ½ gallon or quart sizes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½ dozen eggs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Small loaves of bread, English muffins, or bagels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Small size cans of vegetables or fruits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Individually quick frozen meat</a:t>
            </a:r>
          </a:p>
        </p:txBody>
      </p:sp>
      <p:pic>
        <p:nvPicPr>
          <p:cNvPr id="4" name="Picture 3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183920"/>
            <a:ext cx="1497184" cy="6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571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610600" cy="914400"/>
          </a:xfrm>
        </p:spPr>
        <p:txBody>
          <a:bodyPr>
            <a:normAutofit/>
          </a:bodyPr>
          <a:lstStyle/>
          <a:p>
            <a:r>
              <a:rPr lang="en-US" dirty="0"/>
              <a:t>Make meals nutrient dense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143001"/>
            <a:ext cx="3962401" cy="571500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Veggies added to your eggs </a:t>
            </a:r>
          </a:p>
          <a:p>
            <a:pPr marL="800100" lvl="1" indent="-342900"/>
            <a:r>
              <a:rPr lang="en-US" sz="2800" dirty="0"/>
              <a:t>Try: spinach, tomatoes, mushrooms, peppers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Fruit mixed in with yogurt and cereals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Peanut butter spread on toast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Tuna topped on salad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Black beans in ground beef for tacos or burgers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Greek yogurt in fruit smoothies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8" t="12464" r="13292" b="37095"/>
          <a:stretch/>
        </p:blipFill>
        <p:spPr>
          <a:xfrm>
            <a:off x="4572000" y="2068773"/>
            <a:ext cx="3964383" cy="3722427"/>
          </a:xfrm>
          <a:prstGeom prst="rect">
            <a:avLst/>
          </a:prstGeom>
        </p:spPr>
      </p:pic>
      <p:pic>
        <p:nvPicPr>
          <p:cNvPr id="5" name="Picture 4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183920"/>
            <a:ext cx="1497184" cy="6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583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High protein Snacks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3735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Hardboiled egg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Veggies with hummus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Mixed nuts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Cottage cheese and peaches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Greek yogurt and granola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Tuna and crackers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Cheese and crackers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Peanut butter with apples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Protein bars or protein shakes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2" b="48284"/>
          <a:stretch/>
        </p:blipFill>
        <p:spPr bwMode="auto">
          <a:xfrm>
            <a:off x="4419600" y="1219200"/>
            <a:ext cx="4573615" cy="315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Image result for protein snack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11" t="76161"/>
          <a:stretch/>
        </p:blipFill>
        <p:spPr bwMode="auto">
          <a:xfrm>
            <a:off x="7543800" y="4263169"/>
            <a:ext cx="1329681" cy="177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protein snack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2067" b="25000"/>
          <a:stretch/>
        </p:blipFill>
        <p:spPr bwMode="auto">
          <a:xfrm>
            <a:off x="4724400" y="4378261"/>
            <a:ext cx="990600" cy="149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 result for protein snack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11" t="56140" b="25261"/>
          <a:stretch/>
        </p:blipFill>
        <p:spPr bwMode="auto">
          <a:xfrm>
            <a:off x="6036349" y="4513824"/>
            <a:ext cx="1329681" cy="138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183920"/>
            <a:ext cx="1497184" cy="6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069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Are Not Alone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Nearly one third of older adults living outside nursing homes live alone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Half of all American adults have 1 or more diet-related chronic disease (obesity, heart disease, high blood pressure, and Type 2 diabetes)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algn="ctr"/>
            <a:r>
              <a:rPr lang="en-US" sz="2800" dirty="0">
                <a:solidFill>
                  <a:srgbClr val="C00000"/>
                </a:solidFill>
              </a:rPr>
              <a:t>People living alone are more likely to suffer from poor nutrition….WHY?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Less fruits and vegetables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More ready-prepared meals </a:t>
            </a:r>
          </a:p>
        </p:txBody>
      </p:sp>
      <p:pic>
        <p:nvPicPr>
          <p:cNvPr id="4" name="Picture 3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877" y="6019800"/>
            <a:ext cx="1861707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537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153400" cy="1371600"/>
          </a:xfrm>
        </p:spPr>
        <p:txBody>
          <a:bodyPr>
            <a:normAutofit/>
          </a:bodyPr>
          <a:lstStyle/>
          <a:p>
            <a:r>
              <a:rPr lang="en-US" dirty="0"/>
              <a:t>How does living alone effect nutrition?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0560" y="1798637"/>
            <a:ext cx="3291840" cy="4906963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Inadequate cooking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partner to grocery shop with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Increased cost of food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Lack of motivation to cook meals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Social isolation or loneliness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family to cook for - less of a priority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2209800"/>
            <a:ext cx="3429000" cy="29718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3500" b="0" dirty="0"/>
              <a:t>Cooking meals is a “Nurturing Task” </a:t>
            </a:r>
          </a:p>
          <a:p>
            <a:pPr algn="ctr"/>
            <a:r>
              <a:rPr lang="en-US" sz="3500" b="0" dirty="0"/>
              <a:t>When you are alone, you are less likely to feel the need to nurture yourself</a:t>
            </a:r>
          </a:p>
          <a:p>
            <a:endParaRPr lang="en-US" b="0" dirty="0"/>
          </a:p>
        </p:txBody>
      </p:sp>
      <p:pic>
        <p:nvPicPr>
          <p:cNvPr id="5" name="Picture 4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183920"/>
            <a:ext cx="1497184" cy="6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45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718"/>
            <a:ext cx="6096000" cy="1371600"/>
          </a:xfrm>
        </p:spPr>
        <p:txBody>
          <a:bodyPr>
            <a:normAutofit/>
          </a:bodyPr>
          <a:lstStyle/>
          <a:p>
            <a:r>
              <a:rPr lang="en-US" dirty="0"/>
              <a:t>Why do I need a healthy diet?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86747" y="1527527"/>
            <a:ext cx="8229600" cy="50292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Healthy eating patterns will help prevent and manage chronic diseases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Your  body requires vitamins and minerals from a variety of foods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You may be eating less as you get older, making it difficult to get the vitamins and minerals you need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YOU DESERVE IT!</a:t>
            </a:r>
          </a:p>
          <a:p>
            <a:endParaRPr lang="en-US" dirty="0"/>
          </a:p>
          <a:p>
            <a:pPr algn="ctr"/>
            <a:r>
              <a:rPr lang="en-US" sz="3200" dirty="0"/>
              <a:t>So… choose Nutrient Dense foods! </a:t>
            </a:r>
          </a:p>
        </p:txBody>
      </p:sp>
      <p:pic>
        <p:nvPicPr>
          <p:cNvPr id="4" name="Picture 3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183920"/>
            <a:ext cx="1497184" cy="6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Nutrient Dense Foods?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High in important vitamins, minerals, and protein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Naturally lean or low in solid fats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Little or no added fats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No added sugars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No refined starches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No sodium</a:t>
            </a:r>
          </a:p>
          <a:p>
            <a:endParaRPr lang="en-US" dirty="0"/>
          </a:p>
        </p:txBody>
      </p:sp>
      <p:sp>
        <p:nvSpPr>
          <p:cNvPr id="4" name="AutoShape 2" descr="Image result for vegetab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age result for frui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8" descr="Image result for fruit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5" t="28445" r="66500" b="34000"/>
          <a:stretch/>
        </p:blipFill>
        <p:spPr bwMode="auto">
          <a:xfrm>
            <a:off x="5105400" y="3429000"/>
            <a:ext cx="375285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183920"/>
            <a:ext cx="1497184" cy="6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997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882150"/>
            <a:ext cx="2290254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Image result for vegetabl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78145"/>
            <a:ext cx="3247997" cy="182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Image result for lean protein meats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69670"/>
            <a:ext cx="3938733" cy="133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Image result for healthy oil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972419"/>
            <a:ext cx="3124200" cy="175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34" y="5012502"/>
            <a:ext cx="2980266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858" y="86056"/>
            <a:ext cx="2720156" cy="177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Image result for nut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662" y="4068522"/>
            <a:ext cx="2305374" cy="129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26203" y="533400"/>
            <a:ext cx="285039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Choose a Variety of: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Vegetables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Fruits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Fat-free or Low-fat dairy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Lean protein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Whole Grains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Oils </a:t>
            </a:r>
          </a:p>
        </p:txBody>
      </p:sp>
      <p:pic>
        <p:nvPicPr>
          <p:cNvPr id="11" name="Picture 10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2893"/>
            <a:ext cx="1066800" cy="48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574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837882"/>
          </a:xfrm>
        </p:spPr>
        <p:txBody>
          <a:bodyPr/>
          <a:lstStyle/>
          <a:p>
            <a:r>
              <a:rPr lang="en-US" dirty="0"/>
              <a:t>Eating 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52357"/>
            <a:ext cx="3291840" cy="4525963"/>
          </a:xfrm>
        </p:spPr>
        <p:txBody>
          <a:bodyPr>
            <a:normAutofit fontScale="92500"/>
          </a:bodyPr>
          <a:lstStyle/>
          <a:p>
            <a:r>
              <a:rPr lang="en-US" sz="3500" u="sng" dirty="0"/>
              <a:t>Advantages</a:t>
            </a:r>
            <a:r>
              <a:rPr lang="en-US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Someone else cooks for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clean up required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Eat foods you wouldn’t normally prepare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Social activity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30486" y="759163"/>
            <a:ext cx="4067459" cy="5223483"/>
          </a:xfrm>
        </p:spPr>
        <p:txBody>
          <a:bodyPr>
            <a:normAutofit fontScale="92500"/>
          </a:bodyPr>
          <a:lstStyle/>
          <a:p>
            <a:r>
              <a:rPr lang="en-US" sz="3500" u="sng" dirty="0"/>
              <a:t>Disadvantages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/>
              <a:t>Cost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/>
              <a:t>High in calories, fat and sodium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/>
              <a:t>Low in fruits and vegetables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/>
              <a:t>Large portions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000" dirty="0"/>
              <a:t>Weight control/special diets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4570694" y="5705391"/>
            <a:ext cx="3916365" cy="870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Image result for fast food logo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41" b="1"/>
          <a:stretch/>
        </p:blipFill>
        <p:spPr bwMode="auto">
          <a:xfrm>
            <a:off x="439640" y="5705391"/>
            <a:ext cx="4156075" cy="89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313" y="228600"/>
            <a:ext cx="1497184" cy="6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655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ahead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Plan weekly menus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Shop with a grocery 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Keep small freezable containers and freezer bags on hand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Use a crock pot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093" y="3939381"/>
            <a:ext cx="3829050" cy="255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57" y="6128171"/>
            <a:ext cx="1497184" cy="6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131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7620000" cy="1371600"/>
          </a:xfrm>
        </p:spPr>
        <p:txBody>
          <a:bodyPr/>
          <a:lstStyle/>
          <a:p>
            <a:r>
              <a:rPr lang="en-US" dirty="0"/>
              <a:t>Tips for one or two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95400"/>
            <a:ext cx="3810000" cy="5334000"/>
          </a:xfrm>
        </p:spPr>
        <p:txBody>
          <a:bodyPr>
            <a:normAutofit fontScale="55000" lnSpcReduction="20000"/>
          </a:bodyPr>
          <a:lstStyle/>
          <a:p>
            <a:r>
              <a:rPr lang="en-US" sz="4400" dirty="0"/>
              <a:t>How using a freezer can save you time and money: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Prepare regular sized recipes and freeze the leftovers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Buy family size packs of meat to save money, and freeze in smaller quantities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Freeze breads and rolls in single servings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Use frozen fruits and vegetables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600" dirty="0"/>
              <a:t>Purchase fresh fruits and vegetables and freeze for later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 descr="C:\Users\rkilness\AppData\Local\Microsoft\Windows\Temporary Internet Files\Content.IE5\N3H0FZEO\stylishfrozenfoodlabels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61"/>
          <a:stretch/>
        </p:blipFill>
        <p:spPr bwMode="auto">
          <a:xfrm>
            <a:off x="4931255" y="1371600"/>
            <a:ext cx="2856633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03744" y="5943600"/>
            <a:ext cx="5111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Don’t forget to label and date your leftovers! Save for 3 months</a:t>
            </a:r>
          </a:p>
        </p:txBody>
      </p:sp>
      <p:pic>
        <p:nvPicPr>
          <p:cNvPr id="7" name="Picture 6" descr="D:\Student Data\Desktop\DI Internship\GWAAR\GWAAR-logo-32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67602"/>
            <a:ext cx="1497184" cy="67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577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3357</TotalTime>
  <Words>532</Words>
  <Application>Microsoft Office PowerPoint</Application>
  <PresentationFormat>On-screen Show (4:3)</PresentationFormat>
  <Paragraphs>92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Calibri</vt:lpstr>
      <vt:lpstr>Essential</vt:lpstr>
      <vt:lpstr>Cooking For 1 or 2</vt:lpstr>
      <vt:lpstr>You Are Not Alone</vt:lpstr>
      <vt:lpstr>How does living alone effect nutrition?</vt:lpstr>
      <vt:lpstr>Why do I need a healthy diet?</vt:lpstr>
      <vt:lpstr>What are Nutrient Dense Foods?</vt:lpstr>
      <vt:lpstr>PowerPoint Presentation</vt:lpstr>
      <vt:lpstr>Eating out</vt:lpstr>
      <vt:lpstr>Planning ahead</vt:lpstr>
      <vt:lpstr>Tips for one or two</vt:lpstr>
      <vt:lpstr>More tips for one or two </vt:lpstr>
      <vt:lpstr>Make meals nutrient dense</vt:lpstr>
      <vt:lpstr>High protein Snacks</vt:lpstr>
    </vt:vector>
  </TitlesOfParts>
  <Company>UW-Stout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Cooking For 1 or 2</dc:title>
  <dc:creator>Stout Student</dc:creator>
  <cp:lastModifiedBy>Pam VanKampen</cp:lastModifiedBy>
  <cp:revision>22</cp:revision>
  <dcterms:created xsi:type="dcterms:W3CDTF">2018-03-28T10:42:33Z</dcterms:created>
  <dcterms:modified xsi:type="dcterms:W3CDTF">2018-05-04T03:26:59Z</dcterms:modified>
</cp:coreProperties>
</file>