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E1FD8-06B8-4043-9B80-4FB4A0F14BCB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D87EB-13C1-41A0-A2A9-9328D7091A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March, 2015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371600" y="685800"/>
            <a:ext cx="6248398" cy="914400"/>
            <a:chOff x="1694" y="5644"/>
            <a:chExt cx="4283" cy="1019"/>
          </a:xfrm>
        </p:grpSpPr>
        <p:pic>
          <p:nvPicPr>
            <p:cNvPr id="5" name="Picture 4" descr="apple bi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6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numCol="1" fromWordArt="1">
              <a:prstTxWarp prst="textPlain">
                <a:avLst>
                  <a:gd name="adj" fmla="val 50000"/>
                </a:avLst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  <p:pic>
        <p:nvPicPr>
          <p:cNvPr id="8" name="Picture 7" descr="Kale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200" y="3733800"/>
            <a:ext cx="44958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Kale and How Does It Grow?</a:t>
            </a:r>
          </a:p>
          <a:p>
            <a:r>
              <a:rPr lang="en-US" dirty="0" smtClean="0"/>
              <a:t>History of Kale</a:t>
            </a:r>
          </a:p>
          <a:p>
            <a:r>
              <a:rPr lang="en-US" dirty="0" smtClean="0"/>
              <a:t>Health Benefits of Kale</a:t>
            </a:r>
          </a:p>
          <a:p>
            <a:r>
              <a:rPr lang="en-US" dirty="0" smtClean="0"/>
              <a:t>Storage and Cooking</a:t>
            </a:r>
          </a:p>
          <a:p>
            <a:r>
              <a:rPr lang="en-US" dirty="0" smtClean="0"/>
              <a:t>Fun Facts</a:t>
            </a:r>
          </a:p>
          <a:p>
            <a:endParaRPr lang="en-US" dirty="0"/>
          </a:p>
        </p:txBody>
      </p:sp>
      <p:pic>
        <p:nvPicPr>
          <p:cNvPr id="4" name="Picture 3" descr="Kale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3276600"/>
            <a:ext cx="2015490" cy="26873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Kale and How Does It Grow?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large, leafy vegetable with large green, blue/purple, or red leaves</a:t>
            </a:r>
          </a:p>
          <a:p>
            <a:r>
              <a:rPr lang="en-US" dirty="0" smtClean="0"/>
              <a:t>Belongs to the mustard family and related to broccoli, cauliflower, cabbage, Brussels sprouts, collards, and kohlrabi</a:t>
            </a:r>
          </a:p>
          <a:p>
            <a:r>
              <a:rPr lang="en-US" dirty="0" smtClean="0"/>
              <a:t>There are many varieties of kale</a:t>
            </a:r>
          </a:p>
          <a:p>
            <a:r>
              <a:rPr lang="en-US" dirty="0" smtClean="0"/>
              <a:t>Kale is hardy and can withstand cold temperatures</a:t>
            </a:r>
          </a:p>
          <a:p>
            <a:endParaRPr lang="en-US" dirty="0" smtClean="0"/>
          </a:p>
        </p:txBody>
      </p:sp>
      <p:pic>
        <p:nvPicPr>
          <p:cNvPr id="4" name="Picture 3" descr="Kale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8980" y="5105400"/>
            <a:ext cx="206502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 of Kale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Kale is a descendant of wild cabbage</a:t>
            </a:r>
          </a:p>
          <a:p>
            <a:endParaRPr lang="en-US" dirty="0" smtClean="0"/>
          </a:p>
          <a:p>
            <a:r>
              <a:rPr lang="en-US" dirty="0" smtClean="0"/>
              <a:t>Thought to have originated in Asia Minor and brought to Europe around 600 BC</a:t>
            </a:r>
          </a:p>
          <a:p>
            <a:endParaRPr lang="en-US" dirty="0" smtClean="0"/>
          </a:p>
          <a:p>
            <a:r>
              <a:rPr lang="en-US" dirty="0" smtClean="0"/>
              <a:t>Kale was the most popular vegetable eaten by peasants in the Middle Ages</a:t>
            </a:r>
          </a:p>
          <a:p>
            <a:endParaRPr lang="en-US" dirty="0" smtClean="0"/>
          </a:p>
          <a:p>
            <a:r>
              <a:rPr lang="en-US" dirty="0" smtClean="0"/>
              <a:t>English settlers brought kale to the United States in the 1700’s</a:t>
            </a:r>
          </a:p>
          <a:p>
            <a:endParaRPr lang="en-US" dirty="0" smtClean="0"/>
          </a:p>
          <a:p>
            <a:r>
              <a:rPr lang="en-US" dirty="0" smtClean="0"/>
              <a:t>Cultivation of kale was encouraged during World War II in the UK since this plant was easy to grow and provided important nutrients needed to supplement rations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Benefits of Kale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410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Kale is low in calories, but packed with nutrients</a:t>
            </a:r>
          </a:p>
          <a:p>
            <a:r>
              <a:rPr lang="en-US" sz="2800" dirty="0" smtClean="0"/>
              <a:t>Kale is being studied for its cancer-fighting properties</a:t>
            </a:r>
          </a:p>
          <a:p>
            <a:r>
              <a:rPr lang="en-US" sz="2800" dirty="0" smtClean="0"/>
              <a:t>Kale is high in iron, vitamins A, C, and K, antioxidants, omega 3 fatty acids, and fiber</a:t>
            </a:r>
          </a:p>
          <a:p>
            <a:r>
              <a:rPr lang="en-US" sz="2800" dirty="0" smtClean="0"/>
              <a:t>Kale supports your body’s natural detoxifying process by being high in fiber and sulfur, aiding your liver in cleansing the body</a:t>
            </a:r>
            <a:endParaRPr lang="en-US" sz="2800" dirty="0"/>
          </a:p>
        </p:txBody>
      </p:sp>
      <p:pic>
        <p:nvPicPr>
          <p:cNvPr id="4" name="Picture 3" descr="Kale 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4495800"/>
            <a:ext cx="134112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Storage and Cooking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Choose kale with firm, deeply colored leaves and hearty stems</a:t>
            </a:r>
          </a:p>
          <a:p>
            <a:r>
              <a:rPr lang="en-US" sz="2600" dirty="0" smtClean="0"/>
              <a:t>Smaller leaves will be more tender and have a milder flavor</a:t>
            </a:r>
          </a:p>
          <a:p>
            <a:r>
              <a:rPr lang="en-US" sz="2600" dirty="0" smtClean="0"/>
              <a:t>Store unwashed kale in a plastic bag with most air removed in refrigerator for up to five days. </a:t>
            </a:r>
          </a:p>
          <a:p>
            <a:r>
              <a:rPr lang="en-US" sz="2600" dirty="0" smtClean="0"/>
              <a:t>The longer kale is stored, the more bitter it becomes</a:t>
            </a:r>
          </a:p>
          <a:p>
            <a:r>
              <a:rPr lang="en-US" sz="2600" dirty="0" smtClean="0"/>
              <a:t>Kale freezes well and has a sweeter taste after it is frozen. Use frozen kale in smoothies, soups, and stir-fries</a:t>
            </a:r>
            <a:endParaRPr lang="en-US" sz="2600" dirty="0"/>
          </a:p>
        </p:txBody>
      </p:sp>
      <p:pic>
        <p:nvPicPr>
          <p:cNvPr id="4" name="Picture 3" descr="Kale 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9875" y="4953000"/>
            <a:ext cx="2553533" cy="16992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Kale is used in a traditional Netherlands dish called </a:t>
            </a:r>
            <a:r>
              <a:rPr lang="en-US" dirty="0" err="1" smtClean="0"/>
              <a:t>borenkool</a:t>
            </a:r>
            <a:r>
              <a:rPr lang="en-US" dirty="0" smtClean="0"/>
              <a:t>, which is a mix of kale, mashed potatoes, and sometimes bacon, served with sausage</a:t>
            </a:r>
          </a:p>
          <a:p>
            <a:r>
              <a:rPr lang="en-US" dirty="0" smtClean="0"/>
              <a:t>Ornamental kale is often grown and can be a variety of colors. Ornamental kale is also edible</a:t>
            </a:r>
          </a:p>
          <a:p>
            <a:r>
              <a:rPr lang="en-US" dirty="0" smtClean="0"/>
              <a:t>Kale is Vermont’s state vegetable</a:t>
            </a:r>
          </a:p>
          <a:p>
            <a:r>
              <a:rPr lang="en-US" dirty="0" smtClean="0"/>
              <a:t>There are over 50 varieties of kale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371600" y="685800"/>
            <a:ext cx="6248398" cy="914400"/>
            <a:chOff x="1694" y="5644"/>
            <a:chExt cx="4283" cy="1019"/>
          </a:xfrm>
        </p:grpSpPr>
        <p:pic>
          <p:nvPicPr>
            <p:cNvPr id="10" name="Picture 9" descr="apple bi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11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numCol="1" fromWordArt="1">
              <a:prstTxWarp prst="textPlain">
                <a:avLst>
                  <a:gd name="adj" fmla="val 50000"/>
                </a:avLst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  <p:pic>
        <p:nvPicPr>
          <p:cNvPr id="13" name="Picture 12" descr="Kale 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3429000"/>
            <a:ext cx="2362200" cy="28180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370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March, 2015 </vt:lpstr>
      <vt:lpstr>Outline</vt:lpstr>
      <vt:lpstr>What is Kale and How Does It Grow?</vt:lpstr>
      <vt:lpstr>History of Kale</vt:lpstr>
      <vt:lpstr>Health Benefits of Kale</vt:lpstr>
      <vt:lpstr>Storage and Cooking</vt:lpstr>
      <vt:lpstr>Fun Facts</vt:lpstr>
      <vt:lpstr>Thank you!</vt:lpstr>
    </vt:vector>
  </TitlesOfParts>
  <Company>Barron County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March, 2015 </dc:title>
  <dc:creator>bcadmin</dc:creator>
  <cp:lastModifiedBy>bcadmin</cp:lastModifiedBy>
  <cp:revision>15</cp:revision>
  <dcterms:created xsi:type="dcterms:W3CDTF">2015-04-10T14:03:05Z</dcterms:created>
  <dcterms:modified xsi:type="dcterms:W3CDTF">2015-04-10T14:36:26Z</dcterms:modified>
</cp:coreProperties>
</file>