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58" r:id="rId5"/>
    <p:sldId id="266" r:id="rId6"/>
    <p:sldId id="259" r:id="rId7"/>
    <p:sldId id="265" r:id="rId8"/>
    <p:sldId id="263" r:id="rId9"/>
    <p:sldId id="267" r:id="rId10"/>
    <p:sldId id="261" r:id="rId11"/>
    <p:sldId id="260" r:id="rId12"/>
    <p:sldId id="264" r:id="rId13"/>
    <p:sldId id="262" r:id="rId14"/>
  </p:sldIdLst>
  <p:sldSz cx="9144000" cy="6858000" type="screen4x3"/>
  <p:notesSz cx="7010400" cy="92964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CC6600"/>
    <a:srgbClr val="996633"/>
    <a:srgbClr val="993300"/>
    <a:srgbClr val="FFCC99"/>
    <a:srgbClr val="CC9900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19E54-E242-4844-9555-740913DADFE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FA0DF-D32C-423D-8667-E8D9F4984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65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13" cy="46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65" tIns="46582" rIns="93165" bIns="46582" numCol="1" anchor="t" anchorCtr="0" compatLnSpc="1">
            <a:prstTxWarp prst="textNoShape">
              <a:avLst/>
            </a:prstTxWarp>
          </a:bodyPr>
          <a:lstStyle>
            <a:lvl1pPr defTabSz="93136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974" y="4416108"/>
            <a:ext cx="5142455" cy="4182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65" tIns="46582" rIns="93165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987" y="0"/>
            <a:ext cx="3037413" cy="46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65" tIns="46582" rIns="93165" bIns="46582" numCol="1" anchor="t" anchorCtr="0" compatLnSpc="1">
            <a:prstTxWarp prst="textNoShape">
              <a:avLst/>
            </a:prstTxWarp>
          </a:bodyPr>
          <a:lstStyle>
            <a:lvl1pPr algn="r" defTabSz="93136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216"/>
            <a:ext cx="3037413" cy="46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65" tIns="46582" rIns="93165" bIns="46582" numCol="1" anchor="b" anchorCtr="0" compatLnSpc="1">
            <a:prstTxWarp prst="textNoShape">
              <a:avLst/>
            </a:prstTxWarp>
          </a:bodyPr>
          <a:lstStyle>
            <a:lvl1pPr defTabSz="93136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987" y="8832216"/>
            <a:ext cx="3037413" cy="46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65" tIns="46582" rIns="93165" bIns="46582" numCol="1" anchor="b" anchorCtr="0" compatLnSpc="1">
            <a:prstTxWarp prst="textNoShape">
              <a:avLst/>
            </a:prstTxWarp>
          </a:bodyPr>
          <a:lstStyle>
            <a:lvl1pPr algn="r" defTabSz="931365" eaLnBrk="0" hangingPunct="0">
              <a:defRPr sz="1200">
                <a:latin typeface="Times New Roman" pitchFamily="18" charset="0"/>
              </a:defRPr>
            </a:lvl1pPr>
          </a:lstStyle>
          <a:p>
            <a:fld id="{C5AD84BD-B57F-44ED-B432-012949432F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04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31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</a:t>
            </a:r>
            <a:r>
              <a:rPr lang="en-US" baseline="0" dirty="0"/>
              <a:t> are some resources specifically targeting employers that you can find at the CMS link as well as many other resources listed at the other links on this page.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07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</a:t>
            </a:r>
            <a:r>
              <a:rPr lang="en-US" baseline="0" dirty="0"/>
              <a:t> we have emphasized in our discussions about MIPPA Best Practices… Partner outreach provides a way….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15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37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you</a:t>
            </a:r>
            <a:r>
              <a:rPr lang="en-US" baseline="0" dirty="0"/>
              <a:t> or does someone from your agency already have connections or relationship with someone at the company?</a:t>
            </a:r>
          </a:p>
          <a:p>
            <a:r>
              <a:rPr lang="en-US" baseline="0" dirty="0"/>
              <a:t>Are there specific issues?  Changing retirement plans?  Older workforce?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47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*This information was previously</a:t>
            </a:r>
            <a:r>
              <a:rPr lang="en-US" baseline="0" dirty="0"/>
              <a:t> provided by Randy Kohl during this grant period.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49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you, or does anyone in your agency or your Board</a:t>
            </a:r>
            <a:r>
              <a:rPr lang="en-US" baseline="0" dirty="0"/>
              <a:t> members</a:t>
            </a:r>
            <a:r>
              <a:rPr lang="en-US" dirty="0"/>
              <a:t> know the</a:t>
            </a:r>
            <a:r>
              <a:rPr lang="en-US" baseline="0" dirty="0"/>
              <a:t> HR Director or others in management at the company?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8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HR Director should have the</a:t>
            </a:r>
            <a:r>
              <a:rPr lang="en-US" baseline="0" dirty="0"/>
              <a:t> stats on the number of people 65+ or soon to be.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87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are some ideas of things you might offer</a:t>
            </a:r>
            <a:r>
              <a:rPr lang="en-US" baseline="0" dirty="0"/>
              <a:t> in terms of providing information and assistance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86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</a:t>
            </a:r>
            <a:r>
              <a:rPr lang="en-US" baseline="0" dirty="0"/>
              <a:t> aware that s</a:t>
            </a:r>
            <a:r>
              <a:rPr lang="en-US" dirty="0"/>
              <a:t>ome HR Directors will have knowledge</a:t>
            </a:r>
            <a:r>
              <a:rPr lang="en-US" baseline="0" dirty="0"/>
              <a:t> of Medicare, but not all the details, especially about some of the enrollment issues, late enrollment penalties,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0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38400" y="3352800"/>
            <a:ext cx="6324600" cy="1371600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724400"/>
            <a:ext cx="6324600" cy="685800"/>
          </a:xfrm>
        </p:spPr>
        <p:txBody>
          <a:bodyPr/>
          <a:lstStyle>
            <a:lvl1pPr marL="0" indent="0">
              <a:lnSpc>
                <a:spcPct val="80000"/>
              </a:lnSpc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682201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685800"/>
            <a:ext cx="1771650" cy="4876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685800"/>
            <a:ext cx="5162550" cy="4876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7906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92426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3111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245203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73938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759809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70908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4900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97089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57400"/>
            <a:ext cx="7086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713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685800"/>
            <a:ext cx="7086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8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400">
          <a:solidFill>
            <a:schemeClr val="accent1">
              <a:lumMod val="50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000">
          <a:solidFill>
            <a:schemeClr val="accent1">
              <a:lumMod val="50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Outreach-and-Education/Find-Your-Provider-Type/Employers-and-Unions/Employer-community.html" TargetMode="External"/><Relationship Id="rId7" Type="http://schemas.openxmlformats.org/officeDocument/2006/relationships/hyperlink" Target="http://www.gwaar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hiptacenter.org/login" TargetMode="External"/><Relationship Id="rId5" Type="http://schemas.openxmlformats.org/officeDocument/2006/relationships/hyperlink" Target="http://www.disabilityrightswi.org/" TargetMode="External"/><Relationship Id="rId4" Type="http://schemas.openxmlformats.org/officeDocument/2006/relationships/hyperlink" Target="http://www.medicare.gov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MIPPA Outreach to Employers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dirty="0"/>
              <a:t>August 10,  2017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Debbie Bisswurm &amp; Jane Mahoney</a:t>
            </a:r>
          </a:p>
          <a:p>
            <a:r>
              <a:rPr lang="en-US" sz="2400" dirty="0"/>
              <a:t>Greater WI Agency on Aging Resources, Inc.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1501726" y="685800"/>
            <a:ext cx="7086600" cy="1371600"/>
          </a:xfrm>
        </p:spPr>
        <p:txBody>
          <a:bodyPr/>
          <a:lstStyle/>
          <a:p>
            <a:r>
              <a:rPr lang="en-US" i="1" dirty="0"/>
              <a:t>Educate HR Staff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1655" y="2514600"/>
            <a:ext cx="7086600" cy="3505200"/>
          </a:xfrm>
        </p:spPr>
        <p:txBody>
          <a:bodyPr/>
          <a:lstStyle/>
          <a:p>
            <a:r>
              <a:rPr lang="en-US" dirty="0"/>
              <a:t>Provide Information about Medicare and MIPPA Programs</a:t>
            </a:r>
          </a:p>
          <a:p>
            <a:r>
              <a:rPr lang="en-US" dirty="0"/>
              <a:t>Provide resources </a:t>
            </a:r>
          </a:p>
          <a:p>
            <a:r>
              <a:rPr lang="en-US" dirty="0"/>
              <a:t>Explain when/where to make referrals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362200"/>
            <a:ext cx="7086600" cy="3505200"/>
          </a:xfrm>
        </p:spPr>
        <p:txBody>
          <a:bodyPr/>
          <a:lstStyle/>
          <a:p>
            <a:r>
              <a:rPr lang="en-US" dirty="0"/>
              <a:t>Thank the HR Director for their time!</a:t>
            </a:r>
          </a:p>
          <a:p>
            <a:r>
              <a:rPr lang="en-US" dirty="0"/>
              <a:t>Once the relationship is established be sure to maintain it:</a:t>
            </a:r>
          </a:p>
          <a:p>
            <a:pPr lvl="1"/>
            <a:r>
              <a:rPr lang="en-US" dirty="0"/>
              <a:t>Call HR Director periodically</a:t>
            </a:r>
          </a:p>
          <a:p>
            <a:pPr lvl="1"/>
            <a:r>
              <a:rPr lang="en-US" dirty="0"/>
              <a:t>Request feedback</a:t>
            </a:r>
          </a:p>
          <a:p>
            <a:pPr lvl="1"/>
            <a:r>
              <a:rPr lang="en-US" dirty="0"/>
              <a:t>Continue to provide updated resources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64963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1506415" y="304800"/>
            <a:ext cx="7086600" cy="1371600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086600" cy="3505200"/>
          </a:xfrm>
        </p:spPr>
        <p:txBody>
          <a:bodyPr/>
          <a:lstStyle/>
          <a:p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CMS Employer &amp; Union Resources:  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https://www.cms.gov/Outreach-and-Education/Find-Your-Provider-Type/Employers-and-Unions/Employer-community.html</a:t>
            </a:r>
            <a:endParaRPr lang="en-US" sz="2400" dirty="0"/>
          </a:p>
          <a:p>
            <a:r>
              <a:rPr lang="en-US" sz="2400" dirty="0"/>
              <a:t>Medicare website: </a:t>
            </a:r>
            <a:r>
              <a:rPr lang="en-US" sz="2400" dirty="0">
                <a:hlinkClick r:id="rId4"/>
              </a:rPr>
              <a:t>www.medicare.gov</a:t>
            </a:r>
            <a:endParaRPr lang="en-US" sz="2400" dirty="0"/>
          </a:p>
          <a:p>
            <a:r>
              <a:rPr lang="en-US" sz="2400" dirty="0" err="1"/>
              <a:t>Medigap</a:t>
            </a:r>
            <a:r>
              <a:rPr lang="en-US" sz="2400" dirty="0"/>
              <a:t> Helpline:  (800) 242-1060</a:t>
            </a:r>
          </a:p>
          <a:p>
            <a:r>
              <a:rPr lang="en-US" altLang="en-US" sz="2400" dirty="0">
                <a:ea typeface="Calibri" panose="020F0502020204030204" pitchFamily="34" charset="0"/>
                <a:cs typeface="Arial" panose="020B0604020202020204" pitchFamily="34" charset="0"/>
              </a:rPr>
              <a:t>Disability Rights Wisconsin:  </a:t>
            </a:r>
            <a:r>
              <a:rPr lang="en-US" altLang="en-US" sz="2400" dirty="0"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www.disabilityrightswi.org</a:t>
            </a:r>
            <a:endParaRPr lang="en-US" altLang="en-US" sz="24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ea typeface="Calibri" panose="020F0502020204030204" pitchFamily="34" charset="0"/>
                <a:cs typeface="Arial" panose="020B0604020202020204" pitchFamily="34" charset="0"/>
              </a:rPr>
              <a:t>SHIP TA Center at:  </a:t>
            </a:r>
            <a:r>
              <a:rPr lang="en-US" altLang="en-US" sz="2400" dirty="0"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www.shiptacenter.org/login</a:t>
            </a:r>
            <a:endParaRPr lang="en-US" altLang="en-US" sz="24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400" dirty="0"/>
              <a:t>MIPPA page “Medicare Outreach and Assistance” at GWAAR website:  </a:t>
            </a:r>
            <a:r>
              <a:rPr lang="en-US" sz="2400" dirty="0">
                <a:hlinkClick r:id="rId7"/>
              </a:rPr>
              <a:t>www.gwaar.org</a:t>
            </a:r>
            <a:endParaRPr lang="en-US" sz="2400" dirty="0"/>
          </a:p>
          <a:p>
            <a:endParaRPr lang="en-US" altLang="en-US" sz="24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447800" y="1981200"/>
            <a:ext cx="7086600" cy="1371600"/>
          </a:xfrm>
        </p:spPr>
        <p:txBody>
          <a:bodyPr/>
          <a:lstStyle/>
          <a:p>
            <a:r>
              <a:rPr lang="en-US" i="1" dirty="0"/>
              <a:t>Partner Outreach provides a way to connect with people you may not reach through other activities.</a:t>
            </a:r>
            <a:br>
              <a:rPr lang="en-US" i="1" dirty="0"/>
            </a:br>
            <a:endParaRPr lang="en-US" i="1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52600" y="3361006"/>
            <a:ext cx="6858000" cy="3505200"/>
          </a:xfrm>
        </p:spPr>
        <p:txBody>
          <a:bodyPr/>
          <a:lstStyle/>
          <a:p>
            <a:r>
              <a:rPr lang="en-US" dirty="0"/>
              <a:t>Consider Employers and Unions as potential </a:t>
            </a:r>
            <a:r>
              <a:rPr lang="en-US" b="1" dirty="0"/>
              <a:t>partners</a:t>
            </a:r>
            <a:r>
              <a:rPr lang="en-US" dirty="0"/>
              <a:t> in reaching:</a:t>
            </a:r>
          </a:p>
          <a:p>
            <a:pPr lvl="1"/>
            <a:r>
              <a:rPr lang="en-US" dirty="0"/>
              <a:t>Employees at or nearing retirement</a:t>
            </a:r>
          </a:p>
          <a:p>
            <a:pPr lvl="1"/>
            <a:r>
              <a:rPr lang="en-US" dirty="0"/>
              <a:t>Employees caring for older or disabled family members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1447800" y="1295400"/>
            <a:ext cx="7086600" cy="1371600"/>
          </a:xfrm>
        </p:spPr>
        <p:txBody>
          <a:bodyPr/>
          <a:lstStyle/>
          <a:p>
            <a:r>
              <a:rPr lang="en-US" i="1" dirty="0"/>
              <a:t>Employer outreach is a process that begins with establishing a relationship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371600" y="2971800"/>
            <a:ext cx="7086600" cy="3505200"/>
          </a:xfrm>
        </p:spPr>
        <p:txBody>
          <a:bodyPr/>
          <a:lstStyle/>
          <a:p>
            <a:r>
              <a:rPr lang="en-US" dirty="0"/>
              <a:t>Which companies to approach?</a:t>
            </a:r>
          </a:p>
          <a:p>
            <a:pPr lvl="1"/>
            <a:r>
              <a:rPr lang="en-US" dirty="0"/>
              <a:t>Start with larger employers in your county</a:t>
            </a:r>
          </a:p>
          <a:p>
            <a:pPr lvl="1"/>
            <a:r>
              <a:rPr lang="en-US" dirty="0"/>
              <a:t>Businesses with history of community involvement</a:t>
            </a:r>
          </a:p>
          <a:p>
            <a:pPr lvl="1"/>
            <a:r>
              <a:rPr lang="en-US" dirty="0"/>
              <a:t>Businesses that tend to employ older workers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0"/>
            <a:ext cx="7086600" cy="1371600"/>
          </a:xfrm>
        </p:spPr>
        <p:txBody>
          <a:bodyPr/>
          <a:lstStyle/>
          <a:p>
            <a:r>
              <a:rPr lang="en-US" i="1" dirty="0"/>
              <a:t>How to approach: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33600"/>
            <a:ext cx="7086600" cy="3505200"/>
          </a:xfrm>
        </p:spPr>
        <p:txBody>
          <a:bodyPr/>
          <a:lstStyle/>
          <a:p>
            <a:pPr lvl="1"/>
            <a:r>
              <a:rPr lang="en-US" dirty="0"/>
              <a:t>HR Staff or a Manager:</a:t>
            </a:r>
          </a:p>
          <a:p>
            <a:pPr lvl="2"/>
            <a:r>
              <a:rPr lang="en-US" dirty="0"/>
              <a:t>Is there an existing relationship?</a:t>
            </a:r>
          </a:p>
          <a:p>
            <a:pPr lvl="1"/>
            <a:r>
              <a:rPr lang="en-US" dirty="0"/>
              <a:t>Are there issues specific to their company or workforce that your agency can help address?</a:t>
            </a:r>
          </a:p>
          <a:p>
            <a:pPr lvl="2"/>
            <a:r>
              <a:rPr lang="en-US" dirty="0"/>
              <a:t>Do some research</a:t>
            </a:r>
          </a:p>
          <a:p>
            <a:pPr lvl="2"/>
            <a:r>
              <a:rPr lang="en-US" dirty="0"/>
              <a:t>Are there ways their mission may match what we are proposing?</a:t>
            </a:r>
          </a:p>
          <a:p>
            <a:pPr lvl="1"/>
            <a:r>
              <a:rPr lang="en-US" dirty="0"/>
              <a:t>Set up a brief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79255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1447800" y="1524000"/>
            <a:ext cx="7086600" cy="1295400"/>
          </a:xfrm>
        </p:spPr>
        <p:txBody>
          <a:bodyPr/>
          <a:lstStyle/>
          <a:p>
            <a:r>
              <a:rPr lang="en-US" i="1" dirty="0"/>
              <a:t>Begin a Conversation</a:t>
            </a:r>
            <a:br>
              <a:rPr lang="en-US" dirty="0"/>
            </a:br>
            <a:br>
              <a:rPr lang="en-US" dirty="0"/>
            </a:br>
            <a:r>
              <a:rPr lang="en-US" sz="2800" dirty="0"/>
              <a:t>Consider the following example:  </a:t>
            </a:r>
            <a:br>
              <a:rPr lang="en-US" sz="2800" dirty="0"/>
            </a:br>
            <a:r>
              <a:rPr lang="en-US" sz="2800" dirty="0"/>
              <a:t>Milwaukee Co Department on Aging*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600200" y="3048000"/>
            <a:ext cx="7086600" cy="3505200"/>
          </a:xfrm>
        </p:spPr>
        <p:txBody>
          <a:bodyPr/>
          <a:lstStyle/>
          <a:p>
            <a:r>
              <a:rPr lang="en-US" sz="2600" dirty="0"/>
              <a:t>MCDA first connected with employers through Wellness and Caregiving issues</a:t>
            </a:r>
          </a:p>
          <a:p>
            <a:r>
              <a:rPr lang="en-US" sz="2600" dirty="0"/>
              <a:t>What’s in it for the employer?</a:t>
            </a:r>
          </a:p>
          <a:p>
            <a:r>
              <a:rPr lang="en-US" sz="2600" dirty="0"/>
              <a:t>Workers often miss work due to caregiving issues</a:t>
            </a:r>
          </a:p>
          <a:p>
            <a:r>
              <a:rPr lang="en-US" sz="2600" dirty="0"/>
              <a:t>MCDA provided information/resources</a:t>
            </a:r>
          </a:p>
          <a:p>
            <a:r>
              <a:rPr lang="en-US" sz="2600" dirty="0"/>
              <a:t>This provided a “foot in the door”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76400"/>
            <a:ext cx="7086600" cy="1371600"/>
          </a:xfrm>
        </p:spPr>
        <p:txBody>
          <a:bodyPr/>
          <a:lstStyle/>
          <a:p>
            <a:r>
              <a:rPr lang="en-US" i="1" dirty="0"/>
              <a:t>Are there ways you can get a </a:t>
            </a:r>
            <a:br>
              <a:rPr lang="en-US" i="1" dirty="0"/>
            </a:br>
            <a:r>
              <a:rPr lang="en-US" i="1" dirty="0"/>
              <a:t>“foot in the door” with employers in your area?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371557"/>
            <a:ext cx="457200" cy="36224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Image result for free clipart images foot in the doo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819400"/>
            <a:ext cx="3200400" cy="312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8268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838200"/>
            <a:ext cx="7086600" cy="1371600"/>
          </a:xfrm>
        </p:spPr>
        <p:txBody>
          <a:bodyPr/>
          <a:lstStyle/>
          <a:p>
            <a:r>
              <a:rPr lang="en-US" i="1" dirty="0"/>
              <a:t>If unable to personally connect with HR or Manager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514599"/>
            <a:ext cx="7086600" cy="3124201"/>
          </a:xfrm>
        </p:spPr>
        <p:txBody>
          <a:bodyPr/>
          <a:lstStyle/>
          <a:p>
            <a:r>
              <a:rPr lang="en-US" dirty="0"/>
              <a:t>Send outreach letter to introduce your agency</a:t>
            </a:r>
          </a:p>
          <a:p>
            <a:pPr lvl="1"/>
            <a:r>
              <a:rPr lang="en-US" sz="2200" dirty="0"/>
              <a:t>Agency letterhead</a:t>
            </a:r>
          </a:p>
          <a:p>
            <a:pPr lvl="1"/>
            <a:r>
              <a:rPr lang="en-US" sz="2200" dirty="0"/>
              <a:t>Be clear and concise</a:t>
            </a:r>
          </a:p>
          <a:p>
            <a:pPr lvl="1"/>
            <a:r>
              <a:rPr lang="en-US" sz="2200" dirty="0"/>
              <a:t>Emphasize how you can help them provide this important info and assistance for their employees</a:t>
            </a:r>
          </a:p>
          <a:p>
            <a:r>
              <a:rPr lang="en-US" dirty="0"/>
              <a:t>Be sure to follow-up with call to HR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5638801"/>
            <a:ext cx="594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*</a:t>
            </a:r>
            <a:r>
              <a:rPr lang="en-US" sz="1800" i="1" dirty="0">
                <a:solidFill>
                  <a:schemeClr val="bg2"/>
                </a:solidFill>
              </a:rPr>
              <a:t>Sample outreach letter from Waukesha County was          included in meeting announcement.</a:t>
            </a:r>
          </a:p>
        </p:txBody>
      </p:sp>
    </p:spTree>
    <p:extLst>
      <p:ext uri="{BB962C8B-B14F-4D97-AF65-F5344CB8AC3E}">
        <p14:creationId xmlns:p14="http://schemas.microsoft.com/office/powerpoint/2010/main" val="222885512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85800"/>
            <a:ext cx="7086600" cy="1371600"/>
          </a:xfrm>
        </p:spPr>
        <p:txBody>
          <a:bodyPr/>
          <a:lstStyle/>
          <a:p>
            <a:r>
              <a:rPr lang="en-US" i="1" dirty="0"/>
              <a:t>What’s in it for me? </a:t>
            </a:r>
            <a:br>
              <a:rPr lang="en-US" i="1" dirty="0"/>
            </a:br>
            <a:r>
              <a:rPr lang="en-US" sz="3200" i="1" dirty="0"/>
              <a:t>Explain how this partnership can benefit their business: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86000"/>
            <a:ext cx="7086600" cy="3505200"/>
          </a:xfrm>
        </p:spPr>
        <p:txBody>
          <a:bodyPr/>
          <a:lstStyle/>
          <a:p>
            <a:pPr lvl="0"/>
            <a:r>
              <a:rPr lang="en-US" sz="2400" dirty="0"/>
              <a:t>Having your info/resources will mean less time off work for employees seeking information and assistance</a:t>
            </a:r>
          </a:p>
          <a:p>
            <a:pPr lvl="0"/>
            <a:r>
              <a:rPr lang="en-US" sz="2400" dirty="0"/>
              <a:t>When retirement concerns are addressed, employees will feel less stressed = more productive!</a:t>
            </a:r>
          </a:p>
          <a:p>
            <a:pPr lvl="0"/>
            <a:r>
              <a:rPr lang="en-US" sz="2400" dirty="0"/>
              <a:t>ADRC/EBS can be an excellent resource for the HR Department—partner in retirement planning for the employees—ensuring accurate and complete information</a:t>
            </a:r>
          </a:p>
          <a:p>
            <a:r>
              <a:rPr lang="en-US" sz="2400" dirty="0"/>
              <a:t> Discuss stats on # of employees 65+ or soon to turn 65</a:t>
            </a:r>
          </a:p>
          <a:p>
            <a:r>
              <a:rPr lang="en-US" sz="2400" dirty="0"/>
              <a:t>If younger company, # of employees caring for someone 65+ (18% of WI population is 65+)</a:t>
            </a:r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2955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1295400" y="838200"/>
            <a:ext cx="7086600" cy="1371600"/>
          </a:xfrm>
        </p:spPr>
        <p:txBody>
          <a:bodyPr/>
          <a:lstStyle/>
          <a:p>
            <a:r>
              <a:rPr lang="en-US" i="1" dirty="0"/>
              <a:t>Give clear ideas about what you are asking/offering</a:t>
            </a:r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2438400"/>
            <a:ext cx="7086600" cy="3505200"/>
          </a:xfrm>
        </p:spPr>
        <p:txBody>
          <a:bodyPr/>
          <a:lstStyle/>
          <a:p>
            <a:r>
              <a:rPr lang="en-US" dirty="0"/>
              <a:t>Meeting with HR Staff </a:t>
            </a:r>
          </a:p>
          <a:p>
            <a:r>
              <a:rPr lang="en-US" i="1" dirty="0"/>
              <a:t>Lunch and Learn </a:t>
            </a:r>
            <a:r>
              <a:rPr lang="en-US" dirty="0"/>
              <a:t>with employees</a:t>
            </a:r>
          </a:p>
          <a:p>
            <a:r>
              <a:rPr lang="en-US" dirty="0"/>
              <a:t>Presentation to employees nearing retirement</a:t>
            </a:r>
          </a:p>
          <a:p>
            <a:r>
              <a:rPr lang="en-US" dirty="0"/>
              <a:t>Article for company newsletter</a:t>
            </a:r>
          </a:p>
          <a:p>
            <a:r>
              <a:rPr lang="en-US" dirty="0"/>
              <a:t>Provide resources that they can share with employees</a:t>
            </a:r>
          </a:p>
          <a:p>
            <a:pPr lvl="1"/>
            <a:r>
              <a:rPr lang="en-US" dirty="0"/>
              <a:t>Before their 65</a:t>
            </a:r>
            <a:r>
              <a:rPr lang="en-US" baseline="30000" dirty="0"/>
              <a:t>th</a:t>
            </a:r>
            <a:r>
              <a:rPr lang="en-US" dirty="0"/>
              <a:t> birthday or anytime</a:t>
            </a:r>
          </a:p>
          <a:p>
            <a:pPr lvl="1"/>
            <a:r>
              <a:rPr lang="en-US" dirty="0"/>
              <a:t>Information could be included with paychecks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0101843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759EEC4-39D7-42D0-88BB-59F0EA0849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328</TotalTime>
  <Words>688</Words>
  <Application>Microsoft Office PowerPoint</Application>
  <PresentationFormat>On-screen Show (4:3)</PresentationFormat>
  <Paragraphs>85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Times New Roman</vt:lpstr>
      <vt:lpstr>Wingdings</vt:lpstr>
      <vt:lpstr>01018438</vt:lpstr>
      <vt:lpstr>MIPPA Outreach to Employers   August 10,  2017</vt:lpstr>
      <vt:lpstr>Partner Outreach provides a way to connect with people you may not reach through other activities. </vt:lpstr>
      <vt:lpstr>Employer outreach is a process that begins with establishing a relationship</vt:lpstr>
      <vt:lpstr>How to approach:</vt:lpstr>
      <vt:lpstr>Begin a Conversation  Consider the following example:   Milwaukee Co Department on Aging*</vt:lpstr>
      <vt:lpstr>Are there ways you can get a  “foot in the door” with employers in your area?</vt:lpstr>
      <vt:lpstr>If unable to personally connect with HR or Manager :</vt:lpstr>
      <vt:lpstr>What’s in it for me?  Explain how this partnership can benefit their business:</vt:lpstr>
      <vt:lpstr>Give clear ideas about what you are asking/offering</vt:lpstr>
      <vt:lpstr>Educate HR Staff</vt:lpstr>
      <vt:lpstr>Next Steps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MIPPA Outreach to Employers   August 10,  2017</dc:title>
  <dc:creator>Debbie Bisswurm</dc:creator>
  <cp:keywords/>
  <cp:lastModifiedBy>Debbie Bisswurm</cp:lastModifiedBy>
  <cp:revision>25</cp:revision>
  <cp:lastPrinted>2017-08-03T18:01:58Z</cp:lastPrinted>
  <dcterms:created xsi:type="dcterms:W3CDTF">2017-08-03T16:40:50Z</dcterms:created>
  <dcterms:modified xsi:type="dcterms:W3CDTF">2017-08-10T14:01:45Z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TC010184381033</vt:lpwstr>
  </property>
</Properties>
</file>